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3" r:id="rId5"/>
    <p:sldMasterId id="2147483677" r:id="rId6"/>
  </p:sldMasterIdLst>
  <p:notesMasterIdLst>
    <p:notesMasterId r:id="rId98"/>
  </p:notesMasterIdLst>
  <p:handoutMasterIdLst>
    <p:handoutMasterId r:id="rId99"/>
  </p:handoutMasterIdLst>
  <p:sldIdLst>
    <p:sldId id="2103813209" r:id="rId7"/>
    <p:sldId id="1954" r:id="rId8"/>
    <p:sldId id="2103813217" r:id="rId9"/>
    <p:sldId id="2103813215" r:id="rId10"/>
    <p:sldId id="2103813218" r:id="rId11"/>
    <p:sldId id="2103813216" r:id="rId12"/>
    <p:sldId id="2103812855" r:id="rId13"/>
    <p:sldId id="2103813220" r:id="rId14"/>
    <p:sldId id="1989" r:id="rId15"/>
    <p:sldId id="2103812837" r:id="rId16"/>
    <p:sldId id="2103812882" r:id="rId17"/>
    <p:sldId id="2103812868" r:id="rId18"/>
    <p:sldId id="2103812866" r:id="rId19"/>
    <p:sldId id="1979" r:id="rId20"/>
    <p:sldId id="2062" r:id="rId21"/>
    <p:sldId id="1983" r:id="rId22"/>
    <p:sldId id="2103812831" r:id="rId23"/>
    <p:sldId id="2103813219" r:id="rId24"/>
    <p:sldId id="2103813221" r:id="rId25"/>
    <p:sldId id="1990" r:id="rId26"/>
    <p:sldId id="2103812822" r:id="rId27"/>
    <p:sldId id="2103812827" r:id="rId28"/>
    <p:sldId id="2103812438" r:id="rId29"/>
    <p:sldId id="2103812136" r:id="rId30"/>
    <p:sldId id="2103812816" r:id="rId31"/>
    <p:sldId id="2103812819" r:id="rId32"/>
    <p:sldId id="2103812122" r:id="rId33"/>
    <p:sldId id="2103812081" r:id="rId34"/>
    <p:sldId id="2103812854" r:id="rId35"/>
    <p:sldId id="2103812881" r:id="rId36"/>
    <p:sldId id="279" r:id="rId37"/>
    <p:sldId id="410" r:id="rId38"/>
    <p:sldId id="280" r:id="rId39"/>
    <p:sldId id="2103812856" r:id="rId40"/>
    <p:sldId id="2103812860" r:id="rId41"/>
    <p:sldId id="2103812802" r:id="rId42"/>
    <p:sldId id="2103812887" r:id="rId43"/>
    <p:sldId id="2103812833" r:id="rId44"/>
    <p:sldId id="2103813223" r:id="rId45"/>
    <p:sldId id="2103813222" r:id="rId46"/>
    <p:sldId id="2103812806" r:id="rId47"/>
    <p:sldId id="2103812848" r:id="rId48"/>
    <p:sldId id="2103812892" r:id="rId49"/>
    <p:sldId id="2103812894" r:id="rId50"/>
    <p:sldId id="2028" r:id="rId51"/>
    <p:sldId id="2103812053" r:id="rId52"/>
    <p:sldId id="2103812893" r:id="rId53"/>
    <p:sldId id="2103812895" r:id="rId54"/>
    <p:sldId id="2103812818" r:id="rId55"/>
    <p:sldId id="2103812898" r:id="rId56"/>
    <p:sldId id="2103812857" r:id="rId57"/>
    <p:sldId id="2103812896" r:id="rId58"/>
    <p:sldId id="2103813212" r:id="rId59"/>
    <p:sldId id="5453" r:id="rId60"/>
    <p:sldId id="2103812859" r:id="rId61"/>
    <p:sldId id="2103813213" r:id="rId62"/>
    <p:sldId id="2103812820" r:id="rId63"/>
    <p:sldId id="2103812805" r:id="rId64"/>
    <p:sldId id="2103812888" r:id="rId65"/>
    <p:sldId id="2103812889" r:id="rId66"/>
    <p:sldId id="2103812825" r:id="rId67"/>
    <p:sldId id="2103812863" r:id="rId68"/>
    <p:sldId id="2103812862" r:id="rId69"/>
    <p:sldId id="2103812865" r:id="rId70"/>
    <p:sldId id="2010" r:id="rId71"/>
    <p:sldId id="2103812873" r:id="rId72"/>
    <p:sldId id="333" r:id="rId73"/>
    <p:sldId id="374" r:id="rId74"/>
    <p:sldId id="385" r:id="rId75"/>
    <p:sldId id="375" r:id="rId76"/>
    <p:sldId id="2103812843" r:id="rId77"/>
    <p:sldId id="2103812436" r:id="rId78"/>
    <p:sldId id="2029" r:id="rId79"/>
    <p:sldId id="2103812885" r:id="rId80"/>
    <p:sldId id="2034" r:id="rId81"/>
    <p:sldId id="2103812890" r:id="rId82"/>
    <p:sldId id="2103812841" r:id="rId83"/>
    <p:sldId id="2035" r:id="rId84"/>
    <p:sldId id="2103812883" r:id="rId85"/>
    <p:sldId id="2103812891" r:id="rId86"/>
    <p:sldId id="2103812878" r:id="rId87"/>
    <p:sldId id="2103812804" r:id="rId88"/>
    <p:sldId id="2103812884" r:id="rId89"/>
    <p:sldId id="2103812879" r:id="rId90"/>
    <p:sldId id="2103812788" r:id="rId91"/>
    <p:sldId id="2103812787" r:id="rId92"/>
    <p:sldId id="1985" r:id="rId93"/>
    <p:sldId id="2103813224" r:id="rId94"/>
    <p:sldId id="2103813225" r:id="rId95"/>
    <p:sldId id="2103812899" r:id="rId96"/>
    <p:sldId id="1959" r:id="rId97"/>
  </p:sldIdLst>
  <p:sldSz cx="12188825" cy="6858000"/>
  <p:notesSz cx="6858000" cy="9144000"/>
  <p:defaultText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 userDrawn="1">
          <p15:clr>
            <a:srgbClr val="A4A3A4"/>
          </p15:clr>
        </p15:guide>
        <p15:guide id="2" pos="24" userDrawn="1">
          <p15:clr>
            <a:srgbClr val="A4A3A4"/>
          </p15:clr>
        </p15:guide>
        <p15:guide id="3" orient="horz" pos="80">
          <p15:clr>
            <a:srgbClr val="A4A3A4"/>
          </p15:clr>
        </p15:guide>
        <p15:guide id="4" pos="32">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1087F60-7BD5-BAB4-6B0E-658053B4DB26}" name="Adithya Vishnu - C41800" initials="AC" userId="S::adithya.vishnu@microchip.com::ab64cecf-4942-4fdb-9d22-38283db2f04b" providerId="AD"/>
  <p188:author id="{DBAE036C-0DE5-AFE7-78FF-30C591E387F9}" name="Xavier Bignalet - C16779" initials="XB" userId="S::xavier.bignalet@microchip.com::cc5719e3-52e1-4436-b5fb-45d62540295f" providerId="AD"/>
  <p188:author id="{857FFAAC-C35C-6FF9-2D8E-E1308E85EFB0}" name="Sophia Rajski - C66266" initials="SC" userId="S::sophia.rajski@microchip.com::b8988b80-6024-4808-99ec-80ec9e15e4bf"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9CE4"/>
    <a:srgbClr val="0E1454"/>
    <a:srgbClr val="777777"/>
    <a:srgbClr val="070707"/>
    <a:srgbClr val="0E3689"/>
    <a:srgbClr val="FFD53A"/>
    <a:srgbClr val="702076"/>
    <a:srgbClr val="5EBF33"/>
    <a:srgbClr val="FD7F20"/>
    <a:srgbClr val="CE16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483278-1A27-2C92-395C-466429D97834}" v="8" dt="2024-11-12T10:29:50.107"/>
    <p1510:client id="{C923500B-C3B4-0E63-F7E5-451D0457F2BA}" v="15" dt="2024-11-13T03:27:05.748"/>
    <p1510:client id="{CDA4C991-C400-4039-BACD-ABE1DA8E61C7}" v="13" dt="2024-11-13T08:52:27.099"/>
    <p1510:client id="{EA58B174-E782-2E63-58B1-2B93FEC39D43}" v="17" dt="2024-11-12T10:18:40.5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0700" autoAdjust="0"/>
  </p:normalViewPr>
  <p:slideViewPr>
    <p:cSldViewPr snapToGrid="0">
      <p:cViewPr varScale="1">
        <p:scale>
          <a:sx n="67" d="100"/>
          <a:sy n="67" d="100"/>
        </p:scale>
        <p:origin x="1248" y="66"/>
      </p:cViewPr>
      <p:guideLst>
        <p:guide orient="horz" pos="60"/>
        <p:guide pos="24"/>
        <p:guide orient="horz" pos="80"/>
        <p:guide pos="3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microsoft.com/office/2015/10/relationships/revisionInfo" Target="revisionInfo.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presProps" Target="presProps.xml"/><Relationship Id="rId105" Type="http://schemas.microsoft.com/office/2018/10/relationships/authors" Targe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diagrams/_rels/data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diagrams/_rels/data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svg"/><Relationship Id="rId1" Type="http://schemas.openxmlformats.org/officeDocument/2006/relationships/image" Target="../media/image236.png"/><Relationship Id="rId6" Type="http://schemas.openxmlformats.org/officeDocument/2006/relationships/image" Target="../media/image241.svg"/><Relationship Id="rId5" Type="http://schemas.openxmlformats.org/officeDocument/2006/relationships/image" Target="../media/image240.png"/><Relationship Id="rId4" Type="http://schemas.openxmlformats.org/officeDocument/2006/relationships/image" Target="../media/image239.svg"/></Relationships>
</file>

<file path=ppt/diagrams/_rels/data8.xml.rels><?xml version="1.0" encoding="UTF-8" standalone="yes"?>
<Relationships xmlns="http://schemas.openxmlformats.org/package/2006/relationships"><Relationship Id="rId8" Type="http://schemas.openxmlformats.org/officeDocument/2006/relationships/image" Target="../media/image257.svg"/><Relationship Id="rId3" Type="http://schemas.openxmlformats.org/officeDocument/2006/relationships/image" Target="../media/image252.png"/><Relationship Id="rId7" Type="http://schemas.openxmlformats.org/officeDocument/2006/relationships/image" Target="../media/image256.png"/><Relationship Id="rId2" Type="http://schemas.openxmlformats.org/officeDocument/2006/relationships/image" Target="../media/image251.svg"/><Relationship Id="rId1" Type="http://schemas.openxmlformats.org/officeDocument/2006/relationships/image" Target="../media/image91.png"/><Relationship Id="rId6" Type="http://schemas.openxmlformats.org/officeDocument/2006/relationships/image" Target="../media/image255.svg"/><Relationship Id="rId5" Type="http://schemas.openxmlformats.org/officeDocument/2006/relationships/image" Target="../media/image254.png"/><Relationship Id="rId4" Type="http://schemas.openxmlformats.org/officeDocument/2006/relationships/image" Target="../media/image25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diagrams/_rels/drawing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svg"/><Relationship Id="rId1" Type="http://schemas.openxmlformats.org/officeDocument/2006/relationships/image" Target="../media/image236.png"/><Relationship Id="rId6" Type="http://schemas.openxmlformats.org/officeDocument/2006/relationships/image" Target="../media/image241.svg"/><Relationship Id="rId5" Type="http://schemas.openxmlformats.org/officeDocument/2006/relationships/image" Target="../media/image240.png"/><Relationship Id="rId4" Type="http://schemas.openxmlformats.org/officeDocument/2006/relationships/image" Target="../media/image239.svg"/></Relationships>
</file>

<file path=ppt/diagrams/_rels/drawing8.xml.rels><?xml version="1.0" encoding="UTF-8" standalone="yes"?>
<Relationships xmlns="http://schemas.openxmlformats.org/package/2006/relationships"><Relationship Id="rId8" Type="http://schemas.openxmlformats.org/officeDocument/2006/relationships/image" Target="../media/image257.svg"/><Relationship Id="rId3" Type="http://schemas.openxmlformats.org/officeDocument/2006/relationships/image" Target="../media/image252.png"/><Relationship Id="rId7" Type="http://schemas.openxmlformats.org/officeDocument/2006/relationships/image" Target="../media/image256.png"/><Relationship Id="rId2" Type="http://schemas.openxmlformats.org/officeDocument/2006/relationships/image" Target="../media/image251.svg"/><Relationship Id="rId1" Type="http://schemas.openxmlformats.org/officeDocument/2006/relationships/image" Target="../media/image91.png"/><Relationship Id="rId6" Type="http://schemas.openxmlformats.org/officeDocument/2006/relationships/image" Target="../media/image255.svg"/><Relationship Id="rId5" Type="http://schemas.openxmlformats.org/officeDocument/2006/relationships/image" Target="../media/image254.png"/><Relationship Id="rId4" Type="http://schemas.openxmlformats.org/officeDocument/2006/relationships/image" Target="../media/image25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5D846C-2C1D-4215-9CA2-37239BDE3DD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C2B17500-5B47-49B8-8759-41AF990CEFB1}">
      <dgm:prSet phldrT="[Text]"/>
      <dgm:spPr/>
      <dgm:t>
        <a:bodyPr/>
        <a:lstStyle/>
        <a:p>
          <a:r>
            <a:rPr lang="en-US"/>
            <a:t>How do I create development keys?</a:t>
          </a:r>
        </a:p>
        <a:p>
          <a:r>
            <a:rPr lang="en-US"/>
            <a:t>What happens to my development keys ?</a:t>
          </a:r>
        </a:p>
        <a:p>
          <a:r>
            <a:rPr lang="en-US"/>
            <a:t>Can I use my development device and move it to production device ?</a:t>
          </a:r>
        </a:p>
      </dgm:t>
    </dgm:pt>
    <dgm:pt modelId="{379BD2E3-2246-4E0A-BB43-41928BDDC650}" type="parTrans" cxnId="{530AC367-19FF-4BD1-A406-62C4B3E8099D}">
      <dgm:prSet/>
      <dgm:spPr/>
      <dgm:t>
        <a:bodyPr/>
        <a:lstStyle/>
        <a:p>
          <a:endParaRPr lang="en-US"/>
        </a:p>
      </dgm:t>
    </dgm:pt>
    <dgm:pt modelId="{B12A1B86-1B22-47A3-820C-A7FD128A7673}" type="sibTrans" cxnId="{530AC367-19FF-4BD1-A406-62C4B3E8099D}">
      <dgm:prSet/>
      <dgm:spPr/>
      <dgm:t>
        <a:bodyPr/>
        <a:lstStyle/>
        <a:p>
          <a:endParaRPr lang="en-US"/>
        </a:p>
      </dgm:t>
    </dgm:pt>
    <dgm:pt modelId="{AE26B020-A09B-425A-825B-91D059F9CC9C}">
      <dgm:prSet phldrT="[Text]"/>
      <dgm:spPr/>
      <dgm:t>
        <a:bodyPr/>
        <a:lstStyle/>
        <a:p>
          <a:r>
            <a:rPr lang="en-US"/>
            <a:t>Are your keys accessible to devices you are shipping ?</a:t>
          </a:r>
        </a:p>
        <a:p>
          <a:r>
            <a:rPr lang="en-US"/>
            <a:t>Can the key be copied ?</a:t>
          </a:r>
        </a:p>
      </dgm:t>
    </dgm:pt>
    <dgm:pt modelId="{C55AE55C-5620-423B-9F7C-A18F6750CEDF}" type="parTrans" cxnId="{913FFD6A-AA37-4AB6-AC09-12698430203B}">
      <dgm:prSet/>
      <dgm:spPr/>
      <dgm:t>
        <a:bodyPr/>
        <a:lstStyle/>
        <a:p>
          <a:endParaRPr lang="en-US"/>
        </a:p>
      </dgm:t>
    </dgm:pt>
    <dgm:pt modelId="{925E25DA-CB7B-4D81-A880-D8123B690627}" type="sibTrans" cxnId="{913FFD6A-AA37-4AB6-AC09-12698430203B}">
      <dgm:prSet/>
      <dgm:spPr/>
      <dgm:t>
        <a:bodyPr/>
        <a:lstStyle/>
        <a:p>
          <a:endParaRPr lang="en-US"/>
        </a:p>
      </dgm:t>
    </dgm:pt>
    <dgm:pt modelId="{32F31D19-09BC-4A0C-9623-4A846591A434}">
      <dgm:prSet phldrT="[Text]"/>
      <dgm:spPr/>
      <dgm:t>
        <a:bodyPr/>
        <a:lstStyle/>
        <a:p>
          <a:r>
            <a:rPr lang="en-US"/>
            <a:t>Are you keys accessible from the device ?</a:t>
          </a:r>
        </a:p>
      </dgm:t>
    </dgm:pt>
    <dgm:pt modelId="{73BFC683-9B8A-48F4-BD5A-5FCB2616FD77}" type="parTrans" cxnId="{88719FCD-670B-4DD7-8E1A-C45E9529E703}">
      <dgm:prSet/>
      <dgm:spPr/>
      <dgm:t>
        <a:bodyPr/>
        <a:lstStyle/>
        <a:p>
          <a:endParaRPr lang="en-US"/>
        </a:p>
      </dgm:t>
    </dgm:pt>
    <dgm:pt modelId="{20A6B3F0-5A9E-45C6-B121-BA4BF499CE18}" type="sibTrans" cxnId="{88719FCD-670B-4DD7-8E1A-C45E9529E703}">
      <dgm:prSet/>
      <dgm:spPr/>
      <dgm:t>
        <a:bodyPr/>
        <a:lstStyle/>
        <a:p>
          <a:endParaRPr lang="en-US"/>
        </a:p>
      </dgm:t>
    </dgm:pt>
    <dgm:pt modelId="{E88DF681-3161-4CF6-8636-83F7B9DAF109}">
      <dgm:prSet phldrT="[Text]"/>
      <dgm:spPr/>
      <dgm:t>
        <a:bodyPr/>
        <a:lstStyle/>
        <a:p>
          <a:r>
            <a:rPr lang="en-US"/>
            <a:t>How do you create production keys ?</a:t>
          </a:r>
        </a:p>
        <a:p>
          <a:r>
            <a:rPr lang="en-US"/>
            <a:t>Where are your device, intermediate and root keys securely stored</a:t>
          </a:r>
        </a:p>
        <a:p>
          <a:r>
            <a:rPr lang="en-US"/>
            <a:t>Can the key be copied ? Who has access to your keys ?</a:t>
          </a:r>
        </a:p>
      </dgm:t>
    </dgm:pt>
    <dgm:pt modelId="{9464C0DB-B9EC-4DCE-91B5-EE25527B46B4}" type="parTrans" cxnId="{F85EB9F0-3F2D-4464-9E18-6E4C5A317191}">
      <dgm:prSet/>
      <dgm:spPr/>
      <dgm:t>
        <a:bodyPr/>
        <a:lstStyle/>
        <a:p>
          <a:endParaRPr lang="en-US"/>
        </a:p>
      </dgm:t>
    </dgm:pt>
    <dgm:pt modelId="{5F1232B3-4CF9-4A44-B10A-57966C93B486}" type="sibTrans" cxnId="{F85EB9F0-3F2D-4464-9E18-6E4C5A317191}">
      <dgm:prSet/>
      <dgm:spPr/>
      <dgm:t>
        <a:bodyPr/>
        <a:lstStyle/>
        <a:p>
          <a:endParaRPr lang="en-US"/>
        </a:p>
      </dgm:t>
    </dgm:pt>
    <dgm:pt modelId="{50717EA9-BC51-4384-B3B8-87A6ACF85D39}" type="pres">
      <dgm:prSet presAssocID="{225D846C-2C1D-4215-9CA2-37239BDE3DDF}" presName="Name0" presStyleCnt="0">
        <dgm:presLayoutVars>
          <dgm:chMax val="7"/>
          <dgm:chPref val="7"/>
          <dgm:dir/>
        </dgm:presLayoutVars>
      </dgm:prSet>
      <dgm:spPr/>
    </dgm:pt>
    <dgm:pt modelId="{329E15B6-F94C-4DAF-8C11-BCE34DACD1F9}" type="pres">
      <dgm:prSet presAssocID="{225D846C-2C1D-4215-9CA2-37239BDE3DDF}" presName="Name1" presStyleCnt="0"/>
      <dgm:spPr/>
    </dgm:pt>
    <dgm:pt modelId="{0527B083-85A0-4E7D-8E22-F8145FDCD2DE}" type="pres">
      <dgm:prSet presAssocID="{225D846C-2C1D-4215-9CA2-37239BDE3DDF}" presName="cycle" presStyleCnt="0"/>
      <dgm:spPr/>
    </dgm:pt>
    <dgm:pt modelId="{1FBA4420-220B-4C11-A951-B33134A1B591}" type="pres">
      <dgm:prSet presAssocID="{225D846C-2C1D-4215-9CA2-37239BDE3DDF}" presName="srcNode" presStyleLbl="node1" presStyleIdx="0" presStyleCnt="4"/>
      <dgm:spPr/>
    </dgm:pt>
    <dgm:pt modelId="{22FE58C3-7EE9-453A-8AEE-BD40B7E6B50B}" type="pres">
      <dgm:prSet presAssocID="{225D846C-2C1D-4215-9CA2-37239BDE3DDF}" presName="conn" presStyleLbl="parChTrans1D2" presStyleIdx="0" presStyleCnt="1"/>
      <dgm:spPr/>
    </dgm:pt>
    <dgm:pt modelId="{0D7E6741-FEB3-4B1D-AE29-988ED88B1553}" type="pres">
      <dgm:prSet presAssocID="{225D846C-2C1D-4215-9CA2-37239BDE3DDF}" presName="extraNode" presStyleLbl="node1" presStyleIdx="0" presStyleCnt="4"/>
      <dgm:spPr/>
    </dgm:pt>
    <dgm:pt modelId="{CA2E37B9-6B12-4874-B759-D6A63D70F6B1}" type="pres">
      <dgm:prSet presAssocID="{225D846C-2C1D-4215-9CA2-37239BDE3DDF}" presName="dstNode" presStyleLbl="node1" presStyleIdx="0" presStyleCnt="4"/>
      <dgm:spPr/>
    </dgm:pt>
    <dgm:pt modelId="{1D4C62BF-A0AD-4271-9201-4160F042CA2C}" type="pres">
      <dgm:prSet presAssocID="{C2B17500-5B47-49B8-8759-41AF990CEFB1}" presName="text_1" presStyleLbl="node1" presStyleIdx="0" presStyleCnt="4">
        <dgm:presLayoutVars>
          <dgm:bulletEnabled val="1"/>
        </dgm:presLayoutVars>
      </dgm:prSet>
      <dgm:spPr/>
    </dgm:pt>
    <dgm:pt modelId="{5FFA738E-C758-41FD-B98D-6C3D887299A8}" type="pres">
      <dgm:prSet presAssocID="{C2B17500-5B47-49B8-8759-41AF990CEFB1}" presName="accent_1" presStyleCnt="0"/>
      <dgm:spPr/>
    </dgm:pt>
    <dgm:pt modelId="{77D50B30-2890-4B71-8755-3418B78C6171}" type="pres">
      <dgm:prSet presAssocID="{C2B17500-5B47-49B8-8759-41AF990CEFB1}" presName="accentRepeatNode" presStyleLbl="solidFgAcc1" presStyleIdx="0" presStyleCnt="4"/>
      <dgm:spPr/>
    </dgm:pt>
    <dgm:pt modelId="{CBCB517C-B530-41E9-991B-B665DB8A208C}" type="pres">
      <dgm:prSet presAssocID="{E88DF681-3161-4CF6-8636-83F7B9DAF109}" presName="text_2" presStyleLbl="node1" presStyleIdx="1" presStyleCnt="4">
        <dgm:presLayoutVars>
          <dgm:bulletEnabled val="1"/>
        </dgm:presLayoutVars>
      </dgm:prSet>
      <dgm:spPr/>
    </dgm:pt>
    <dgm:pt modelId="{EDEF36D8-1C3E-4905-8E79-6CE1438276CD}" type="pres">
      <dgm:prSet presAssocID="{E88DF681-3161-4CF6-8636-83F7B9DAF109}" presName="accent_2" presStyleCnt="0"/>
      <dgm:spPr/>
    </dgm:pt>
    <dgm:pt modelId="{2267C30F-461F-4ABF-BDB4-0AE190544E99}" type="pres">
      <dgm:prSet presAssocID="{E88DF681-3161-4CF6-8636-83F7B9DAF109}" presName="accentRepeatNode" presStyleLbl="solidFgAcc1" presStyleIdx="1" presStyleCnt="4"/>
      <dgm:spPr/>
    </dgm:pt>
    <dgm:pt modelId="{E28B6E92-FE13-4B09-99F7-A873545ECB4E}" type="pres">
      <dgm:prSet presAssocID="{AE26B020-A09B-425A-825B-91D059F9CC9C}" presName="text_3" presStyleLbl="node1" presStyleIdx="2" presStyleCnt="4">
        <dgm:presLayoutVars>
          <dgm:bulletEnabled val="1"/>
        </dgm:presLayoutVars>
      </dgm:prSet>
      <dgm:spPr/>
    </dgm:pt>
    <dgm:pt modelId="{13A04E79-4B10-4498-9C5F-9BD5F7237E31}" type="pres">
      <dgm:prSet presAssocID="{AE26B020-A09B-425A-825B-91D059F9CC9C}" presName="accent_3" presStyleCnt="0"/>
      <dgm:spPr/>
    </dgm:pt>
    <dgm:pt modelId="{78AEC469-FB4C-4AEB-A580-38CE2D22AB2D}" type="pres">
      <dgm:prSet presAssocID="{AE26B020-A09B-425A-825B-91D059F9CC9C}" presName="accentRepeatNode" presStyleLbl="solidFgAcc1" presStyleIdx="2" presStyleCnt="4"/>
      <dgm:spPr/>
    </dgm:pt>
    <dgm:pt modelId="{1E37F964-06E8-4BAF-A97C-88761D82C9CB}" type="pres">
      <dgm:prSet presAssocID="{32F31D19-09BC-4A0C-9623-4A846591A434}" presName="text_4" presStyleLbl="node1" presStyleIdx="3" presStyleCnt="4">
        <dgm:presLayoutVars>
          <dgm:bulletEnabled val="1"/>
        </dgm:presLayoutVars>
      </dgm:prSet>
      <dgm:spPr/>
    </dgm:pt>
    <dgm:pt modelId="{32C6B72B-C331-41E5-B6B7-4EA8ECEF2791}" type="pres">
      <dgm:prSet presAssocID="{32F31D19-09BC-4A0C-9623-4A846591A434}" presName="accent_4" presStyleCnt="0"/>
      <dgm:spPr/>
    </dgm:pt>
    <dgm:pt modelId="{13B8B08C-F3AB-4B66-B8D8-57B4F0E88BD2}" type="pres">
      <dgm:prSet presAssocID="{32F31D19-09BC-4A0C-9623-4A846591A434}" presName="accentRepeatNode" presStyleLbl="solidFgAcc1" presStyleIdx="3" presStyleCnt="4"/>
      <dgm:spPr/>
    </dgm:pt>
  </dgm:ptLst>
  <dgm:cxnLst>
    <dgm:cxn modelId="{B8E6BD19-A4F9-4E2E-AF44-989F7B850E45}" type="presOf" srcId="{225D846C-2C1D-4215-9CA2-37239BDE3DDF}" destId="{50717EA9-BC51-4384-B3B8-87A6ACF85D39}" srcOrd="0" destOrd="0" presId="urn:microsoft.com/office/officeart/2008/layout/VerticalCurvedList"/>
    <dgm:cxn modelId="{530AC367-19FF-4BD1-A406-62C4B3E8099D}" srcId="{225D846C-2C1D-4215-9CA2-37239BDE3DDF}" destId="{C2B17500-5B47-49B8-8759-41AF990CEFB1}" srcOrd="0" destOrd="0" parTransId="{379BD2E3-2246-4E0A-BB43-41928BDDC650}" sibTransId="{B12A1B86-1B22-47A3-820C-A7FD128A7673}"/>
    <dgm:cxn modelId="{913FFD6A-AA37-4AB6-AC09-12698430203B}" srcId="{225D846C-2C1D-4215-9CA2-37239BDE3DDF}" destId="{AE26B020-A09B-425A-825B-91D059F9CC9C}" srcOrd="2" destOrd="0" parTransId="{C55AE55C-5620-423B-9F7C-A18F6750CEDF}" sibTransId="{925E25DA-CB7B-4D81-A880-D8123B690627}"/>
    <dgm:cxn modelId="{D3867974-54A9-451D-B94E-ABA4A33A1313}" type="presOf" srcId="{32F31D19-09BC-4A0C-9623-4A846591A434}" destId="{1E37F964-06E8-4BAF-A97C-88761D82C9CB}" srcOrd="0" destOrd="0" presId="urn:microsoft.com/office/officeart/2008/layout/VerticalCurvedList"/>
    <dgm:cxn modelId="{8D31E0A1-15BB-463C-A97E-21C1FD8CB353}" type="presOf" srcId="{C2B17500-5B47-49B8-8759-41AF990CEFB1}" destId="{1D4C62BF-A0AD-4271-9201-4160F042CA2C}" srcOrd="0" destOrd="0" presId="urn:microsoft.com/office/officeart/2008/layout/VerticalCurvedList"/>
    <dgm:cxn modelId="{70AA9FA5-D0B5-4654-87F6-81C2A5883564}" type="presOf" srcId="{E88DF681-3161-4CF6-8636-83F7B9DAF109}" destId="{CBCB517C-B530-41E9-991B-B665DB8A208C}" srcOrd="0" destOrd="0" presId="urn:microsoft.com/office/officeart/2008/layout/VerticalCurvedList"/>
    <dgm:cxn modelId="{EA6EE4A5-2272-4C7D-8101-82599CB7EFAC}" type="presOf" srcId="{B12A1B86-1B22-47A3-820C-A7FD128A7673}" destId="{22FE58C3-7EE9-453A-8AEE-BD40B7E6B50B}" srcOrd="0" destOrd="0" presId="urn:microsoft.com/office/officeart/2008/layout/VerticalCurvedList"/>
    <dgm:cxn modelId="{1A32F0A5-F155-404E-B7BB-7713458BC2DA}" type="presOf" srcId="{AE26B020-A09B-425A-825B-91D059F9CC9C}" destId="{E28B6E92-FE13-4B09-99F7-A873545ECB4E}" srcOrd="0" destOrd="0" presId="urn:microsoft.com/office/officeart/2008/layout/VerticalCurvedList"/>
    <dgm:cxn modelId="{88719FCD-670B-4DD7-8E1A-C45E9529E703}" srcId="{225D846C-2C1D-4215-9CA2-37239BDE3DDF}" destId="{32F31D19-09BC-4A0C-9623-4A846591A434}" srcOrd="3" destOrd="0" parTransId="{73BFC683-9B8A-48F4-BD5A-5FCB2616FD77}" sibTransId="{20A6B3F0-5A9E-45C6-B121-BA4BF499CE18}"/>
    <dgm:cxn modelId="{F85EB9F0-3F2D-4464-9E18-6E4C5A317191}" srcId="{225D846C-2C1D-4215-9CA2-37239BDE3DDF}" destId="{E88DF681-3161-4CF6-8636-83F7B9DAF109}" srcOrd="1" destOrd="0" parTransId="{9464C0DB-B9EC-4DCE-91B5-EE25527B46B4}" sibTransId="{5F1232B3-4CF9-4A44-B10A-57966C93B486}"/>
    <dgm:cxn modelId="{E134A8F4-EAC0-4BF8-BE5A-78005E8B230B}" type="presParOf" srcId="{50717EA9-BC51-4384-B3B8-87A6ACF85D39}" destId="{329E15B6-F94C-4DAF-8C11-BCE34DACD1F9}" srcOrd="0" destOrd="0" presId="urn:microsoft.com/office/officeart/2008/layout/VerticalCurvedList"/>
    <dgm:cxn modelId="{39EAA89B-B458-4F70-8C16-36E87930B7DD}" type="presParOf" srcId="{329E15B6-F94C-4DAF-8C11-BCE34DACD1F9}" destId="{0527B083-85A0-4E7D-8E22-F8145FDCD2DE}" srcOrd="0" destOrd="0" presId="urn:microsoft.com/office/officeart/2008/layout/VerticalCurvedList"/>
    <dgm:cxn modelId="{852716F1-5EA6-4ED6-A39A-B6279E431534}" type="presParOf" srcId="{0527B083-85A0-4E7D-8E22-F8145FDCD2DE}" destId="{1FBA4420-220B-4C11-A951-B33134A1B591}" srcOrd="0" destOrd="0" presId="urn:microsoft.com/office/officeart/2008/layout/VerticalCurvedList"/>
    <dgm:cxn modelId="{69F73D1A-E502-4D57-A77F-231FC5D6DF2D}" type="presParOf" srcId="{0527B083-85A0-4E7D-8E22-F8145FDCD2DE}" destId="{22FE58C3-7EE9-453A-8AEE-BD40B7E6B50B}" srcOrd="1" destOrd="0" presId="urn:microsoft.com/office/officeart/2008/layout/VerticalCurvedList"/>
    <dgm:cxn modelId="{B39B3E1D-2D13-4D16-9A99-F9BE8B60D924}" type="presParOf" srcId="{0527B083-85A0-4E7D-8E22-F8145FDCD2DE}" destId="{0D7E6741-FEB3-4B1D-AE29-988ED88B1553}" srcOrd="2" destOrd="0" presId="urn:microsoft.com/office/officeart/2008/layout/VerticalCurvedList"/>
    <dgm:cxn modelId="{F9E81A36-CD59-45FE-9D7D-843122460CC9}" type="presParOf" srcId="{0527B083-85A0-4E7D-8E22-F8145FDCD2DE}" destId="{CA2E37B9-6B12-4874-B759-D6A63D70F6B1}" srcOrd="3" destOrd="0" presId="urn:microsoft.com/office/officeart/2008/layout/VerticalCurvedList"/>
    <dgm:cxn modelId="{128EA288-E030-4DF5-B133-02FB8EF12DD1}" type="presParOf" srcId="{329E15B6-F94C-4DAF-8C11-BCE34DACD1F9}" destId="{1D4C62BF-A0AD-4271-9201-4160F042CA2C}" srcOrd="1" destOrd="0" presId="urn:microsoft.com/office/officeart/2008/layout/VerticalCurvedList"/>
    <dgm:cxn modelId="{701E7A61-223D-441C-8953-223787965717}" type="presParOf" srcId="{329E15B6-F94C-4DAF-8C11-BCE34DACD1F9}" destId="{5FFA738E-C758-41FD-B98D-6C3D887299A8}" srcOrd="2" destOrd="0" presId="urn:microsoft.com/office/officeart/2008/layout/VerticalCurvedList"/>
    <dgm:cxn modelId="{9CC61217-58C6-409B-A2F3-BF3042397F3C}" type="presParOf" srcId="{5FFA738E-C758-41FD-B98D-6C3D887299A8}" destId="{77D50B30-2890-4B71-8755-3418B78C6171}" srcOrd="0" destOrd="0" presId="urn:microsoft.com/office/officeart/2008/layout/VerticalCurvedList"/>
    <dgm:cxn modelId="{0A9F2E49-4678-400F-87CE-77D6F3662C3E}" type="presParOf" srcId="{329E15B6-F94C-4DAF-8C11-BCE34DACD1F9}" destId="{CBCB517C-B530-41E9-991B-B665DB8A208C}" srcOrd="3" destOrd="0" presId="urn:microsoft.com/office/officeart/2008/layout/VerticalCurvedList"/>
    <dgm:cxn modelId="{BAEC6BBE-D3C3-4930-B7F0-D6A8131EB4C1}" type="presParOf" srcId="{329E15B6-F94C-4DAF-8C11-BCE34DACD1F9}" destId="{EDEF36D8-1C3E-4905-8E79-6CE1438276CD}" srcOrd="4" destOrd="0" presId="urn:microsoft.com/office/officeart/2008/layout/VerticalCurvedList"/>
    <dgm:cxn modelId="{C76AE392-BA31-41DE-9F05-4BC73B61B5A8}" type="presParOf" srcId="{EDEF36D8-1C3E-4905-8E79-6CE1438276CD}" destId="{2267C30F-461F-4ABF-BDB4-0AE190544E99}" srcOrd="0" destOrd="0" presId="urn:microsoft.com/office/officeart/2008/layout/VerticalCurvedList"/>
    <dgm:cxn modelId="{9E50273C-7B56-4E97-BD9A-FA2339420A39}" type="presParOf" srcId="{329E15B6-F94C-4DAF-8C11-BCE34DACD1F9}" destId="{E28B6E92-FE13-4B09-99F7-A873545ECB4E}" srcOrd="5" destOrd="0" presId="urn:microsoft.com/office/officeart/2008/layout/VerticalCurvedList"/>
    <dgm:cxn modelId="{76723E8C-911C-4955-AF0C-E69D72E3FEB0}" type="presParOf" srcId="{329E15B6-F94C-4DAF-8C11-BCE34DACD1F9}" destId="{13A04E79-4B10-4498-9C5F-9BD5F7237E31}" srcOrd="6" destOrd="0" presId="urn:microsoft.com/office/officeart/2008/layout/VerticalCurvedList"/>
    <dgm:cxn modelId="{14C1CAE3-3C6E-4D7C-B416-AF6786B267FA}" type="presParOf" srcId="{13A04E79-4B10-4498-9C5F-9BD5F7237E31}" destId="{78AEC469-FB4C-4AEB-A580-38CE2D22AB2D}" srcOrd="0" destOrd="0" presId="urn:microsoft.com/office/officeart/2008/layout/VerticalCurvedList"/>
    <dgm:cxn modelId="{B6BE5663-DF96-40B3-A104-121C6677BCF6}" type="presParOf" srcId="{329E15B6-F94C-4DAF-8C11-BCE34DACD1F9}" destId="{1E37F964-06E8-4BAF-A97C-88761D82C9CB}" srcOrd="7" destOrd="0" presId="urn:microsoft.com/office/officeart/2008/layout/VerticalCurvedList"/>
    <dgm:cxn modelId="{EE44AB54-396C-420A-A8A9-892C08EDBDCE}" type="presParOf" srcId="{329E15B6-F94C-4DAF-8C11-BCE34DACD1F9}" destId="{32C6B72B-C331-41E5-B6B7-4EA8ECEF2791}" srcOrd="8" destOrd="0" presId="urn:microsoft.com/office/officeart/2008/layout/VerticalCurvedList"/>
    <dgm:cxn modelId="{ABF28F4E-6A66-4000-BF32-FFC91D2283CE}" type="presParOf" srcId="{32C6B72B-C331-41E5-B6B7-4EA8ECEF2791}" destId="{13B8B08C-F3AB-4B66-B8D8-57B4F0E88BD2}"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DD8AEB-3423-4B03-BC97-FBA8BFFCAA09}" type="doc">
      <dgm:prSet loTypeId="urn:microsoft.com/office/officeart/2005/8/layout/hList7" loCatId="list" qsTypeId="urn:microsoft.com/office/officeart/2005/8/quickstyle/simple1" qsCatId="simple" csTypeId="urn:microsoft.com/office/officeart/2005/8/colors/colorful4" csCatId="colorful" phldr="1"/>
      <dgm:spPr/>
      <dgm:t>
        <a:bodyPr/>
        <a:lstStyle/>
        <a:p>
          <a:endParaRPr lang="it-IT"/>
        </a:p>
      </dgm:t>
    </dgm:pt>
    <dgm:pt modelId="{6BF55821-3C29-4B01-9172-8DC8E644859B}">
      <dgm:prSet phldrT="[Text]"/>
      <dgm:spPr/>
      <dgm:t>
        <a:bodyPr/>
        <a:lstStyle/>
        <a:p>
          <a:r>
            <a:rPr lang="en-GB"/>
            <a:t>Concept  Prototyping</a:t>
          </a:r>
          <a:endParaRPr lang="it-IT"/>
        </a:p>
      </dgm:t>
    </dgm:pt>
    <dgm:pt modelId="{288BBD12-130C-4EC4-AC0E-72E47183986C}" type="parTrans" cxnId="{F9A07B35-5BFD-4C2B-A955-95EC9A5387D9}">
      <dgm:prSet/>
      <dgm:spPr/>
      <dgm:t>
        <a:bodyPr/>
        <a:lstStyle/>
        <a:p>
          <a:endParaRPr lang="it-IT"/>
        </a:p>
      </dgm:t>
    </dgm:pt>
    <dgm:pt modelId="{2846EDC3-C5A9-4D00-A306-077930D753AA}" type="sibTrans" cxnId="{F9A07B35-5BFD-4C2B-A955-95EC9A5387D9}">
      <dgm:prSet/>
      <dgm:spPr/>
      <dgm:t>
        <a:bodyPr/>
        <a:lstStyle/>
        <a:p>
          <a:endParaRPr lang="it-IT"/>
        </a:p>
      </dgm:t>
    </dgm:pt>
    <dgm:pt modelId="{CEB3CCD0-66A0-45ED-9B7D-4C1148AED8C8}">
      <dgm:prSet phldrT="[Text]"/>
      <dgm:spPr/>
      <dgm:t>
        <a:bodyPr/>
        <a:lstStyle/>
        <a:p>
          <a:r>
            <a:rPr lang="en-GB"/>
            <a:t>Cybersecurity requirements</a:t>
          </a:r>
          <a:endParaRPr lang="it-IT"/>
        </a:p>
      </dgm:t>
    </dgm:pt>
    <dgm:pt modelId="{3CDCAF7E-0A6C-4200-BB2E-351067F6779C}" type="parTrans" cxnId="{485FB46D-87D0-493E-BA44-C2BB4B383AB1}">
      <dgm:prSet/>
      <dgm:spPr/>
      <dgm:t>
        <a:bodyPr/>
        <a:lstStyle/>
        <a:p>
          <a:endParaRPr lang="it-IT"/>
        </a:p>
      </dgm:t>
    </dgm:pt>
    <dgm:pt modelId="{3324CDB2-05C8-4F9D-A21A-E9D08C9C01BC}" type="sibTrans" cxnId="{485FB46D-87D0-493E-BA44-C2BB4B383AB1}">
      <dgm:prSet/>
      <dgm:spPr/>
      <dgm:t>
        <a:bodyPr/>
        <a:lstStyle/>
        <a:p>
          <a:endParaRPr lang="it-IT"/>
        </a:p>
      </dgm:t>
    </dgm:pt>
    <dgm:pt modelId="{D355A0EE-E061-4142-ABD4-353268C38576}">
      <dgm:prSet phldrT="[Text]"/>
      <dgm:spPr/>
      <dgm:t>
        <a:bodyPr/>
        <a:lstStyle/>
        <a:p>
          <a:r>
            <a:rPr lang="en-GB"/>
            <a:t>Cost &amp; Time constraints (Iron Triangle)</a:t>
          </a:r>
          <a:endParaRPr lang="it-IT"/>
        </a:p>
      </dgm:t>
    </dgm:pt>
    <dgm:pt modelId="{0C472879-D4EC-4CE1-8B4B-07952B440C21}" type="parTrans" cxnId="{816863A7-E194-4D0A-94FD-CC86125E88B9}">
      <dgm:prSet/>
      <dgm:spPr/>
      <dgm:t>
        <a:bodyPr/>
        <a:lstStyle/>
        <a:p>
          <a:endParaRPr lang="it-IT"/>
        </a:p>
      </dgm:t>
    </dgm:pt>
    <dgm:pt modelId="{3879BA64-AD12-41B1-A7BA-755065F78737}" type="sibTrans" cxnId="{816863A7-E194-4D0A-94FD-CC86125E88B9}">
      <dgm:prSet/>
      <dgm:spPr/>
      <dgm:t>
        <a:bodyPr/>
        <a:lstStyle/>
        <a:p>
          <a:endParaRPr lang="it-IT"/>
        </a:p>
      </dgm:t>
    </dgm:pt>
    <dgm:pt modelId="{C3A2DC9E-0FA0-491F-9719-245088B644D0}">
      <dgm:prSet phldrT="[Text]"/>
      <dgm:spPr/>
      <dgm:t>
        <a:bodyPr/>
        <a:lstStyle/>
        <a:p>
          <a:r>
            <a:rPr lang="en-GB"/>
            <a:t>Development</a:t>
          </a:r>
          <a:endParaRPr lang="it-IT"/>
        </a:p>
      </dgm:t>
    </dgm:pt>
    <dgm:pt modelId="{3A286D59-322F-4DA0-BCCE-E1C29829FA9C}" type="parTrans" cxnId="{20B594E4-650F-4A20-9D9B-FD4430DE9B95}">
      <dgm:prSet/>
      <dgm:spPr/>
      <dgm:t>
        <a:bodyPr/>
        <a:lstStyle/>
        <a:p>
          <a:endParaRPr lang="it-IT"/>
        </a:p>
      </dgm:t>
    </dgm:pt>
    <dgm:pt modelId="{7F691A3D-06C0-46B4-B842-96E7C085063B}" type="sibTrans" cxnId="{20B594E4-650F-4A20-9D9B-FD4430DE9B95}">
      <dgm:prSet/>
      <dgm:spPr/>
      <dgm:t>
        <a:bodyPr/>
        <a:lstStyle/>
        <a:p>
          <a:endParaRPr lang="it-IT"/>
        </a:p>
      </dgm:t>
    </dgm:pt>
    <dgm:pt modelId="{627D2D33-9C5B-4037-85EE-2FC8C2DC5204}">
      <dgm:prSet phldrT="[Text]"/>
      <dgm:spPr/>
      <dgm:t>
        <a:bodyPr/>
        <a:lstStyle/>
        <a:p>
          <a:r>
            <a:rPr lang="en-GB"/>
            <a:t>Crypto Asset generation</a:t>
          </a:r>
          <a:endParaRPr lang="it-IT"/>
        </a:p>
      </dgm:t>
    </dgm:pt>
    <dgm:pt modelId="{81F754B6-6B0A-4CF0-84DC-BA1426E2EC54}" type="parTrans" cxnId="{76C168BF-CAFB-4325-908A-A7D09B74B9DB}">
      <dgm:prSet/>
      <dgm:spPr/>
      <dgm:t>
        <a:bodyPr/>
        <a:lstStyle/>
        <a:p>
          <a:endParaRPr lang="it-IT"/>
        </a:p>
      </dgm:t>
    </dgm:pt>
    <dgm:pt modelId="{5AB1EEE1-D7D6-44D4-9C46-1462A9078D8A}" type="sibTrans" cxnId="{76C168BF-CAFB-4325-908A-A7D09B74B9DB}">
      <dgm:prSet/>
      <dgm:spPr/>
      <dgm:t>
        <a:bodyPr/>
        <a:lstStyle/>
        <a:p>
          <a:endParaRPr lang="it-IT"/>
        </a:p>
      </dgm:t>
    </dgm:pt>
    <dgm:pt modelId="{A150807D-2F60-4BC3-A441-DD9AEE2C7AE0}">
      <dgm:prSet phldrT="[Text]"/>
      <dgm:spPr/>
      <dgm:t>
        <a:bodyPr/>
        <a:lstStyle/>
        <a:p>
          <a:r>
            <a:rPr lang="en-GB"/>
            <a:t>Software integration</a:t>
          </a:r>
          <a:endParaRPr lang="it-IT"/>
        </a:p>
      </dgm:t>
    </dgm:pt>
    <dgm:pt modelId="{5636E5C5-C713-46AC-AC45-AF4A04C1EDFE}" type="parTrans" cxnId="{C592B007-BFF0-4D53-96B6-494F4864166C}">
      <dgm:prSet/>
      <dgm:spPr/>
      <dgm:t>
        <a:bodyPr/>
        <a:lstStyle/>
        <a:p>
          <a:endParaRPr lang="it-IT"/>
        </a:p>
      </dgm:t>
    </dgm:pt>
    <dgm:pt modelId="{0F415F47-F82C-4B97-AB0F-BEDB6E6CE93A}" type="sibTrans" cxnId="{C592B007-BFF0-4D53-96B6-494F4864166C}">
      <dgm:prSet/>
      <dgm:spPr/>
      <dgm:t>
        <a:bodyPr/>
        <a:lstStyle/>
        <a:p>
          <a:endParaRPr lang="it-IT"/>
        </a:p>
      </dgm:t>
    </dgm:pt>
    <dgm:pt modelId="{91BE91AE-4CEE-4A77-BD5C-3FEE93A7492E}">
      <dgm:prSet phldrT="[Text]"/>
      <dgm:spPr/>
      <dgm:t>
        <a:bodyPr/>
        <a:lstStyle/>
        <a:p>
          <a:r>
            <a:rPr lang="en-GB"/>
            <a:t>Production</a:t>
          </a:r>
          <a:endParaRPr lang="it-IT"/>
        </a:p>
      </dgm:t>
    </dgm:pt>
    <dgm:pt modelId="{193DD5FD-FBE9-42B5-B4E8-5AE1A7AC04B2}" type="parTrans" cxnId="{277355CD-A058-4841-B5EE-2A3CC9B199CA}">
      <dgm:prSet/>
      <dgm:spPr/>
      <dgm:t>
        <a:bodyPr/>
        <a:lstStyle/>
        <a:p>
          <a:endParaRPr lang="it-IT"/>
        </a:p>
      </dgm:t>
    </dgm:pt>
    <dgm:pt modelId="{E48810A5-A733-4BF7-91E4-BC825CBB030B}" type="sibTrans" cxnId="{277355CD-A058-4841-B5EE-2A3CC9B199CA}">
      <dgm:prSet/>
      <dgm:spPr/>
      <dgm:t>
        <a:bodyPr/>
        <a:lstStyle/>
        <a:p>
          <a:endParaRPr lang="it-IT"/>
        </a:p>
      </dgm:t>
    </dgm:pt>
    <dgm:pt modelId="{64D957AF-4CA2-4DA2-AD19-479C437C9819}">
      <dgm:prSet phldrT="[Text]"/>
      <dgm:spPr/>
      <dgm:t>
        <a:bodyPr/>
        <a:lstStyle/>
        <a:p>
          <a:r>
            <a:rPr lang="en-GB"/>
            <a:t>Key and Certificate provisioning</a:t>
          </a:r>
          <a:endParaRPr lang="it-IT"/>
        </a:p>
      </dgm:t>
    </dgm:pt>
    <dgm:pt modelId="{95C9071B-FBE1-498B-AFE4-E8D8B98C637C}" type="parTrans" cxnId="{21BE90F5-DE90-4523-9C6A-F57FD52FBB19}">
      <dgm:prSet/>
      <dgm:spPr/>
      <dgm:t>
        <a:bodyPr/>
        <a:lstStyle/>
        <a:p>
          <a:endParaRPr lang="it-IT"/>
        </a:p>
      </dgm:t>
    </dgm:pt>
    <dgm:pt modelId="{95A84D77-3FC3-4F2D-9F6B-3E78EF4BBE9F}" type="sibTrans" cxnId="{21BE90F5-DE90-4523-9C6A-F57FD52FBB19}">
      <dgm:prSet/>
      <dgm:spPr/>
      <dgm:t>
        <a:bodyPr/>
        <a:lstStyle/>
        <a:p>
          <a:endParaRPr lang="it-IT"/>
        </a:p>
      </dgm:t>
    </dgm:pt>
    <dgm:pt modelId="{6E029690-8084-4FC0-99EA-6F5F584F588B}">
      <dgm:prSet phldrT="[Text]"/>
      <dgm:spPr/>
      <dgm:t>
        <a:bodyPr/>
        <a:lstStyle/>
        <a:p>
          <a:r>
            <a:rPr lang="en-GB"/>
            <a:t>Distribution and logistics</a:t>
          </a:r>
          <a:endParaRPr lang="it-IT"/>
        </a:p>
      </dgm:t>
    </dgm:pt>
    <dgm:pt modelId="{4B232C46-36CE-4B9C-91B7-2F72AA550529}" type="parTrans" cxnId="{FAD3EC50-B7A7-4960-9063-3DDE992B2516}">
      <dgm:prSet/>
      <dgm:spPr/>
      <dgm:t>
        <a:bodyPr/>
        <a:lstStyle/>
        <a:p>
          <a:endParaRPr lang="it-IT"/>
        </a:p>
      </dgm:t>
    </dgm:pt>
    <dgm:pt modelId="{FA7ED73B-D868-430F-A6DB-02AA1EF2651D}" type="sibTrans" cxnId="{FAD3EC50-B7A7-4960-9063-3DDE992B2516}">
      <dgm:prSet/>
      <dgm:spPr/>
      <dgm:t>
        <a:bodyPr/>
        <a:lstStyle/>
        <a:p>
          <a:endParaRPr lang="it-IT"/>
        </a:p>
      </dgm:t>
    </dgm:pt>
    <dgm:pt modelId="{75B659BC-3B05-49D0-82D9-FC7CCA33FE6F}">
      <dgm:prSet phldrT="[Text]"/>
      <dgm:spPr/>
      <dgm:t>
        <a:bodyPr/>
        <a:lstStyle/>
        <a:p>
          <a:r>
            <a:rPr lang="en-GB"/>
            <a:t>Utilization</a:t>
          </a:r>
          <a:endParaRPr lang="it-IT"/>
        </a:p>
      </dgm:t>
    </dgm:pt>
    <dgm:pt modelId="{0EDA8EED-2E7C-4B5A-98BC-497DDE3E7AEB}" type="parTrans" cxnId="{7373D66F-26EC-42DC-A46F-29377BAA2C5C}">
      <dgm:prSet/>
      <dgm:spPr/>
      <dgm:t>
        <a:bodyPr/>
        <a:lstStyle/>
        <a:p>
          <a:endParaRPr lang="it-IT"/>
        </a:p>
      </dgm:t>
    </dgm:pt>
    <dgm:pt modelId="{A9F7B193-D1BB-4B69-8D9F-0350FD1BF252}" type="sibTrans" cxnId="{7373D66F-26EC-42DC-A46F-29377BAA2C5C}">
      <dgm:prSet/>
      <dgm:spPr/>
      <dgm:t>
        <a:bodyPr/>
        <a:lstStyle/>
        <a:p>
          <a:endParaRPr lang="it-IT"/>
        </a:p>
      </dgm:t>
    </dgm:pt>
    <dgm:pt modelId="{2DABD6D4-5110-4AA2-94A8-EE1D5A1B6F62}">
      <dgm:prSet phldrT="[Text]"/>
      <dgm:spPr/>
      <dgm:t>
        <a:bodyPr/>
        <a:lstStyle/>
        <a:p>
          <a:r>
            <a:rPr lang="en-GB"/>
            <a:t>Support</a:t>
          </a:r>
          <a:endParaRPr lang="it-IT"/>
        </a:p>
      </dgm:t>
    </dgm:pt>
    <dgm:pt modelId="{D7FB4451-F5E8-4C8F-9EDF-21EB2D5D7BB1}" type="parTrans" cxnId="{BFA6FE56-D886-4C61-9005-17825DB3F4A4}">
      <dgm:prSet/>
      <dgm:spPr/>
      <dgm:t>
        <a:bodyPr/>
        <a:lstStyle/>
        <a:p>
          <a:endParaRPr lang="it-IT"/>
        </a:p>
      </dgm:t>
    </dgm:pt>
    <dgm:pt modelId="{5CB5DB6C-35DC-4FD7-96EB-8F30FED1F224}" type="sibTrans" cxnId="{BFA6FE56-D886-4C61-9005-17825DB3F4A4}">
      <dgm:prSet/>
      <dgm:spPr/>
      <dgm:t>
        <a:bodyPr/>
        <a:lstStyle/>
        <a:p>
          <a:endParaRPr lang="it-IT"/>
        </a:p>
      </dgm:t>
    </dgm:pt>
    <dgm:pt modelId="{5AB0218E-26EE-43B9-B12F-05E1654D6F37}">
      <dgm:prSet phldrT="[Text]"/>
      <dgm:spPr/>
      <dgm:t>
        <a:bodyPr/>
        <a:lstStyle/>
        <a:p>
          <a:r>
            <a:rPr lang="en-GB"/>
            <a:t>Retirement</a:t>
          </a:r>
          <a:endParaRPr lang="it-IT"/>
        </a:p>
      </dgm:t>
    </dgm:pt>
    <dgm:pt modelId="{02FF8A7B-89BF-49D2-B92B-933C0E4E196D}" type="parTrans" cxnId="{B94789DB-2C8F-4320-B661-AA3A2169B4B8}">
      <dgm:prSet/>
      <dgm:spPr/>
      <dgm:t>
        <a:bodyPr/>
        <a:lstStyle/>
        <a:p>
          <a:endParaRPr lang="it-IT"/>
        </a:p>
      </dgm:t>
    </dgm:pt>
    <dgm:pt modelId="{9B8E87B6-D798-43AD-9FB0-6E52D1E68102}" type="sibTrans" cxnId="{B94789DB-2C8F-4320-B661-AA3A2169B4B8}">
      <dgm:prSet/>
      <dgm:spPr/>
      <dgm:t>
        <a:bodyPr/>
        <a:lstStyle/>
        <a:p>
          <a:endParaRPr lang="it-IT"/>
        </a:p>
      </dgm:t>
    </dgm:pt>
    <dgm:pt modelId="{0248A1E8-9F9F-4CED-AB18-752BE893AAB2}">
      <dgm:prSet phldrT="[Text]"/>
      <dgm:spPr/>
      <dgm:t>
        <a:bodyPr/>
        <a:lstStyle/>
        <a:p>
          <a:r>
            <a:rPr lang="en-GB"/>
            <a:t>Cloud integration</a:t>
          </a:r>
          <a:endParaRPr lang="it-IT"/>
        </a:p>
      </dgm:t>
    </dgm:pt>
    <dgm:pt modelId="{EC5922D4-744F-47A2-B4C3-BDD172E1AB1C}" type="parTrans" cxnId="{FAA29B5B-3B98-4E73-A6A2-704D76360346}">
      <dgm:prSet/>
      <dgm:spPr/>
      <dgm:t>
        <a:bodyPr/>
        <a:lstStyle/>
        <a:p>
          <a:endParaRPr lang="it-IT"/>
        </a:p>
      </dgm:t>
    </dgm:pt>
    <dgm:pt modelId="{BD5F915F-D152-401F-9198-88BC205B87CB}" type="sibTrans" cxnId="{FAA29B5B-3B98-4E73-A6A2-704D76360346}">
      <dgm:prSet/>
      <dgm:spPr/>
      <dgm:t>
        <a:bodyPr/>
        <a:lstStyle/>
        <a:p>
          <a:endParaRPr lang="it-IT"/>
        </a:p>
      </dgm:t>
    </dgm:pt>
    <dgm:pt modelId="{7ACB4B35-B1AC-453C-9CBB-0CFEEB285AAF}">
      <dgm:prSet phldrT="[Text]"/>
      <dgm:spPr/>
      <dgm:t>
        <a:bodyPr/>
        <a:lstStyle/>
        <a:p>
          <a:r>
            <a:rPr lang="en-GB"/>
            <a:t>Threat Analysis </a:t>
          </a:r>
          <a:endParaRPr lang="it-IT"/>
        </a:p>
      </dgm:t>
    </dgm:pt>
    <dgm:pt modelId="{25CCD7B9-2C25-47EA-A410-88F4E33F3253}" type="parTrans" cxnId="{3EDFA258-EC6F-4667-B654-0DB2D29C0493}">
      <dgm:prSet/>
      <dgm:spPr/>
      <dgm:t>
        <a:bodyPr/>
        <a:lstStyle/>
        <a:p>
          <a:endParaRPr lang="it-IT"/>
        </a:p>
      </dgm:t>
    </dgm:pt>
    <dgm:pt modelId="{1BC84F08-841A-4085-B235-5A99CF9F915F}" type="sibTrans" cxnId="{3EDFA258-EC6F-4667-B654-0DB2D29C0493}">
      <dgm:prSet/>
      <dgm:spPr/>
      <dgm:t>
        <a:bodyPr/>
        <a:lstStyle/>
        <a:p>
          <a:endParaRPr lang="it-IT"/>
        </a:p>
      </dgm:t>
    </dgm:pt>
    <dgm:pt modelId="{C0E44397-CAAD-4533-BE88-3C37C3DD9251}">
      <dgm:prSet phldrT="[Text]"/>
      <dgm:spPr/>
      <dgm:t>
        <a:bodyPr/>
        <a:lstStyle/>
        <a:p>
          <a:r>
            <a:rPr lang="en-GB"/>
            <a:t>End user activation</a:t>
          </a:r>
          <a:endParaRPr lang="it-IT"/>
        </a:p>
      </dgm:t>
    </dgm:pt>
    <dgm:pt modelId="{82255EA7-7097-4335-9916-F1253CDE234C}" type="parTrans" cxnId="{DF64B7E0-2B3B-4884-941B-F937BE651344}">
      <dgm:prSet/>
      <dgm:spPr/>
      <dgm:t>
        <a:bodyPr/>
        <a:lstStyle/>
        <a:p>
          <a:endParaRPr lang="it-IT"/>
        </a:p>
      </dgm:t>
    </dgm:pt>
    <dgm:pt modelId="{52CD1E58-D00F-41C5-B6CA-D1311069ED08}" type="sibTrans" cxnId="{DF64B7E0-2B3B-4884-941B-F937BE651344}">
      <dgm:prSet/>
      <dgm:spPr/>
      <dgm:t>
        <a:bodyPr/>
        <a:lstStyle/>
        <a:p>
          <a:endParaRPr lang="it-IT"/>
        </a:p>
      </dgm:t>
    </dgm:pt>
    <dgm:pt modelId="{C397B57F-472E-4322-B86F-B1372BB8A1EC}">
      <dgm:prSet phldrT="[Text]"/>
      <dgm:spPr/>
      <dgm:t>
        <a:bodyPr/>
        <a:lstStyle/>
        <a:p>
          <a:r>
            <a:rPr lang="en-GB"/>
            <a:t>Operation</a:t>
          </a:r>
          <a:endParaRPr lang="it-IT"/>
        </a:p>
      </dgm:t>
    </dgm:pt>
    <dgm:pt modelId="{41365FCD-5814-42D3-A505-1A6F6A79CF98}" type="parTrans" cxnId="{E4E5631F-A9B7-4BB0-B49A-49432D3A7263}">
      <dgm:prSet/>
      <dgm:spPr/>
      <dgm:t>
        <a:bodyPr/>
        <a:lstStyle/>
        <a:p>
          <a:endParaRPr lang="it-IT"/>
        </a:p>
      </dgm:t>
    </dgm:pt>
    <dgm:pt modelId="{0886DFE1-4579-4414-A821-2B02E4F5A86F}" type="sibTrans" cxnId="{E4E5631F-A9B7-4BB0-B49A-49432D3A7263}">
      <dgm:prSet/>
      <dgm:spPr/>
      <dgm:t>
        <a:bodyPr/>
        <a:lstStyle/>
        <a:p>
          <a:endParaRPr lang="it-IT"/>
        </a:p>
      </dgm:t>
    </dgm:pt>
    <dgm:pt modelId="{0A2A8609-8539-486E-A46C-C34337C8F952}">
      <dgm:prSet phldrT="[Text]"/>
      <dgm:spPr/>
      <dgm:t>
        <a:bodyPr/>
        <a:lstStyle/>
        <a:p>
          <a:r>
            <a:rPr lang="en-GB"/>
            <a:t>Software update</a:t>
          </a:r>
          <a:endParaRPr lang="it-IT"/>
        </a:p>
      </dgm:t>
    </dgm:pt>
    <dgm:pt modelId="{C7D9DC18-931D-4360-80AC-80EC39FB261A}" type="parTrans" cxnId="{DCA2381F-C32D-4A6A-AA9E-F28A36025E23}">
      <dgm:prSet/>
      <dgm:spPr/>
      <dgm:t>
        <a:bodyPr/>
        <a:lstStyle/>
        <a:p>
          <a:endParaRPr lang="it-IT"/>
        </a:p>
      </dgm:t>
    </dgm:pt>
    <dgm:pt modelId="{0D14B428-D76C-4929-835A-A8B48DBDB74C}" type="sibTrans" cxnId="{DCA2381F-C32D-4A6A-AA9E-F28A36025E23}">
      <dgm:prSet/>
      <dgm:spPr/>
      <dgm:t>
        <a:bodyPr/>
        <a:lstStyle/>
        <a:p>
          <a:endParaRPr lang="it-IT"/>
        </a:p>
      </dgm:t>
    </dgm:pt>
    <dgm:pt modelId="{3D9D52FD-D0BA-4F31-A229-AB7543FE2C77}">
      <dgm:prSet phldrT="[Text]"/>
      <dgm:spPr/>
      <dgm:t>
        <a:bodyPr/>
        <a:lstStyle/>
        <a:p>
          <a:r>
            <a:rPr lang="en-GB"/>
            <a:t>Vulnerability management</a:t>
          </a:r>
          <a:endParaRPr lang="it-IT"/>
        </a:p>
      </dgm:t>
    </dgm:pt>
    <dgm:pt modelId="{1C5A039F-3904-49DD-93A2-25EFF3D43F43}" type="parTrans" cxnId="{89D1A36C-E303-4385-A652-189F03E6AB90}">
      <dgm:prSet/>
      <dgm:spPr/>
      <dgm:t>
        <a:bodyPr/>
        <a:lstStyle/>
        <a:p>
          <a:endParaRPr lang="it-IT"/>
        </a:p>
      </dgm:t>
    </dgm:pt>
    <dgm:pt modelId="{0F1C13EA-67B4-45D3-9AF4-E3E682D333DB}" type="sibTrans" cxnId="{89D1A36C-E303-4385-A652-189F03E6AB90}">
      <dgm:prSet/>
      <dgm:spPr/>
      <dgm:t>
        <a:bodyPr/>
        <a:lstStyle/>
        <a:p>
          <a:endParaRPr lang="it-IT"/>
        </a:p>
      </dgm:t>
    </dgm:pt>
    <dgm:pt modelId="{FC6970F7-B6B3-4FF0-AF71-808B59304D9E}">
      <dgm:prSet phldrT="[Text]"/>
      <dgm:spPr/>
      <dgm:t>
        <a:bodyPr/>
        <a:lstStyle/>
        <a:p>
          <a:r>
            <a:rPr lang="en-GB"/>
            <a:t>Sensitive data management</a:t>
          </a:r>
          <a:endParaRPr lang="it-IT"/>
        </a:p>
      </dgm:t>
    </dgm:pt>
    <dgm:pt modelId="{226498E7-ACAE-43A2-B9E7-E43253544281}" type="parTrans" cxnId="{71C63870-9D5E-42A4-83FD-4281F03E08E6}">
      <dgm:prSet/>
      <dgm:spPr/>
      <dgm:t>
        <a:bodyPr/>
        <a:lstStyle/>
        <a:p>
          <a:endParaRPr lang="it-IT"/>
        </a:p>
      </dgm:t>
    </dgm:pt>
    <dgm:pt modelId="{4D9FDE1B-C788-48E2-AEFF-52BE8C9B8467}" type="sibTrans" cxnId="{71C63870-9D5E-42A4-83FD-4281F03E08E6}">
      <dgm:prSet/>
      <dgm:spPr/>
      <dgm:t>
        <a:bodyPr/>
        <a:lstStyle/>
        <a:p>
          <a:endParaRPr lang="it-IT"/>
        </a:p>
      </dgm:t>
    </dgm:pt>
    <dgm:pt modelId="{3F7A10C1-8C38-4BFD-9117-DF7176B83D71}">
      <dgm:prSet phldrT="[Text]"/>
      <dgm:spPr/>
      <dgm:t>
        <a:bodyPr/>
        <a:lstStyle/>
        <a:p>
          <a:r>
            <a:rPr lang="en-GB"/>
            <a:t>Sensitive data handling</a:t>
          </a:r>
          <a:endParaRPr lang="it-IT"/>
        </a:p>
      </dgm:t>
    </dgm:pt>
    <dgm:pt modelId="{D9AE54E3-A19A-411A-8F74-159A3BFE312E}" type="parTrans" cxnId="{36C6D310-4A7C-4FE7-AEFA-57B8F61B18FB}">
      <dgm:prSet/>
      <dgm:spPr/>
      <dgm:t>
        <a:bodyPr/>
        <a:lstStyle/>
        <a:p>
          <a:endParaRPr lang="it-IT"/>
        </a:p>
      </dgm:t>
    </dgm:pt>
    <dgm:pt modelId="{F10E0F12-B4EE-407A-9B13-7583A1C9565C}" type="sibTrans" cxnId="{36C6D310-4A7C-4FE7-AEFA-57B8F61B18FB}">
      <dgm:prSet/>
      <dgm:spPr/>
      <dgm:t>
        <a:bodyPr/>
        <a:lstStyle/>
        <a:p>
          <a:endParaRPr lang="it-IT"/>
        </a:p>
      </dgm:t>
    </dgm:pt>
    <dgm:pt modelId="{311B5E61-F145-4E26-83FB-4C3C67FA2D2F}">
      <dgm:prSet phldrT="[Text]"/>
      <dgm:spPr/>
      <dgm:t>
        <a:bodyPr/>
        <a:lstStyle/>
        <a:p>
          <a:r>
            <a:rPr lang="en-GB"/>
            <a:t>Device recovery &amp; repurpose</a:t>
          </a:r>
          <a:endParaRPr lang="it-IT"/>
        </a:p>
      </dgm:t>
    </dgm:pt>
    <dgm:pt modelId="{C6F51D3B-AA96-448D-AD48-49649DAE4481}" type="parTrans" cxnId="{95E24F5E-28BF-4868-BD4B-7FA6B8D63EE5}">
      <dgm:prSet/>
      <dgm:spPr/>
      <dgm:t>
        <a:bodyPr/>
        <a:lstStyle/>
        <a:p>
          <a:endParaRPr lang="it-IT"/>
        </a:p>
      </dgm:t>
    </dgm:pt>
    <dgm:pt modelId="{9063E9AD-AECC-46E2-9EE3-C7E5F2752AAA}" type="sibTrans" cxnId="{95E24F5E-28BF-4868-BD4B-7FA6B8D63EE5}">
      <dgm:prSet/>
      <dgm:spPr/>
      <dgm:t>
        <a:bodyPr/>
        <a:lstStyle/>
        <a:p>
          <a:endParaRPr lang="it-IT"/>
        </a:p>
      </dgm:t>
    </dgm:pt>
    <dgm:pt modelId="{7427D425-1E0C-4C0B-8E8A-537A0147638F}">
      <dgm:prSet phldrT="[Text]"/>
      <dgm:spPr/>
      <dgm:t>
        <a:bodyPr/>
        <a:lstStyle/>
        <a:p>
          <a:r>
            <a:rPr lang="en-GB"/>
            <a:t>Hardware integration</a:t>
          </a:r>
          <a:endParaRPr lang="it-IT"/>
        </a:p>
      </dgm:t>
    </dgm:pt>
    <dgm:pt modelId="{A6E906E4-260C-4826-B749-11ADD7B242A9}" type="parTrans" cxnId="{6BB82170-09C1-4222-944B-E359A947CF02}">
      <dgm:prSet/>
      <dgm:spPr/>
    </dgm:pt>
    <dgm:pt modelId="{1AB69B70-AA98-4F57-9836-E585A7D0FABC}" type="sibTrans" cxnId="{6BB82170-09C1-4222-944B-E359A947CF02}">
      <dgm:prSet/>
      <dgm:spPr/>
    </dgm:pt>
    <dgm:pt modelId="{271AF072-0D3A-4F0E-9BBC-319600F95AE9}" type="pres">
      <dgm:prSet presAssocID="{F8DD8AEB-3423-4B03-BC97-FBA8BFFCAA09}" presName="Name0" presStyleCnt="0">
        <dgm:presLayoutVars>
          <dgm:dir/>
          <dgm:resizeHandles val="exact"/>
        </dgm:presLayoutVars>
      </dgm:prSet>
      <dgm:spPr/>
    </dgm:pt>
    <dgm:pt modelId="{A17D39E6-2C13-4801-AACF-665C77A6CB0A}" type="pres">
      <dgm:prSet presAssocID="{F8DD8AEB-3423-4B03-BC97-FBA8BFFCAA09}" presName="fgShape" presStyleLbl="fgShp" presStyleIdx="0" presStyleCnt="1"/>
      <dgm:spPr/>
    </dgm:pt>
    <dgm:pt modelId="{B68F2166-082B-464D-9F54-8F5A66A4BA98}" type="pres">
      <dgm:prSet presAssocID="{F8DD8AEB-3423-4B03-BC97-FBA8BFFCAA09}" presName="linComp" presStyleCnt="0"/>
      <dgm:spPr/>
    </dgm:pt>
    <dgm:pt modelId="{EC61C06A-FCBD-4F7E-A51E-735DB47AAEBC}" type="pres">
      <dgm:prSet presAssocID="{6BF55821-3C29-4B01-9172-8DC8E644859B}" presName="compNode" presStyleCnt="0"/>
      <dgm:spPr/>
    </dgm:pt>
    <dgm:pt modelId="{210DF06F-A449-4D1C-A7D1-0E65C38B3A89}" type="pres">
      <dgm:prSet presAssocID="{6BF55821-3C29-4B01-9172-8DC8E644859B}" presName="bkgdShape" presStyleLbl="node1" presStyleIdx="0" presStyleCnt="6"/>
      <dgm:spPr/>
    </dgm:pt>
    <dgm:pt modelId="{30E8CBED-7730-465B-B18D-03A25A70EEF1}" type="pres">
      <dgm:prSet presAssocID="{6BF55821-3C29-4B01-9172-8DC8E644859B}" presName="nodeTx" presStyleLbl="node1" presStyleIdx="0" presStyleCnt="6">
        <dgm:presLayoutVars>
          <dgm:bulletEnabled val="1"/>
        </dgm:presLayoutVars>
      </dgm:prSet>
      <dgm:spPr/>
    </dgm:pt>
    <dgm:pt modelId="{2D44D53C-51A0-445E-B23B-65FC2D7B1546}" type="pres">
      <dgm:prSet presAssocID="{6BF55821-3C29-4B01-9172-8DC8E644859B}" presName="invisiNode" presStyleLbl="node1" presStyleIdx="0" presStyleCnt="6"/>
      <dgm:spPr/>
    </dgm:pt>
    <dgm:pt modelId="{4EA72F8E-FB1E-40CC-A47B-BE8493D34A4C}" type="pres">
      <dgm:prSet presAssocID="{6BF55821-3C29-4B01-9172-8DC8E644859B}" presName="imagNode" presStyleLbl="fgImgPlace1" presStyleIdx="0" presStyleCnt="6"/>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E55707D9-F441-4225-A196-E57A8A14469E}" type="pres">
      <dgm:prSet presAssocID="{2846EDC3-C5A9-4D00-A306-077930D753AA}" presName="sibTrans" presStyleLbl="sibTrans2D1" presStyleIdx="0" presStyleCnt="0"/>
      <dgm:spPr/>
    </dgm:pt>
    <dgm:pt modelId="{4652C19E-3F65-460B-A89E-0481972415CF}" type="pres">
      <dgm:prSet presAssocID="{C3A2DC9E-0FA0-491F-9719-245088B644D0}" presName="compNode" presStyleCnt="0"/>
      <dgm:spPr/>
    </dgm:pt>
    <dgm:pt modelId="{D9C07ECE-BF6C-4A52-A964-B0C2C5E8028B}" type="pres">
      <dgm:prSet presAssocID="{C3A2DC9E-0FA0-491F-9719-245088B644D0}" presName="bkgdShape" presStyleLbl="node1" presStyleIdx="1" presStyleCnt="6"/>
      <dgm:spPr/>
    </dgm:pt>
    <dgm:pt modelId="{1CD22C2F-3D3F-40E2-B4A9-1646ADF9B469}" type="pres">
      <dgm:prSet presAssocID="{C3A2DC9E-0FA0-491F-9719-245088B644D0}" presName="nodeTx" presStyleLbl="node1" presStyleIdx="1" presStyleCnt="6">
        <dgm:presLayoutVars>
          <dgm:bulletEnabled val="1"/>
        </dgm:presLayoutVars>
      </dgm:prSet>
      <dgm:spPr/>
    </dgm:pt>
    <dgm:pt modelId="{C1EDFAFB-3B9D-4DD6-BFB8-29B19C5747FF}" type="pres">
      <dgm:prSet presAssocID="{C3A2DC9E-0FA0-491F-9719-245088B644D0}" presName="invisiNode" presStyleLbl="node1" presStyleIdx="1" presStyleCnt="6"/>
      <dgm:spPr/>
    </dgm:pt>
    <dgm:pt modelId="{E1A34C57-7C38-461E-879F-F6A87CEB5792}" type="pres">
      <dgm:prSet presAssocID="{C3A2DC9E-0FA0-491F-9719-245088B644D0}" presName="imagNode" presStyleLbl="fgImgPlace1" presStyleIdx="1" presStyleCnt="6"/>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5831615B-E333-433E-AFB2-49453CA63E7B}" type="pres">
      <dgm:prSet presAssocID="{7F691A3D-06C0-46B4-B842-96E7C085063B}" presName="sibTrans" presStyleLbl="sibTrans2D1" presStyleIdx="0" presStyleCnt="0"/>
      <dgm:spPr/>
    </dgm:pt>
    <dgm:pt modelId="{2ADF1EA5-4CA8-4B55-953F-3AD06EC51CB4}" type="pres">
      <dgm:prSet presAssocID="{91BE91AE-4CEE-4A77-BD5C-3FEE93A7492E}" presName="compNode" presStyleCnt="0"/>
      <dgm:spPr/>
    </dgm:pt>
    <dgm:pt modelId="{5E9BA5D5-1E82-4C0D-9C7B-1364F134D572}" type="pres">
      <dgm:prSet presAssocID="{91BE91AE-4CEE-4A77-BD5C-3FEE93A7492E}" presName="bkgdShape" presStyleLbl="node1" presStyleIdx="2" presStyleCnt="6"/>
      <dgm:spPr/>
    </dgm:pt>
    <dgm:pt modelId="{9CDC7E41-87E1-4B4A-A462-6D9D19C85795}" type="pres">
      <dgm:prSet presAssocID="{91BE91AE-4CEE-4A77-BD5C-3FEE93A7492E}" presName="nodeTx" presStyleLbl="node1" presStyleIdx="2" presStyleCnt="6">
        <dgm:presLayoutVars>
          <dgm:bulletEnabled val="1"/>
        </dgm:presLayoutVars>
      </dgm:prSet>
      <dgm:spPr/>
    </dgm:pt>
    <dgm:pt modelId="{F400BB64-9281-4FA5-80D4-65ED87D72961}" type="pres">
      <dgm:prSet presAssocID="{91BE91AE-4CEE-4A77-BD5C-3FEE93A7492E}" presName="invisiNode" presStyleLbl="node1" presStyleIdx="2" presStyleCnt="6"/>
      <dgm:spPr/>
    </dgm:pt>
    <dgm:pt modelId="{C849EE08-3D20-4631-A6C4-E67AB455486A}" type="pres">
      <dgm:prSet presAssocID="{91BE91AE-4CEE-4A77-BD5C-3FEE93A7492E}" presName="imagNode" presStyleLbl="fgImgPlace1" presStyleIdx="2" presStyleCnt="6"/>
      <dgm:spPr>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pt>
    <dgm:pt modelId="{DA363933-CC91-44F9-9D38-0B62B5954B5D}" type="pres">
      <dgm:prSet presAssocID="{E48810A5-A733-4BF7-91E4-BC825CBB030B}" presName="sibTrans" presStyleLbl="sibTrans2D1" presStyleIdx="0" presStyleCnt="0"/>
      <dgm:spPr/>
    </dgm:pt>
    <dgm:pt modelId="{CF8AD5C6-E193-477E-957B-BF3174674D00}" type="pres">
      <dgm:prSet presAssocID="{75B659BC-3B05-49D0-82D9-FC7CCA33FE6F}" presName="compNode" presStyleCnt="0"/>
      <dgm:spPr/>
    </dgm:pt>
    <dgm:pt modelId="{CE7C4FAA-4EBC-414F-9502-2307DA4B4178}" type="pres">
      <dgm:prSet presAssocID="{75B659BC-3B05-49D0-82D9-FC7CCA33FE6F}" presName="bkgdShape" presStyleLbl="node1" presStyleIdx="3" presStyleCnt="6"/>
      <dgm:spPr/>
    </dgm:pt>
    <dgm:pt modelId="{9A6587AA-025F-4AAC-8D69-8BB30C8B8B30}" type="pres">
      <dgm:prSet presAssocID="{75B659BC-3B05-49D0-82D9-FC7CCA33FE6F}" presName="nodeTx" presStyleLbl="node1" presStyleIdx="3" presStyleCnt="6">
        <dgm:presLayoutVars>
          <dgm:bulletEnabled val="1"/>
        </dgm:presLayoutVars>
      </dgm:prSet>
      <dgm:spPr/>
    </dgm:pt>
    <dgm:pt modelId="{6C65ACCF-CED4-4C42-883D-87FC9CED17E7}" type="pres">
      <dgm:prSet presAssocID="{75B659BC-3B05-49D0-82D9-FC7CCA33FE6F}" presName="invisiNode" presStyleLbl="node1" presStyleIdx="3" presStyleCnt="6"/>
      <dgm:spPr/>
    </dgm:pt>
    <dgm:pt modelId="{E80D29A9-D159-4889-826C-22CB641609F0}" type="pres">
      <dgm:prSet presAssocID="{75B659BC-3B05-49D0-82D9-FC7CCA33FE6F}" presName="imagNode" presStyleLbl="fgImgPlace1" presStyleIdx="3" presStyleCnt="6"/>
      <dgm:spPr>
        <a:blipFill>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dgm:spPr>
    </dgm:pt>
    <dgm:pt modelId="{CEEE9AFD-D6B8-4F6C-9FF6-B2423D7C6911}" type="pres">
      <dgm:prSet presAssocID="{A9F7B193-D1BB-4B69-8D9F-0350FD1BF252}" presName="sibTrans" presStyleLbl="sibTrans2D1" presStyleIdx="0" presStyleCnt="0"/>
      <dgm:spPr/>
    </dgm:pt>
    <dgm:pt modelId="{E319B048-FCAD-4A05-A70F-E5FA08B33144}" type="pres">
      <dgm:prSet presAssocID="{2DABD6D4-5110-4AA2-94A8-EE1D5A1B6F62}" presName="compNode" presStyleCnt="0"/>
      <dgm:spPr/>
    </dgm:pt>
    <dgm:pt modelId="{C367B927-78A9-4FF4-B927-CE9CE5CF2BE0}" type="pres">
      <dgm:prSet presAssocID="{2DABD6D4-5110-4AA2-94A8-EE1D5A1B6F62}" presName="bkgdShape" presStyleLbl="node1" presStyleIdx="4" presStyleCnt="6"/>
      <dgm:spPr/>
    </dgm:pt>
    <dgm:pt modelId="{4EF0AA87-F4EB-4EB3-8080-ED731F65BAEE}" type="pres">
      <dgm:prSet presAssocID="{2DABD6D4-5110-4AA2-94A8-EE1D5A1B6F62}" presName="nodeTx" presStyleLbl="node1" presStyleIdx="4" presStyleCnt="6">
        <dgm:presLayoutVars>
          <dgm:bulletEnabled val="1"/>
        </dgm:presLayoutVars>
      </dgm:prSet>
      <dgm:spPr/>
    </dgm:pt>
    <dgm:pt modelId="{00061509-67C2-4FB0-93CF-CA76D6FAD542}" type="pres">
      <dgm:prSet presAssocID="{2DABD6D4-5110-4AA2-94A8-EE1D5A1B6F62}" presName="invisiNode" presStyleLbl="node1" presStyleIdx="4" presStyleCnt="6"/>
      <dgm:spPr/>
    </dgm:pt>
    <dgm:pt modelId="{1925B4AF-FC8A-43BB-B24F-CB45310C723D}" type="pres">
      <dgm:prSet presAssocID="{2DABD6D4-5110-4AA2-94A8-EE1D5A1B6F62}" presName="imagNode" presStyleLbl="fgImgPlace1" presStyleIdx="4" presStyleCnt="6"/>
      <dgm:spPr>
        <a:blipFill>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dgm:spPr>
    </dgm:pt>
    <dgm:pt modelId="{E55D83DE-803F-44E1-8858-32EDCEA53BF1}" type="pres">
      <dgm:prSet presAssocID="{5CB5DB6C-35DC-4FD7-96EB-8F30FED1F224}" presName="sibTrans" presStyleLbl="sibTrans2D1" presStyleIdx="0" presStyleCnt="0"/>
      <dgm:spPr/>
    </dgm:pt>
    <dgm:pt modelId="{43ED7CD4-3248-4408-B4AC-CBB339B55F70}" type="pres">
      <dgm:prSet presAssocID="{5AB0218E-26EE-43B9-B12F-05E1654D6F37}" presName="compNode" presStyleCnt="0"/>
      <dgm:spPr/>
    </dgm:pt>
    <dgm:pt modelId="{79B7B9E1-F04C-453F-B7C5-596B619AA93A}" type="pres">
      <dgm:prSet presAssocID="{5AB0218E-26EE-43B9-B12F-05E1654D6F37}" presName="bkgdShape" presStyleLbl="node1" presStyleIdx="5" presStyleCnt="6"/>
      <dgm:spPr/>
    </dgm:pt>
    <dgm:pt modelId="{E75562E6-A0E5-4CED-A658-0A2319A86E90}" type="pres">
      <dgm:prSet presAssocID="{5AB0218E-26EE-43B9-B12F-05E1654D6F37}" presName="nodeTx" presStyleLbl="node1" presStyleIdx="5" presStyleCnt="6">
        <dgm:presLayoutVars>
          <dgm:bulletEnabled val="1"/>
        </dgm:presLayoutVars>
      </dgm:prSet>
      <dgm:spPr/>
    </dgm:pt>
    <dgm:pt modelId="{A422FCF3-10CB-4599-B844-6579A118BA37}" type="pres">
      <dgm:prSet presAssocID="{5AB0218E-26EE-43B9-B12F-05E1654D6F37}" presName="invisiNode" presStyleLbl="node1" presStyleIdx="5" presStyleCnt="6"/>
      <dgm:spPr/>
    </dgm:pt>
    <dgm:pt modelId="{E866B2D7-9431-4DA5-9117-E44FD718AD34}" type="pres">
      <dgm:prSet presAssocID="{5AB0218E-26EE-43B9-B12F-05E1654D6F37}" presName="imagNode" presStyleLbl="fgImgPlace1" presStyleIdx="5" presStyleCnt="6"/>
      <dgm:spPr>
        <a:blipFill>
          <a:blip xmlns:r="http://schemas.openxmlformats.org/officeDocument/2006/relationships" r:embed="rId6" cstate="screen">
            <a:extLst>
              <a:ext uri="{28A0092B-C50C-407E-A947-70E740481C1C}">
                <a14:useLocalDpi xmlns:a14="http://schemas.microsoft.com/office/drawing/2010/main"/>
              </a:ext>
            </a:extLst>
          </a:blip>
          <a:srcRect/>
          <a:stretch>
            <a:fillRect/>
          </a:stretch>
        </a:blipFill>
      </dgm:spPr>
    </dgm:pt>
  </dgm:ptLst>
  <dgm:cxnLst>
    <dgm:cxn modelId="{C592B007-BFF0-4D53-96B6-494F4864166C}" srcId="{C3A2DC9E-0FA0-491F-9719-245088B644D0}" destId="{A150807D-2F60-4BC3-A441-DD9AEE2C7AE0}" srcOrd="2" destOrd="0" parTransId="{5636E5C5-C713-46AC-AC45-AF4A04C1EDFE}" sibTransId="{0F415F47-F82C-4B97-AB0F-BEDB6E6CE93A}"/>
    <dgm:cxn modelId="{9237800C-1A29-4E6B-85D8-3E711B6BF4BC}" type="presOf" srcId="{75B659BC-3B05-49D0-82D9-FC7CCA33FE6F}" destId="{9A6587AA-025F-4AAC-8D69-8BB30C8B8B30}" srcOrd="1" destOrd="0" presId="urn:microsoft.com/office/officeart/2005/8/layout/hList7"/>
    <dgm:cxn modelId="{36C6D310-4A7C-4FE7-AEFA-57B8F61B18FB}" srcId="{75B659BC-3B05-49D0-82D9-FC7CCA33FE6F}" destId="{3F7A10C1-8C38-4BFD-9117-DF7176B83D71}" srcOrd="2" destOrd="0" parTransId="{D9AE54E3-A19A-411A-8F74-159A3BFE312E}" sibTransId="{F10E0F12-B4EE-407A-9B13-7583A1C9565C}"/>
    <dgm:cxn modelId="{2E390018-64FB-4544-BE17-9716E9100D7D}" type="presOf" srcId="{7ACB4B35-B1AC-453C-9CBB-0CFEEB285AAF}" destId="{210DF06F-A449-4D1C-A7D1-0E65C38B3A89}" srcOrd="0" destOrd="3" presId="urn:microsoft.com/office/officeart/2005/8/layout/hList7"/>
    <dgm:cxn modelId="{DCA2381F-C32D-4A6A-AA9E-F28A36025E23}" srcId="{2DABD6D4-5110-4AA2-94A8-EE1D5A1B6F62}" destId="{0A2A8609-8539-486E-A46C-C34337C8F952}" srcOrd="0" destOrd="0" parTransId="{C7D9DC18-931D-4360-80AC-80EC39FB261A}" sibTransId="{0D14B428-D76C-4929-835A-A8B48DBDB74C}"/>
    <dgm:cxn modelId="{E4E5631F-A9B7-4BB0-B49A-49432D3A7263}" srcId="{75B659BC-3B05-49D0-82D9-FC7CCA33FE6F}" destId="{C397B57F-472E-4322-B86F-B1372BB8A1EC}" srcOrd="1" destOrd="0" parTransId="{41365FCD-5814-42D3-A505-1A6F6A79CF98}" sibTransId="{0886DFE1-4579-4414-A821-2B02E4F5A86F}"/>
    <dgm:cxn modelId="{EAD44320-570D-44E4-8B95-679CB30E641F}" type="presOf" srcId="{2846EDC3-C5A9-4D00-A306-077930D753AA}" destId="{E55707D9-F441-4225-A196-E57A8A14469E}" srcOrd="0" destOrd="0" presId="urn:microsoft.com/office/officeart/2005/8/layout/hList7"/>
    <dgm:cxn modelId="{82991728-4191-4627-B32F-9D9F3B1F0FA5}" type="presOf" srcId="{64D957AF-4CA2-4DA2-AD19-479C437C9819}" destId="{9CDC7E41-87E1-4B4A-A462-6D9D19C85795}" srcOrd="1" destOrd="1" presId="urn:microsoft.com/office/officeart/2005/8/layout/hList7"/>
    <dgm:cxn modelId="{D4924831-89AD-4DEE-A334-E51684BB2B74}" type="presOf" srcId="{7427D425-1E0C-4C0B-8E8A-537A0147638F}" destId="{D9C07ECE-BF6C-4A52-A964-B0C2C5E8028B}" srcOrd="0" destOrd="2" presId="urn:microsoft.com/office/officeart/2005/8/layout/hList7"/>
    <dgm:cxn modelId="{37F7B432-3064-489E-9128-739A61FB4986}" type="presOf" srcId="{3F7A10C1-8C38-4BFD-9117-DF7176B83D71}" destId="{9A6587AA-025F-4AAC-8D69-8BB30C8B8B30}" srcOrd="1" destOrd="3" presId="urn:microsoft.com/office/officeart/2005/8/layout/hList7"/>
    <dgm:cxn modelId="{F9A07B35-5BFD-4C2B-A955-95EC9A5387D9}" srcId="{F8DD8AEB-3423-4B03-BC97-FBA8BFFCAA09}" destId="{6BF55821-3C29-4B01-9172-8DC8E644859B}" srcOrd="0" destOrd="0" parTransId="{288BBD12-130C-4EC4-AC0E-72E47183986C}" sibTransId="{2846EDC3-C5A9-4D00-A306-077930D753AA}"/>
    <dgm:cxn modelId="{C529BD36-AF0E-4992-BA82-65EFFF75A096}" type="presOf" srcId="{311B5E61-F145-4E26-83FB-4C3C67FA2D2F}" destId="{79B7B9E1-F04C-453F-B7C5-596B619AA93A}" srcOrd="0" destOrd="2" presId="urn:microsoft.com/office/officeart/2005/8/layout/hList7"/>
    <dgm:cxn modelId="{A643D43C-4F84-46C1-A22D-9C0FA9319873}" type="presOf" srcId="{D355A0EE-E061-4142-ABD4-353268C38576}" destId="{30E8CBED-7730-465B-B18D-03A25A70EEF1}" srcOrd="1" destOrd="2" presId="urn:microsoft.com/office/officeart/2005/8/layout/hList7"/>
    <dgm:cxn modelId="{7F25FC3D-B656-4804-B2DA-B536FA4F1AD0}" type="presOf" srcId="{7427D425-1E0C-4C0B-8E8A-537A0147638F}" destId="{1CD22C2F-3D3F-40E2-B4A9-1646ADF9B469}" srcOrd="1" destOrd="2" presId="urn:microsoft.com/office/officeart/2005/8/layout/hList7"/>
    <dgm:cxn modelId="{FAA29B5B-3B98-4E73-A6A2-704D76360346}" srcId="{C3A2DC9E-0FA0-491F-9719-245088B644D0}" destId="{0248A1E8-9F9F-4CED-AB18-752BE893AAB2}" srcOrd="3" destOrd="0" parTransId="{EC5922D4-744F-47A2-B4C3-BDD172E1AB1C}" sibTransId="{BD5F915F-D152-401F-9198-88BC205B87CB}"/>
    <dgm:cxn modelId="{95E24F5E-28BF-4868-BD4B-7FA6B8D63EE5}" srcId="{5AB0218E-26EE-43B9-B12F-05E1654D6F37}" destId="{311B5E61-F145-4E26-83FB-4C3C67FA2D2F}" srcOrd="1" destOrd="0" parTransId="{C6F51D3B-AA96-448D-AD48-49649DAE4481}" sibTransId="{9063E9AD-AECC-46E2-9EE3-C7E5F2752AAA}"/>
    <dgm:cxn modelId="{DE12575E-3A2E-48C8-894B-AB219EB30CF4}" type="presOf" srcId="{3F7A10C1-8C38-4BFD-9117-DF7176B83D71}" destId="{CE7C4FAA-4EBC-414F-9502-2307DA4B4178}" srcOrd="0" destOrd="3" presId="urn:microsoft.com/office/officeart/2005/8/layout/hList7"/>
    <dgm:cxn modelId="{ABA59F4A-C6AD-4D83-8C9B-D6ACED6A4297}" type="presOf" srcId="{2DABD6D4-5110-4AA2-94A8-EE1D5A1B6F62}" destId="{4EF0AA87-F4EB-4EB3-8080-ED731F65BAEE}" srcOrd="1" destOrd="0" presId="urn:microsoft.com/office/officeart/2005/8/layout/hList7"/>
    <dgm:cxn modelId="{C8C1B54A-C93F-4955-8BA1-B0EF38C5D584}" type="presOf" srcId="{2DABD6D4-5110-4AA2-94A8-EE1D5A1B6F62}" destId="{C367B927-78A9-4FF4-B927-CE9CE5CF2BE0}" srcOrd="0" destOrd="0" presId="urn:microsoft.com/office/officeart/2005/8/layout/hList7"/>
    <dgm:cxn modelId="{89D1A36C-E303-4385-A652-189F03E6AB90}" srcId="{2DABD6D4-5110-4AA2-94A8-EE1D5A1B6F62}" destId="{3D9D52FD-D0BA-4F31-A229-AB7543FE2C77}" srcOrd="1" destOrd="0" parTransId="{1C5A039F-3904-49DD-93A2-25EFF3D43F43}" sibTransId="{0F1C13EA-67B4-45D3-9AF4-E3E682D333DB}"/>
    <dgm:cxn modelId="{485FB46D-87D0-493E-BA44-C2BB4B383AB1}" srcId="{6BF55821-3C29-4B01-9172-8DC8E644859B}" destId="{CEB3CCD0-66A0-45ED-9B7D-4C1148AED8C8}" srcOrd="0" destOrd="0" parTransId="{3CDCAF7E-0A6C-4200-BB2E-351067F6779C}" sibTransId="{3324CDB2-05C8-4F9D-A21A-E9D08C9C01BC}"/>
    <dgm:cxn modelId="{4D07D44F-EC07-484D-8A7A-12ECBB8080D3}" type="presOf" srcId="{6BF55821-3C29-4B01-9172-8DC8E644859B}" destId="{30E8CBED-7730-465B-B18D-03A25A70EEF1}" srcOrd="1" destOrd="0" presId="urn:microsoft.com/office/officeart/2005/8/layout/hList7"/>
    <dgm:cxn modelId="{7373D66F-26EC-42DC-A46F-29377BAA2C5C}" srcId="{F8DD8AEB-3423-4B03-BC97-FBA8BFFCAA09}" destId="{75B659BC-3B05-49D0-82D9-FC7CCA33FE6F}" srcOrd="3" destOrd="0" parTransId="{0EDA8EED-2E7C-4B5A-98BC-497DDE3E7AEB}" sibTransId="{A9F7B193-D1BB-4B69-8D9F-0350FD1BF252}"/>
    <dgm:cxn modelId="{6BB82170-09C1-4222-944B-E359A947CF02}" srcId="{C3A2DC9E-0FA0-491F-9719-245088B644D0}" destId="{7427D425-1E0C-4C0B-8E8A-537A0147638F}" srcOrd="1" destOrd="0" parTransId="{A6E906E4-260C-4826-B749-11ADD7B242A9}" sibTransId="{1AB69B70-AA98-4F57-9836-E585A7D0FABC}"/>
    <dgm:cxn modelId="{71C63870-9D5E-42A4-83FD-4281F03E08E6}" srcId="{5AB0218E-26EE-43B9-B12F-05E1654D6F37}" destId="{FC6970F7-B6B3-4FF0-AF71-808B59304D9E}" srcOrd="0" destOrd="0" parTransId="{226498E7-ACAE-43A2-B9E7-E43253544281}" sibTransId="{4D9FDE1B-C788-48E2-AEFF-52BE8C9B8467}"/>
    <dgm:cxn modelId="{FAD3EC50-B7A7-4960-9063-3DDE992B2516}" srcId="{91BE91AE-4CEE-4A77-BD5C-3FEE93A7492E}" destId="{6E029690-8084-4FC0-99EA-6F5F584F588B}" srcOrd="1" destOrd="0" parTransId="{4B232C46-36CE-4B9C-91B7-2F72AA550529}" sibTransId="{FA7ED73B-D868-430F-A6DB-02AA1EF2651D}"/>
    <dgm:cxn modelId="{B6D1AC73-F97F-466F-8D1E-495602BE04E4}" type="presOf" srcId="{3D9D52FD-D0BA-4F31-A229-AB7543FE2C77}" destId="{C367B927-78A9-4FF4-B927-CE9CE5CF2BE0}" srcOrd="0" destOrd="2" presId="urn:microsoft.com/office/officeart/2005/8/layout/hList7"/>
    <dgm:cxn modelId="{CE450056-A012-4C4A-BBC9-620F9B75C792}" type="presOf" srcId="{E48810A5-A733-4BF7-91E4-BC825CBB030B}" destId="{DA363933-CC91-44F9-9D38-0B62B5954B5D}" srcOrd="0" destOrd="0" presId="urn:microsoft.com/office/officeart/2005/8/layout/hList7"/>
    <dgm:cxn modelId="{BFA6FE56-D886-4C61-9005-17825DB3F4A4}" srcId="{F8DD8AEB-3423-4B03-BC97-FBA8BFFCAA09}" destId="{2DABD6D4-5110-4AA2-94A8-EE1D5A1B6F62}" srcOrd="4" destOrd="0" parTransId="{D7FB4451-F5E8-4C8F-9EDF-21EB2D5D7BB1}" sibTransId="{5CB5DB6C-35DC-4FD7-96EB-8F30FED1F224}"/>
    <dgm:cxn modelId="{44DC0B77-6521-4BD4-B539-36043C64C778}" type="presOf" srcId="{64D957AF-4CA2-4DA2-AD19-479C437C9819}" destId="{5E9BA5D5-1E82-4C0D-9C7B-1364F134D572}" srcOrd="0" destOrd="1" presId="urn:microsoft.com/office/officeart/2005/8/layout/hList7"/>
    <dgm:cxn modelId="{3EDFA258-EC6F-4667-B654-0DB2D29C0493}" srcId="{6BF55821-3C29-4B01-9172-8DC8E644859B}" destId="{7ACB4B35-B1AC-453C-9CBB-0CFEEB285AAF}" srcOrd="2" destOrd="0" parTransId="{25CCD7B9-2C25-47EA-A410-88F4E33F3253}" sibTransId="{1BC84F08-841A-4085-B235-5A99CF9F915F}"/>
    <dgm:cxn modelId="{433FFA78-571D-46F6-A1D3-AC83BCC6ABD3}" type="presOf" srcId="{6E029690-8084-4FC0-99EA-6F5F584F588B}" destId="{5E9BA5D5-1E82-4C0D-9C7B-1364F134D572}" srcOrd="0" destOrd="2" presId="urn:microsoft.com/office/officeart/2005/8/layout/hList7"/>
    <dgm:cxn modelId="{F97E6D82-0C4D-463B-A5D5-37BA0AEAAF28}" type="presOf" srcId="{3D9D52FD-D0BA-4F31-A229-AB7543FE2C77}" destId="{4EF0AA87-F4EB-4EB3-8080-ED731F65BAEE}" srcOrd="1" destOrd="2" presId="urn:microsoft.com/office/officeart/2005/8/layout/hList7"/>
    <dgm:cxn modelId="{72B8538B-72C3-4CB8-8142-ED860B37F4AB}" type="presOf" srcId="{C397B57F-472E-4322-B86F-B1372BB8A1EC}" destId="{9A6587AA-025F-4AAC-8D69-8BB30C8B8B30}" srcOrd="1" destOrd="2" presId="urn:microsoft.com/office/officeart/2005/8/layout/hList7"/>
    <dgm:cxn modelId="{41B95D8D-3D6A-4698-91EE-F5103129D235}" type="presOf" srcId="{5AB0218E-26EE-43B9-B12F-05E1654D6F37}" destId="{79B7B9E1-F04C-453F-B7C5-596B619AA93A}" srcOrd="0" destOrd="0" presId="urn:microsoft.com/office/officeart/2005/8/layout/hList7"/>
    <dgm:cxn modelId="{E554498F-8B01-4DA2-94AF-ADD2FC1AC247}" type="presOf" srcId="{0248A1E8-9F9F-4CED-AB18-752BE893AAB2}" destId="{1CD22C2F-3D3F-40E2-B4A9-1646ADF9B469}" srcOrd="1" destOrd="4" presId="urn:microsoft.com/office/officeart/2005/8/layout/hList7"/>
    <dgm:cxn modelId="{CD8ACC94-B886-47E9-85D3-FE588399225A}" type="presOf" srcId="{0248A1E8-9F9F-4CED-AB18-752BE893AAB2}" destId="{D9C07ECE-BF6C-4A52-A964-B0C2C5E8028B}" srcOrd="0" destOrd="4" presId="urn:microsoft.com/office/officeart/2005/8/layout/hList7"/>
    <dgm:cxn modelId="{1793CD9A-4964-47B4-AB1B-EA58D0A1FD8D}" type="presOf" srcId="{627D2D33-9C5B-4037-85EE-2FC8C2DC5204}" destId="{1CD22C2F-3D3F-40E2-B4A9-1646ADF9B469}" srcOrd="1" destOrd="1" presId="urn:microsoft.com/office/officeart/2005/8/layout/hList7"/>
    <dgm:cxn modelId="{9765B29C-7E14-4521-B3F5-22575F98401A}" type="presOf" srcId="{91BE91AE-4CEE-4A77-BD5C-3FEE93A7492E}" destId="{9CDC7E41-87E1-4B4A-A462-6D9D19C85795}" srcOrd="1" destOrd="0" presId="urn:microsoft.com/office/officeart/2005/8/layout/hList7"/>
    <dgm:cxn modelId="{95DCE79E-4EFE-4280-8E1B-360B18E2F985}" type="presOf" srcId="{5CB5DB6C-35DC-4FD7-96EB-8F30FED1F224}" destId="{E55D83DE-803F-44E1-8858-32EDCEA53BF1}" srcOrd="0" destOrd="0" presId="urn:microsoft.com/office/officeart/2005/8/layout/hList7"/>
    <dgm:cxn modelId="{B87E7AA4-295F-4E37-B354-22B64CF8236A}" type="presOf" srcId="{FC6970F7-B6B3-4FF0-AF71-808B59304D9E}" destId="{79B7B9E1-F04C-453F-B7C5-596B619AA93A}" srcOrd="0" destOrd="1" presId="urn:microsoft.com/office/officeart/2005/8/layout/hList7"/>
    <dgm:cxn modelId="{816863A7-E194-4D0A-94FD-CC86125E88B9}" srcId="{6BF55821-3C29-4B01-9172-8DC8E644859B}" destId="{D355A0EE-E061-4142-ABD4-353268C38576}" srcOrd="1" destOrd="0" parTransId="{0C472879-D4EC-4CE1-8B4B-07952B440C21}" sibTransId="{3879BA64-AD12-41B1-A7BA-755065F78737}"/>
    <dgm:cxn modelId="{DC03BDAB-21AB-42FE-A560-0E14E0C730A4}" type="presOf" srcId="{CEB3CCD0-66A0-45ED-9B7D-4C1148AED8C8}" destId="{30E8CBED-7730-465B-B18D-03A25A70EEF1}" srcOrd="1" destOrd="1" presId="urn:microsoft.com/office/officeart/2005/8/layout/hList7"/>
    <dgm:cxn modelId="{18789BAF-AA41-4470-B8E8-A0C53C2DE96C}" type="presOf" srcId="{F8DD8AEB-3423-4B03-BC97-FBA8BFFCAA09}" destId="{271AF072-0D3A-4F0E-9BBC-319600F95AE9}" srcOrd="0" destOrd="0" presId="urn:microsoft.com/office/officeart/2005/8/layout/hList7"/>
    <dgm:cxn modelId="{786E10B3-3FBD-487D-8499-010966A8F471}" type="presOf" srcId="{FC6970F7-B6B3-4FF0-AF71-808B59304D9E}" destId="{E75562E6-A0E5-4CED-A658-0A2319A86E90}" srcOrd="1" destOrd="1" presId="urn:microsoft.com/office/officeart/2005/8/layout/hList7"/>
    <dgm:cxn modelId="{966A19B6-CB67-428A-B766-E53772D75B9A}" type="presOf" srcId="{A150807D-2F60-4BC3-A441-DD9AEE2C7AE0}" destId="{1CD22C2F-3D3F-40E2-B4A9-1646ADF9B469}" srcOrd="1" destOrd="3" presId="urn:microsoft.com/office/officeart/2005/8/layout/hList7"/>
    <dgm:cxn modelId="{7D869EBB-CDB2-46F7-B8CD-35A4275BE767}" type="presOf" srcId="{C3A2DC9E-0FA0-491F-9719-245088B644D0}" destId="{1CD22C2F-3D3F-40E2-B4A9-1646ADF9B469}" srcOrd="1" destOrd="0" presId="urn:microsoft.com/office/officeart/2005/8/layout/hList7"/>
    <dgm:cxn modelId="{BC8317BC-EE2C-459A-809F-91FC20537769}" type="presOf" srcId="{311B5E61-F145-4E26-83FB-4C3C67FA2D2F}" destId="{E75562E6-A0E5-4CED-A658-0A2319A86E90}" srcOrd="1" destOrd="2" presId="urn:microsoft.com/office/officeart/2005/8/layout/hList7"/>
    <dgm:cxn modelId="{76C168BF-CAFB-4325-908A-A7D09B74B9DB}" srcId="{C3A2DC9E-0FA0-491F-9719-245088B644D0}" destId="{627D2D33-9C5B-4037-85EE-2FC8C2DC5204}" srcOrd="0" destOrd="0" parTransId="{81F754B6-6B0A-4CF0-84DC-BA1426E2EC54}" sibTransId="{5AB1EEE1-D7D6-44D4-9C46-1462A9078D8A}"/>
    <dgm:cxn modelId="{CA1F80C4-2D93-4B88-AB20-AEE580F631CC}" type="presOf" srcId="{75B659BC-3B05-49D0-82D9-FC7CCA33FE6F}" destId="{CE7C4FAA-4EBC-414F-9502-2307DA4B4178}" srcOrd="0" destOrd="0" presId="urn:microsoft.com/office/officeart/2005/8/layout/hList7"/>
    <dgm:cxn modelId="{7B0193C7-F918-4EBC-BDC2-3852C1114C3F}" type="presOf" srcId="{5AB0218E-26EE-43B9-B12F-05E1654D6F37}" destId="{E75562E6-A0E5-4CED-A658-0A2319A86E90}" srcOrd="1" destOrd="0" presId="urn:microsoft.com/office/officeart/2005/8/layout/hList7"/>
    <dgm:cxn modelId="{F98C50CA-7373-45B5-AFC1-54AF0AFE47A0}" type="presOf" srcId="{C0E44397-CAAD-4533-BE88-3C37C3DD9251}" destId="{9A6587AA-025F-4AAC-8D69-8BB30C8B8B30}" srcOrd="1" destOrd="1" presId="urn:microsoft.com/office/officeart/2005/8/layout/hList7"/>
    <dgm:cxn modelId="{880C0ECD-8D1E-4CA2-B893-BEEEACF60787}" type="presOf" srcId="{C397B57F-472E-4322-B86F-B1372BB8A1EC}" destId="{CE7C4FAA-4EBC-414F-9502-2307DA4B4178}" srcOrd="0" destOrd="2" presId="urn:microsoft.com/office/officeart/2005/8/layout/hList7"/>
    <dgm:cxn modelId="{277355CD-A058-4841-B5EE-2A3CC9B199CA}" srcId="{F8DD8AEB-3423-4B03-BC97-FBA8BFFCAA09}" destId="{91BE91AE-4CEE-4A77-BD5C-3FEE93A7492E}" srcOrd="2" destOrd="0" parTransId="{193DD5FD-FBE9-42B5-B4E8-5AE1A7AC04B2}" sibTransId="{E48810A5-A733-4BF7-91E4-BC825CBB030B}"/>
    <dgm:cxn modelId="{E9C923D6-CD9C-4A53-A107-160A8C7D21C1}" type="presOf" srcId="{C0E44397-CAAD-4533-BE88-3C37C3DD9251}" destId="{CE7C4FAA-4EBC-414F-9502-2307DA4B4178}" srcOrd="0" destOrd="1" presId="urn:microsoft.com/office/officeart/2005/8/layout/hList7"/>
    <dgm:cxn modelId="{8C98A3D6-45E0-4F29-BD0B-60D8C00BCBAC}" type="presOf" srcId="{91BE91AE-4CEE-4A77-BD5C-3FEE93A7492E}" destId="{5E9BA5D5-1E82-4C0D-9C7B-1364F134D572}" srcOrd="0" destOrd="0" presId="urn:microsoft.com/office/officeart/2005/8/layout/hList7"/>
    <dgm:cxn modelId="{3F42B8D9-759C-4958-8CF5-DC61B15E986A}" type="presOf" srcId="{0A2A8609-8539-486E-A46C-C34337C8F952}" destId="{4EF0AA87-F4EB-4EB3-8080-ED731F65BAEE}" srcOrd="1" destOrd="1" presId="urn:microsoft.com/office/officeart/2005/8/layout/hList7"/>
    <dgm:cxn modelId="{B94789DB-2C8F-4320-B661-AA3A2169B4B8}" srcId="{F8DD8AEB-3423-4B03-BC97-FBA8BFFCAA09}" destId="{5AB0218E-26EE-43B9-B12F-05E1654D6F37}" srcOrd="5" destOrd="0" parTransId="{02FF8A7B-89BF-49D2-B92B-933C0E4E196D}" sibTransId="{9B8E87B6-D798-43AD-9FB0-6E52D1E68102}"/>
    <dgm:cxn modelId="{7CF980DD-20AC-4CC9-AB9A-5DCA85AA24DF}" type="presOf" srcId="{0A2A8609-8539-486E-A46C-C34337C8F952}" destId="{C367B927-78A9-4FF4-B927-CE9CE5CF2BE0}" srcOrd="0" destOrd="1" presId="urn:microsoft.com/office/officeart/2005/8/layout/hList7"/>
    <dgm:cxn modelId="{97E73CDF-D8C9-44D1-8B98-70316160330B}" type="presOf" srcId="{A150807D-2F60-4BC3-A441-DD9AEE2C7AE0}" destId="{D9C07ECE-BF6C-4A52-A964-B0C2C5E8028B}" srcOrd="0" destOrd="3" presId="urn:microsoft.com/office/officeart/2005/8/layout/hList7"/>
    <dgm:cxn modelId="{DF64B7E0-2B3B-4884-941B-F937BE651344}" srcId="{75B659BC-3B05-49D0-82D9-FC7CCA33FE6F}" destId="{C0E44397-CAAD-4533-BE88-3C37C3DD9251}" srcOrd="0" destOrd="0" parTransId="{82255EA7-7097-4335-9916-F1253CDE234C}" sibTransId="{52CD1E58-D00F-41C5-B6CA-D1311069ED08}"/>
    <dgm:cxn modelId="{CC48C6E0-148C-43EC-9A14-8EC87D7A58C3}" type="presOf" srcId="{6BF55821-3C29-4B01-9172-8DC8E644859B}" destId="{210DF06F-A449-4D1C-A7D1-0E65C38B3A89}" srcOrd="0" destOrd="0" presId="urn:microsoft.com/office/officeart/2005/8/layout/hList7"/>
    <dgm:cxn modelId="{F0C904E1-C667-4688-881F-F846CA61718B}" type="presOf" srcId="{C3A2DC9E-0FA0-491F-9719-245088B644D0}" destId="{D9C07ECE-BF6C-4A52-A964-B0C2C5E8028B}" srcOrd="0" destOrd="0" presId="urn:microsoft.com/office/officeart/2005/8/layout/hList7"/>
    <dgm:cxn modelId="{20B594E4-650F-4A20-9D9B-FD4430DE9B95}" srcId="{F8DD8AEB-3423-4B03-BC97-FBA8BFFCAA09}" destId="{C3A2DC9E-0FA0-491F-9719-245088B644D0}" srcOrd="1" destOrd="0" parTransId="{3A286D59-322F-4DA0-BCCE-E1C29829FA9C}" sibTransId="{7F691A3D-06C0-46B4-B842-96E7C085063B}"/>
    <dgm:cxn modelId="{B22AABE4-32A0-4EBB-8AFE-6C77F92FC568}" type="presOf" srcId="{7ACB4B35-B1AC-453C-9CBB-0CFEEB285AAF}" destId="{30E8CBED-7730-465B-B18D-03A25A70EEF1}" srcOrd="1" destOrd="3" presId="urn:microsoft.com/office/officeart/2005/8/layout/hList7"/>
    <dgm:cxn modelId="{906D56E6-2C31-46D1-87CB-C5A176C0D343}" type="presOf" srcId="{6E029690-8084-4FC0-99EA-6F5F584F588B}" destId="{9CDC7E41-87E1-4B4A-A462-6D9D19C85795}" srcOrd="1" destOrd="2" presId="urn:microsoft.com/office/officeart/2005/8/layout/hList7"/>
    <dgm:cxn modelId="{21BE90F5-DE90-4523-9C6A-F57FD52FBB19}" srcId="{91BE91AE-4CEE-4A77-BD5C-3FEE93A7492E}" destId="{64D957AF-4CA2-4DA2-AD19-479C437C9819}" srcOrd="0" destOrd="0" parTransId="{95C9071B-FBE1-498B-AFE4-E8D8B98C637C}" sibTransId="{95A84D77-3FC3-4F2D-9F6B-3E78EF4BBE9F}"/>
    <dgm:cxn modelId="{E3BBF9F5-762D-4678-B667-35D4360BB3EF}" type="presOf" srcId="{D355A0EE-E061-4142-ABD4-353268C38576}" destId="{210DF06F-A449-4D1C-A7D1-0E65C38B3A89}" srcOrd="0" destOrd="2" presId="urn:microsoft.com/office/officeart/2005/8/layout/hList7"/>
    <dgm:cxn modelId="{51D825F6-88DE-40F3-B9A0-0C1E600470B6}" type="presOf" srcId="{7F691A3D-06C0-46B4-B842-96E7C085063B}" destId="{5831615B-E333-433E-AFB2-49453CA63E7B}" srcOrd="0" destOrd="0" presId="urn:microsoft.com/office/officeart/2005/8/layout/hList7"/>
    <dgm:cxn modelId="{ACED83F7-9E55-4926-915E-16221C8FDDF7}" type="presOf" srcId="{627D2D33-9C5B-4037-85EE-2FC8C2DC5204}" destId="{D9C07ECE-BF6C-4A52-A964-B0C2C5E8028B}" srcOrd="0" destOrd="1" presId="urn:microsoft.com/office/officeart/2005/8/layout/hList7"/>
    <dgm:cxn modelId="{710625F9-B944-4167-8E7B-0C06912252D4}" type="presOf" srcId="{CEB3CCD0-66A0-45ED-9B7D-4C1148AED8C8}" destId="{210DF06F-A449-4D1C-A7D1-0E65C38B3A89}" srcOrd="0" destOrd="1" presId="urn:microsoft.com/office/officeart/2005/8/layout/hList7"/>
    <dgm:cxn modelId="{881424FC-BA01-4299-A8D7-DCA443F15E67}" type="presOf" srcId="{A9F7B193-D1BB-4B69-8D9F-0350FD1BF252}" destId="{CEEE9AFD-D6B8-4F6C-9FF6-B2423D7C6911}" srcOrd="0" destOrd="0" presId="urn:microsoft.com/office/officeart/2005/8/layout/hList7"/>
    <dgm:cxn modelId="{DAE79E52-5783-457C-B5BC-C74B4F9810F4}" type="presParOf" srcId="{271AF072-0D3A-4F0E-9BBC-319600F95AE9}" destId="{A17D39E6-2C13-4801-AACF-665C77A6CB0A}" srcOrd="0" destOrd="0" presId="urn:microsoft.com/office/officeart/2005/8/layout/hList7"/>
    <dgm:cxn modelId="{35F877A3-FC06-4A68-AE2E-CFB8501B66BF}" type="presParOf" srcId="{271AF072-0D3A-4F0E-9BBC-319600F95AE9}" destId="{B68F2166-082B-464D-9F54-8F5A66A4BA98}" srcOrd="1" destOrd="0" presId="urn:microsoft.com/office/officeart/2005/8/layout/hList7"/>
    <dgm:cxn modelId="{01C1F412-9868-4A30-8D34-086DFB0FD02B}" type="presParOf" srcId="{B68F2166-082B-464D-9F54-8F5A66A4BA98}" destId="{EC61C06A-FCBD-4F7E-A51E-735DB47AAEBC}" srcOrd="0" destOrd="0" presId="urn:microsoft.com/office/officeart/2005/8/layout/hList7"/>
    <dgm:cxn modelId="{DFE5FFDA-B0D8-495F-860C-D0966EDE4494}" type="presParOf" srcId="{EC61C06A-FCBD-4F7E-A51E-735DB47AAEBC}" destId="{210DF06F-A449-4D1C-A7D1-0E65C38B3A89}" srcOrd="0" destOrd="0" presId="urn:microsoft.com/office/officeart/2005/8/layout/hList7"/>
    <dgm:cxn modelId="{29D6F82E-A20B-45A9-913E-91445E025FAF}" type="presParOf" srcId="{EC61C06A-FCBD-4F7E-A51E-735DB47AAEBC}" destId="{30E8CBED-7730-465B-B18D-03A25A70EEF1}" srcOrd="1" destOrd="0" presId="urn:microsoft.com/office/officeart/2005/8/layout/hList7"/>
    <dgm:cxn modelId="{653B44E3-4A04-447C-9FFB-4F916CDB63E9}" type="presParOf" srcId="{EC61C06A-FCBD-4F7E-A51E-735DB47AAEBC}" destId="{2D44D53C-51A0-445E-B23B-65FC2D7B1546}" srcOrd="2" destOrd="0" presId="urn:microsoft.com/office/officeart/2005/8/layout/hList7"/>
    <dgm:cxn modelId="{E4A48150-881D-458F-9921-8C122B759EFA}" type="presParOf" srcId="{EC61C06A-FCBD-4F7E-A51E-735DB47AAEBC}" destId="{4EA72F8E-FB1E-40CC-A47B-BE8493D34A4C}" srcOrd="3" destOrd="0" presId="urn:microsoft.com/office/officeart/2005/8/layout/hList7"/>
    <dgm:cxn modelId="{3A85CA6A-D243-436E-ACC6-B4CA714500E2}" type="presParOf" srcId="{B68F2166-082B-464D-9F54-8F5A66A4BA98}" destId="{E55707D9-F441-4225-A196-E57A8A14469E}" srcOrd="1" destOrd="0" presId="urn:microsoft.com/office/officeart/2005/8/layout/hList7"/>
    <dgm:cxn modelId="{A1C29433-EEF3-4DB6-9479-63A33FBB5C5E}" type="presParOf" srcId="{B68F2166-082B-464D-9F54-8F5A66A4BA98}" destId="{4652C19E-3F65-460B-A89E-0481972415CF}" srcOrd="2" destOrd="0" presId="urn:microsoft.com/office/officeart/2005/8/layout/hList7"/>
    <dgm:cxn modelId="{754D42BC-C3B7-49E7-987A-52EAA4DF3BF6}" type="presParOf" srcId="{4652C19E-3F65-460B-A89E-0481972415CF}" destId="{D9C07ECE-BF6C-4A52-A964-B0C2C5E8028B}" srcOrd="0" destOrd="0" presId="urn:microsoft.com/office/officeart/2005/8/layout/hList7"/>
    <dgm:cxn modelId="{BAB55976-00D6-4D7B-95F3-B589122FDF9F}" type="presParOf" srcId="{4652C19E-3F65-460B-A89E-0481972415CF}" destId="{1CD22C2F-3D3F-40E2-B4A9-1646ADF9B469}" srcOrd="1" destOrd="0" presId="urn:microsoft.com/office/officeart/2005/8/layout/hList7"/>
    <dgm:cxn modelId="{05E1D64F-BE7D-4200-87A1-51B9B6C98DA5}" type="presParOf" srcId="{4652C19E-3F65-460B-A89E-0481972415CF}" destId="{C1EDFAFB-3B9D-4DD6-BFB8-29B19C5747FF}" srcOrd="2" destOrd="0" presId="urn:microsoft.com/office/officeart/2005/8/layout/hList7"/>
    <dgm:cxn modelId="{6585EDFD-8116-4DE3-8882-E293FBF091B7}" type="presParOf" srcId="{4652C19E-3F65-460B-A89E-0481972415CF}" destId="{E1A34C57-7C38-461E-879F-F6A87CEB5792}" srcOrd="3" destOrd="0" presId="urn:microsoft.com/office/officeart/2005/8/layout/hList7"/>
    <dgm:cxn modelId="{52C5079A-0F4E-4349-A020-D49DB1FB2EEB}" type="presParOf" srcId="{B68F2166-082B-464D-9F54-8F5A66A4BA98}" destId="{5831615B-E333-433E-AFB2-49453CA63E7B}" srcOrd="3" destOrd="0" presId="urn:microsoft.com/office/officeart/2005/8/layout/hList7"/>
    <dgm:cxn modelId="{8E8846E6-93F1-4C39-8CEC-596D0EA522EB}" type="presParOf" srcId="{B68F2166-082B-464D-9F54-8F5A66A4BA98}" destId="{2ADF1EA5-4CA8-4B55-953F-3AD06EC51CB4}" srcOrd="4" destOrd="0" presId="urn:microsoft.com/office/officeart/2005/8/layout/hList7"/>
    <dgm:cxn modelId="{799AF4DE-8B4C-43F5-B163-B954C19D45CA}" type="presParOf" srcId="{2ADF1EA5-4CA8-4B55-953F-3AD06EC51CB4}" destId="{5E9BA5D5-1E82-4C0D-9C7B-1364F134D572}" srcOrd="0" destOrd="0" presId="urn:microsoft.com/office/officeart/2005/8/layout/hList7"/>
    <dgm:cxn modelId="{95BFAD7A-E9C6-4173-9B26-0BA805EB1B9C}" type="presParOf" srcId="{2ADF1EA5-4CA8-4B55-953F-3AD06EC51CB4}" destId="{9CDC7E41-87E1-4B4A-A462-6D9D19C85795}" srcOrd="1" destOrd="0" presId="urn:microsoft.com/office/officeart/2005/8/layout/hList7"/>
    <dgm:cxn modelId="{8160CB06-8A48-4B0A-8D83-ACE940F7F898}" type="presParOf" srcId="{2ADF1EA5-4CA8-4B55-953F-3AD06EC51CB4}" destId="{F400BB64-9281-4FA5-80D4-65ED87D72961}" srcOrd="2" destOrd="0" presId="urn:microsoft.com/office/officeart/2005/8/layout/hList7"/>
    <dgm:cxn modelId="{33B590AB-D122-4141-B5AE-92208FB5DE42}" type="presParOf" srcId="{2ADF1EA5-4CA8-4B55-953F-3AD06EC51CB4}" destId="{C849EE08-3D20-4631-A6C4-E67AB455486A}" srcOrd="3" destOrd="0" presId="urn:microsoft.com/office/officeart/2005/8/layout/hList7"/>
    <dgm:cxn modelId="{E59B09D0-1851-4004-8576-75F7DDAC8A88}" type="presParOf" srcId="{B68F2166-082B-464D-9F54-8F5A66A4BA98}" destId="{DA363933-CC91-44F9-9D38-0B62B5954B5D}" srcOrd="5" destOrd="0" presId="urn:microsoft.com/office/officeart/2005/8/layout/hList7"/>
    <dgm:cxn modelId="{22047162-7CC3-42FF-ABC5-22F01A8B39E2}" type="presParOf" srcId="{B68F2166-082B-464D-9F54-8F5A66A4BA98}" destId="{CF8AD5C6-E193-477E-957B-BF3174674D00}" srcOrd="6" destOrd="0" presId="urn:microsoft.com/office/officeart/2005/8/layout/hList7"/>
    <dgm:cxn modelId="{3751817B-D52C-4C5C-8A4F-97FB972CDBB8}" type="presParOf" srcId="{CF8AD5C6-E193-477E-957B-BF3174674D00}" destId="{CE7C4FAA-4EBC-414F-9502-2307DA4B4178}" srcOrd="0" destOrd="0" presId="urn:microsoft.com/office/officeart/2005/8/layout/hList7"/>
    <dgm:cxn modelId="{0EA3CACD-BD69-4657-96E7-657AD9F49225}" type="presParOf" srcId="{CF8AD5C6-E193-477E-957B-BF3174674D00}" destId="{9A6587AA-025F-4AAC-8D69-8BB30C8B8B30}" srcOrd="1" destOrd="0" presId="urn:microsoft.com/office/officeart/2005/8/layout/hList7"/>
    <dgm:cxn modelId="{961FA8E1-2A28-4A6D-B2C2-6D1275760C3A}" type="presParOf" srcId="{CF8AD5C6-E193-477E-957B-BF3174674D00}" destId="{6C65ACCF-CED4-4C42-883D-87FC9CED17E7}" srcOrd="2" destOrd="0" presId="urn:microsoft.com/office/officeart/2005/8/layout/hList7"/>
    <dgm:cxn modelId="{1BC67992-8183-45D9-8376-3D4587F5C690}" type="presParOf" srcId="{CF8AD5C6-E193-477E-957B-BF3174674D00}" destId="{E80D29A9-D159-4889-826C-22CB641609F0}" srcOrd="3" destOrd="0" presId="urn:microsoft.com/office/officeart/2005/8/layout/hList7"/>
    <dgm:cxn modelId="{74A70933-64E0-47C4-9CBC-336C492A60A1}" type="presParOf" srcId="{B68F2166-082B-464D-9F54-8F5A66A4BA98}" destId="{CEEE9AFD-D6B8-4F6C-9FF6-B2423D7C6911}" srcOrd="7" destOrd="0" presId="urn:microsoft.com/office/officeart/2005/8/layout/hList7"/>
    <dgm:cxn modelId="{BFB4A925-D54D-4A6D-9E5D-FE3EF8E3A430}" type="presParOf" srcId="{B68F2166-082B-464D-9F54-8F5A66A4BA98}" destId="{E319B048-FCAD-4A05-A70F-E5FA08B33144}" srcOrd="8" destOrd="0" presId="urn:microsoft.com/office/officeart/2005/8/layout/hList7"/>
    <dgm:cxn modelId="{EFFDB5C1-81D1-404B-BFE8-1F42302AA24E}" type="presParOf" srcId="{E319B048-FCAD-4A05-A70F-E5FA08B33144}" destId="{C367B927-78A9-4FF4-B927-CE9CE5CF2BE0}" srcOrd="0" destOrd="0" presId="urn:microsoft.com/office/officeart/2005/8/layout/hList7"/>
    <dgm:cxn modelId="{D9F10E7B-216A-40A0-9F13-3D96135A2EC0}" type="presParOf" srcId="{E319B048-FCAD-4A05-A70F-E5FA08B33144}" destId="{4EF0AA87-F4EB-4EB3-8080-ED731F65BAEE}" srcOrd="1" destOrd="0" presId="urn:microsoft.com/office/officeart/2005/8/layout/hList7"/>
    <dgm:cxn modelId="{E583B5FF-6233-44E4-A2B4-CC7073F0C5F2}" type="presParOf" srcId="{E319B048-FCAD-4A05-A70F-E5FA08B33144}" destId="{00061509-67C2-4FB0-93CF-CA76D6FAD542}" srcOrd="2" destOrd="0" presId="urn:microsoft.com/office/officeart/2005/8/layout/hList7"/>
    <dgm:cxn modelId="{BB3CA562-F79A-419F-998A-8B18C9DE0BA7}" type="presParOf" srcId="{E319B048-FCAD-4A05-A70F-E5FA08B33144}" destId="{1925B4AF-FC8A-43BB-B24F-CB45310C723D}" srcOrd="3" destOrd="0" presId="urn:microsoft.com/office/officeart/2005/8/layout/hList7"/>
    <dgm:cxn modelId="{768F909A-D3EB-4BCB-96DB-15D3F6B89E13}" type="presParOf" srcId="{B68F2166-082B-464D-9F54-8F5A66A4BA98}" destId="{E55D83DE-803F-44E1-8858-32EDCEA53BF1}" srcOrd="9" destOrd="0" presId="urn:microsoft.com/office/officeart/2005/8/layout/hList7"/>
    <dgm:cxn modelId="{8A57D35A-9210-44CE-BBB7-3FD592973BB4}" type="presParOf" srcId="{B68F2166-082B-464D-9F54-8F5A66A4BA98}" destId="{43ED7CD4-3248-4408-B4AC-CBB339B55F70}" srcOrd="10" destOrd="0" presId="urn:microsoft.com/office/officeart/2005/8/layout/hList7"/>
    <dgm:cxn modelId="{0207EA86-8164-4346-99AF-9B06B0C4E45E}" type="presParOf" srcId="{43ED7CD4-3248-4408-B4AC-CBB339B55F70}" destId="{79B7B9E1-F04C-453F-B7C5-596B619AA93A}" srcOrd="0" destOrd="0" presId="urn:microsoft.com/office/officeart/2005/8/layout/hList7"/>
    <dgm:cxn modelId="{8285B0A2-2ABA-4D82-A341-554219214CEE}" type="presParOf" srcId="{43ED7CD4-3248-4408-B4AC-CBB339B55F70}" destId="{E75562E6-A0E5-4CED-A658-0A2319A86E90}" srcOrd="1" destOrd="0" presId="urn:microsoft.com/office/officeart/2005/8/layout/hList7"/>
    <dgm:cxn modelId="{91B06FD9-6578-4BBE-9593-1E00D30157E1}" type="presParOf" srcId="{43ED7CD4-3248-4408-B4AC-CBB339B55F70}" destId="{A422FCF3-10CB-4599-B844-6579A118BA37}" srcOrd="2" destOrd="0" presId="urn:microsoft.com/office/officeart/2005/8/layout/hList7"/>
    <dgm:cxn modelId="{A6124164-819D-4365-B260-4F0487F10B77}" type="presParOf" srcId="{43ED7CD4-3248-4408-B4AC-CBB339B55F70}" destId="{E866B2D7-9431-4DA5-9117-E44FD718AD34}"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3F27E0-C607-40F8-9706-C9C409C1A457}" type="doc">
      <dgm:prSet loTypeId="urn:microsoft.com/office/officeart/2005/8/layout/orgChart1" loCatId="hierarchy" qsTypeId="urn:microsoft.com/office/officeart/2005/8/quickstyle/simple5" qsCatId="simple" csTypeId="urn:microsoft.com/office/officeart/2005/8/colors/accent1_2" csCatId="accent1" phldr="1"/>
      <dgm:spPr/>
      <dgm:t>
        <a:bodyPr/>
        <a:lstStyle/>
        <a:p>
          <a:endParaRPr lang="en-US"/>
        </a:p>
      </dgm:t>
    </dgm:pt>
    <dgm:pt modelId="{F740CBC2-9CC0-4574-99F2-A35C2A3BD20F}">
      <dgm:prSet/>
      <dgm:spPr>
        <a:solidFill>
          <a:srgbClr val="00B0F0"/>
        </a:solidFill>
      </dgm:spPr>
      <dgm:t>
        <a:bodyPr/>
        <a:lstStyle/>
        <a:p>
          <a:r>
            <a:rPr lang="en-US"/>
            <a:t>Intermediate  certificate*</a:t>
          </a:r>
        </a:p>
      </dgm:t>
    </dgm:pt>
    <dgm:pt modelId="{EA6E8162-77C8-4E4A-8EE8-76848AA272CE}" type="parTrans" cxnId="{14AADB6F-9003-4E06-B389-D1DDDB5C5FC6}">
      <dgm:prSet/>
      <dgm:spPr/>
      <dgm:t>
        <a:bodyPr/>
        <a:lstStyle/>
        <a:p>
          <a:endParaRPr lang="en-US"/>
        </a:p>
      </dgm:t>
    </dgm:pt>
    <dgm:pt modelId="{C32874D1-0CBF-49ED-B21F-443B778EEEB5}" type="sibTrans" cxnId="{14AADB6F-9003-4E06-B389-D1DDDB5C5FC6}">
      <dgm:prSet/>
      <dgm:spPr/>
      <dgm:t>
        <a:bodyPr/>
        <a:lstStyle/>
        <a:p>
          <a:endParaRPr lang="en-US"/>
        </a:p>
      </dgm:t>
    </dgm:pt>
    <dgm:pt modelId="{0149A36E-CA32-4D08-9B5B-2EC43EFB0D1B}">
      <dgm:prSet/>
      <dgm:spPr>
        <a:solidFill>
          <a:srgbClr val="00B0F0"/>
        </a:solidFill>
      </dgm:spPr>
      <dgm:t>
        <a:bodyPr/>
        <a:lstStyle/>
        <a:p>
          <a:r>
            <a:rPr lang="en-US"/>
            <a:t>Device certificate</a:t>
          </a:r>
        </a:p>
      </dgm:t>
    </dgm:pt>
    <dgm:pt modelId="{8957185F-8E24-4CC5-AF51-EF6A947D487B}" type="parTrans" cxnId="{BCB94990-D214-4915-959F-8B24A2F7A490}">
      <dgm:prSet/>
      <dgm:spPr/>
      <dgm:t>
        <a:bodyPr/>
        <a:lstStyle/>
        <a:p>
          <a:endParaRPr lang="en-US"/>
        </a:p>
      </dgm:t>
    </dgm:pt>
    <dgm:pt modelId="{6BC614C3-EDC5-43BE-939B-1B215415C873}" type="sibTrans" cxnId="{BCB94990-D214-4915-959F-8B24A2F7A490}">
      <dgm:prSet/>
      <dgm:spPr/>
      <dgm:t>
        <a:bodyPr/>
        <a:lstStyle/>
        <a:p>
          <a:endParaRPr lang="en-US"/>
        </a:p>
      </dgm:t>
    </dgm:pt>
    <dgm:pt modelId="{140144D0-F7A2-45DF-AE03-96B8CC015478}">
      <dgm:prSet/>
      <dgm:spPr>
        <a:solidFill>
          <a:srgbClr val="00B0F0"/>
        </a:solidFill>
      </dgm:spPr>
      <dgm:t>
        <a:bodyPr/>
        <a:lstStyle/>
        <a:p>
          <a:r>
            <a:rPr lang="en-US"/>
            <a:t>Device certificate</a:t>
          </a:r>
        </a:p>
      </dgm:t>
    </dgm:pt>
    <dgm:pt modelId="{FFD14FB6-BF3C-4167-B4A8-D8202522A572}" type="parTrans" cxnId="{D7679FA8-DED5-4A47-A6BA-982D58C5830B}">
      <dgm:prSet/>
      <dgm:spPr/>
      <dgm:t>
        <a:bodyPr/>
        <a:lstStyle/>
        <a:p>
          <a:endParaRPr lang="en-US"/>
        </a:p>
      </dgm:t>
    </dgm:pt>
    <dgm:pt modelId="{2C6EBC42-9247-4EB4-8253-4057FDB6B67A}" type="sibTrans" cxnId="{D7679FA8-DED5-4A47-A6BA-982D58C5830B}">
      <dgm:prSet/>
      <dgm:spPr/>
      <dgm:t>
        <a:bodyPr/>
        <a:lstStyle/>
        <a:p>
          <a:endParaRPr lang="en-US"/>
        </a:p>
      </dgm:t>
    </dgm:pt>
    <dgm:pt modelId="{8A640DA3-1BFE-4279-9029-FC4B89A146FA}">
      <dgm:prSet/>
      <dgm:spPr>
        <a:solidFill>
          <a:srgbClr val="00B0F0"/>
        </a:solidFill>
      </dgm:spPr>
      <dgm:t>
        <a:bodyPr/>
        <a:lstStyle/>
        <a:p>
          <a:r>
            <a:rPr lang="en-US"/>
            <a:t>Device certificate</a:t>
          </a:r>
        </a:p>
      </dgm:t>
    </dgm:pt>
    <dgm:pt modelId="{4793531A-DA02-40DA-9C48-EF93F5F3B9A2}" type="parTrans" cxnId="{56B3E355-14DA-4BC2-827F-69D51519941E}">
      <dgm:prSet/>
      <dgm:spPr/>
      <dgm:t>
        <a:bodyPr/>
        <a:lstStyle/>
        <a:p>
          <a:endParaRPr lang="en-US"/>
        </a:p>
      </dgm:t>
    </dgm:pt>
    <dgm:pt modelId="{330ABEBE-0B4F-4698-85A8-27AD378C60C4}" type="sibTrans" cxnId="{56B3E355-14DA-4BC2-827F-69D51519941E}">
      <dgm:prSet/>
      <dgm:spPr/>
      <dgm:t>
        <a:bodyPr/>
        <a:lstStyle/>
        <a:p>
          <a:endParaRPr lang="en-US"/>
        </a:p>
      </dgm:t>
    </dgm:pt>
    <dgm:pt modelId="{0A8AABD4-645D-4426-83A2-6F3C1AA6641D}">
      <dgm:prSet phldrT="[Text]"/>
      <dgm:spPr>
        <a:solidFill>
          <a:srgbClr val="00B0F0"/>
        </a:solidFill>
      </dgm:spPr>
      <dgm:t>
        <a:bodyPr/>
        <a:lstStyle/>
        <a:p>
          <a:r>
            <a:rPr lang="en-US"/>
            <a:t>Root CA</a:t>
          </a:r>
        </a:p>
      </dgm:t>
    </dgm:pt>
    <dgm:pt modelId="{AB9ED048-0F8B-41C1-9C53-E9BE06A77D57}" type="sibTrans" cxnId="{B30B6060-B3C6-4413-99ED-37D91A3DD98F}">
      <dgm:prSet/>
      <dgm:spPr/>
      <dgm:t>
        <a:bodyPr/>
        <a:lstStyle/>
        <a:p>
          <a:endParaRPr lang="en-US"/>
        </a:p>
      </dgm:t>
    </dgm:pt>
    <dgm:pt modelId="{E47E759F-9934-4B0B-BD86-62F5A6165360}" type="parTrans" cxnId="{B30B6060-B3C6-4413-99ED-37D91A3DD98F}">
      <dgm:prSet/>
      <dgm:spPr/>
      <dgm:t>
        <a:bodyPr/>
        <a:lstStyle/>
        <a:p>
          <a:endParaRPr lang="en-US"/>
        </a:p>
      </dgm:t>
    </dgm:pt>
    <dgm:pt modelId="{3FB495AB-36C6-4AFD-AD11-F4845C98FF60}" type="pres">
      <dgm:prSet presAssocID="{E93F27E0-C607-40F8-9706-C9C409C1A457}" presName="hierChild1" presStyleCnt="0">
        <dgm:presLayoutVars>
          <dgm:orgChart val="1"/>
          <dgm:chPref val="1"/>
          <dgm:dir/>
          <dgm:animOne val="branch"/>
          <dgm:animLvl val="lvl"/>
          <dgm:resizeHandles/>
        </dgm:presLayoutVars>
      </dgm:prSet>
      <dgm:spPr/>
    </dgm:pt>
    <dgm:pt modelId="{007D5624-5DBD-4150-B810-516EFE1C137F}" type="pres">
      <dgm:prSet presAssocID="{0A8AABD4-645D-4426-83A2-6F3C1AA6641D}" presName="hierRoot1" presStyleCnt="0">
        <dgm:presLayoutVars>
          <dgm:hierBranch val="init"/>
        </dgm:presLayoutVars>
      </dgm:prSet>
      <dgm:spPr/>
    </dgm:pt>
    <dgm:pt modelId="{94521404-9B55-44EF-B71B-F699274CE3C5}" type="pres">
      <dgm:prSet presAssocID="{0A8AABD4-645D-4426-83A2-6F3C1AA6641D}" presName="rootComposite1" presStyleCnt="0"/>
      <dgm:spPr/>
    </dgm:pt>
    <dgm:pt modelId="{8713101F-DE0D-40A0-80CC-39AC5A2AE5FE}" type="pres">
      <dgm:prSet presAssocID="{0A8AABD4-645D-4426-83A2-6F3C1AA6641D}" presName="rootText1" presStyleLbl="node0" presStyleIdx="0" presStyleCnt="1">
        <dgm:presLayoutVars>
          <dgm:chPref val="3"/>
        </dgm:presLayoutVars>
      </dgm:prSet>
      <dgm:spPr/>
    </dgm:pt>
    <dgm:pt modelId="{1F6303C2-CEA0-4C48-8063-8A853668E703}" type="pres">
      <dgm:prSet presAssocID="{0A8AABD4-645D-4426-83A2-6F3C1AA6641D}" presName="rootConnector1" presStyleLbl="node1" presStyleIdx="0" presStyleCnt="0"/>
      <dgm:spPr/>
    </dgm:pt>
    <dgm:pt modelId="{3241FA56-6DD9-45E3-B289-4765F3093AD8}" type="pres">
      <dgm:prSet presAssocID="{0A8AABD4-645D-4426-83A2-6F3C1AA6641D}" presName="hierChild2" presStyleCnt="0"/>
      <dgm:spPr/>
    </dgm:pt>
    <dgm:pt modelId="{8F6FA2C9-3057-43AF-92B9-0AA8668545E3}" type="pres">
      <dgm:prSet presAssocID="{EA6E8162-77C8-4E4A-8EE8-76848AA272CE}" presName="Name37" presStyleLbl="parChTrans1D2" presStyleIdx="0" presStyleCnt="1"/>
      <dgm:spPr/>
    </dgm:pt>
    <dgm:pt modelId="{E0062FF9-A0A9-4490-94B2-E3C9F9B5171D}" type="pres">
      <dgm:prSet presAssocID="{F740CBC2-9CC0-4574-99F2-A35C2A3BD20F}" presName="hierRoot2" presStyleCnt="0">
        <dgm:presLayoutVars>
          <dgm:hierBranch/>
        </dgm:presLayoutVars>
      </dgm:prSet>
      <dgm:spPr/>
    </dgm:pt>
    <dgm:pt modelId="{E19B2836-248A-467C-BBE5-B8559BB013CE}" type="pres">
      <dgm:prSet presAssocID="{F740CBC2-9CC0-4574-99F2-A35C2A3BD20F}" presName="rootComposite" presStyleCnt="0"/>
      <dgm:spPr/>
    </dgm:pt>
    <dgm:pt modelId="{DB4BA739-1C42-4EE0-9845-C5C21BDAF763}" type="pres">
      <dgm:prSet presAssocID="{F740CBC2-9CC0-4574-99F2-A35C2A3BD20F}" presName="rootText" presStyleLbl="node2" presStyleIdx="0" presStyleCnt="1">
        <dgm:presLayoutVars>
          <dgm:chPref val="3"/>
        </dgm:presLayoutVars>
      </dgm:prSet>
      <dgm:spPr/>
    </dgm:pt>
    <dgm:pt modelId="{C321C57C-61FD-4EC3-BDFE-07D5DA0DB83F}" type="pres">
      <dgm:prSet presAssocID="{F740CBC2-9CC0-4574-99F2-A35C2A3BD20F}" presName="rootConnector" presStyleLbl="node2" presStyleIdx="0" presStyleCnt="1"/>
      <dgm:spPr/>
    </dgm:pt>
    <dgm:pt modelId="{5F642B4A-E61D-4807-9808-ECC8A80EDA19}" type="pres">
      <dgm:prSet presAssocID="{F740CBC2-9CC0-4574-99F2-A35C2A3BD20F}" presName="hierChild4" presStyleCnt="0"/>
      <dgm:spPr/>
    </dgm:pt>
    <dgm:pt modelId="{02B9C1E3-E60D-4E2A-8BA9-762FA2C2A6E7}" type="pres">
      <dgm:prSet presAssocID="{8957185F-8E24-4CC5-AF51-EF6A947D487B}" presName="Name35" presStyleLbl="parChTrans1D3" presStyleIdx="0" presStyleCnt="3"/>
      <dgm:spPr/>
    </dgm:pt>
    <dgm:pt modelId="{C5174DDA-8069-4C18-9322-ADDE894E858D}" type="pres">
      <dgm:prSet presAssocID="{0149A36E-CA32-4D08-9B5B-2EC43EFB0D1B}" presName="hierRoot2" presStyleCnt="0">
        <dgm:presLayoutVars>
          <dgm:hierBranch val="init"/>
        </dgm:presLayoutVars>
      </dgm:prSet>
      <dgm:spPr/>
    </dgm:pt>
    <dgm:pt modelId="{C5F24121-58DC-47B3-AECF-F653C4B78258}" type="pres">
      <dgm:prSet presAssocID="{0149A36E-CA32-4D08-9B5B-2EC43EFB0D1B}" presName="rootComposite" presStyleCnt="0"/>
      <dgm:spPr/>
    </dgm:pt>
    <dgm:pt modelId="{836C1D2C-75BE-41F3-B801-80B6231F4994}" type="pres">
      <dgm:prSet presAssocID="{0149A36E-CA32-4D08-9B5B-2EC43EFB0D1B}" presName="rootText" presStyleLbl="node3" presStyleIdx="0" presStyleCnt="3">
        <dgm:presLayoutVars>
          <dgm:chPref val="3"/>
        </dgm:presLayoutVars>
      </dgm:prSet>
      <dgm:spPr/>
    </dgm:pt>
    <dgm:pt modelId="{9C46C9A6-75B9-4AA2-82C8-EF8151A83C6B}" type="pres">
      <dgm:prSet presAssocID="{0149A36E-CA32-4D08-9B5B-2EC43EFB0D1B}" presName="rootConnector" presStyleLbl="node3" presStyleIdx="0" presStyleCnt="3"/>
      <dgm:spPr/>
    </dgm:pt>
    <dgm:pt modelId="{AC58AF65-BB84-4018-9072-B3EE692E8712}" type="pres">
      <dgm:prSet presAssocID="{0149A36E-CA32-4D08-9B5B-2EC43EFB0D1B}" presName="hierChild4" presStyleCnt="0"/>
      <dgm:spPr/>
    </dgm:pt>
    <dgm:pt modelId="{92B211E8-18B6-46FD-B7AD-8EDBF53462DD}" type="pres">
      <dgm:prSet presAssocID="{0149A36E-CA32-4D08-9B5B-2EC43EFB0D1B}" presName="hierChild5" presStyleCnt="0"/>
      <dgm:spPr/>
    </dgm:pt>
    <dgm:pt modelId="{1550124B-388F-4B45-97C4-B7F3D1CBB353}" type="pres">
      <dgm:prSet presAssocID="{FFD14FB6-BF3C-4167-B4A8-D8202522A572}" presName="Name35" presStyleLbl="parChTrans1D3" presStyleIdx="1" presStyleCnt="3"/>
      <dgm:spPr/>
    </dgm:pt>
    <dgm:pt modelId="{3305AB07-604D-4B09-97A6-5AD481AD0057}" type="pres">
      <dgm:prSet presAssocID="{140144D0-F7A2-45DF-AE03-96B8CC015478}" presName="hierRoot2" presStyleCnt="0">
        <dgm:presLayoutVars>
          <dgm:hierBranch val="init"/>
        </dgm:presLayoutVars>
      </dgm:prSet>
      <dgm:spPr/>
    </dgm:pt>
    <dgm:pt modelId="{88445D1B-CC2B-4C7A-90BE-79AA8C40A095}" type="pres">
      <dgm:prSet presAssocID="{140144D0-F7A2-45DF-AE03-96B8CC015478}" presName="rootComposite" presStyleCnt="0"/>
      <dgm:spPr/>
    </dgm:pt>
    <dgm:pt modelId="{AD29C920-3AA4-42AA-A6D3-EF70CC6EE98E}" type="pres">
      <dgm:prSet presAssocID="{140144D0-F7A2-45DF-AE03-96B8CC015478}" presName="rootText" presStyleLbl="node3" presStyleIdx="1" presStyleCnt="3">
        <dgm:presLayoutVars>
          <dgm:chPref val="3"/>
        </dgm:presLayoutVars>
      </dgm:prSet>
      <dgm:spPr/>
    </dgm:pt>
    <dgm:pt modelId="{88337410-249E-4230-8F39-A95602034C7F}" type="pres">
      <dgm:prSet presAssocID="{140144D0-F7A2-45DF-AE03-96B8CC015478}" presName="rootConnector" presStyleLbl="node3" presStyleIdx="1" presStyleCnt="3"/>
      <dgm:spPr/>
    </dgm:pt>
    <dgm:pt modelId="{9DA5CBDA-8D4C-4BB8-9B0D-04C5E5E0C5E2}" type="pres">
      <dgm:prSet presAssocID="{140144D0-F7A2-45DF-AE03-96B8CC015478}" presName="hierChild4" presStyleCnt="0"/>
      <dgm:spPr/>
    </dgm:pt>
    <dgm:pt modelId="{9E49CAC2-25A9-4086-8053-81CD21FB3082}" type="pres">
      <dgm:prSet presAssocID="{140144D0-F7A2-45DF-AE03-96B8CC015478}" presName="hierChild5" presStyleCnt="0"/>
      <dgm:spPr/>
    </dgm:pt>
    <dgm:pt modelId="{370FF7A7-2221-4EFF-B46F-F43F7F0E312F}" type="pres">
      <dgm:prSet presAssocID="{4793531A-DA02-40DA-9C48-EF93F5F3B9A2}" presName="Name35" presStyleLbl="parChTrans1D3" presStyleIdx="2" presStyleCnt="3"/>
      <dgm:spPr/>
    </dgm:pt>
    <dgm:pt modelId="{6394750E-298D-44F4-A553-CE6435FBB05C}" type="pres">
      <dgm:prSet presAssocID="{8A640DA3-1BFE-4279-9029-FC4B89A146FA}" presName="hierRoot2" presStyleCnt="0">
        <dgm:presLayoutVars>
          <dgm:hierBranch val="init"/>
        </dgm:presLayoutVars>
      </dgm:prSet>
      <dgm:spPr/>
    </dgm:pt>
    <dgm:pt modelId="{2FBA4759-4C73-4D65-BFF9-0F8652492E96}" type="pres">
      <dgm:prSet presAssocID="{8A640DA3-1BFE-4279-9029-FC4B89A146FA}" presName="rootComposite" presStyleCnt="0"/>
      <dgm:spPr/>
    </dgm:pt>
    <dgm:pt modelId="{6A0DDF4F-D234-49C1-8326-07512437639B}" type="pres">
      <dgm:prSet presAssocID="{8A640DA3-1BFE-4279-9029-FC4B89A146FA}" presName="rootText" presStyleLbl="node3" presStyleIdx="2" presStyleCnt="3">
        <dgm:presLayoutVars>
          <dgm:chPref val="3"/>
        </dgm:presLayoutVars>
      </dgm:prSet>
      <dgm:spPr/>
    </dgm:pt>
    <dgm:pt modelId="{024797F9-24AB-4A3A-ACD4-A8567EA9C64E}" type="pres">
      <dgm:prSet presAssocID="{8A640DA3-1BFE-4279-9029-FC4B89A146FA}" presName="rootConnector" presStyleLbl="node3" presStyleIdx="2" presStyleCnt="3"/>
      <dgm:spPr/>
    </dgm:pt>
    <dgm:pt modelId="{C8150AAE-CB76-4360-8C01-110F4A7A618E}" type="pres">
      <dgm:prSet presAssocID="{8A640DA3-1BFE-4279-9029-FC4B89A146FA}" presName="hierChild4" presStyleCnt="0"/>
      <dgm:spPr/>
    </dgm:pt>
    <dgm:pt modelId="{390DC93C-0190-4A8D-A5EE-1207B48537EA}" type="pres">
      <dgm:prSet presAssocID="{8A640DA3-1BFE-4279-9029-FC4B89A146FA}" presName="hierChild5" presStyleCnt="0"/>
      <dgm:spPr/>
    </dgm:pt>
    <dgm:pt modelId="{83982A70-0931-4EE5-8E6C-50269A941AEA}" type="pres">
      <dgm:prSet presAssocID="{F740CBC2-9CC0-4574-99F2-A35C2A3BD20F}" presName="hierChild5" presStyleCnt="0"/>
      <dgm:spPr/>
    </dgm:pt>
    <dgm:pt modelId="{3FEB4667-DACD-4558-8FCF-BE064A1D091D}" type="pres">
      <dgm:prSet presAssocID="{0A8AABD4-645D-4426-83A2-6F3C1AA6641D}" presName="hierChild3" presStyleCnt="0"/>
      <dgm:spPr/>
    </dgm:pt>
  </dgm:ptLst>
  <dgm:cxnLst>
    <dgm:cxn modelId="{5DDF9E23-3DAA-482B-B1D6-E71851214D11}" type="presOf" srcId="{F740CBC2-9CC0-4574-99F2-A35C2A3BD20F}" destId="{C321C57C-61FD-4EC3-BDFE-07D5DA0DB83F}" srcOrd="1" destOrd="0" presId="urn:microsoft.com/office/officeart/2005/8/layout/orgChart1"/>
    <dgm:cxn modelId="{B30B6060-B3C6-4413-99ED-37D91A3DD98F}" srcId="{E93F27E0-C607-40F8-9706-C9C409C1A457}" destId="{0A8AABD4-645D-4426-83A2-6F3C1AA6641D}" srcOrd="0" destOrd="0" parTransId="{E47E759F-9934-4B0B-BD86-62F5A6165360}" sibTransId="{AB9ED048-0F8B-41C1-9C53-E9BE06A77D57}"/>
    <dgm:cxn modelId="{6C8C0F48-2504-4340-AD39-6C88F3CA49C7}" type="presOf" srcId="{0A8AABD4-645D-4426-83A2-6F3C1AA6641D}" destId="{1F6303C2-CEA0-4C48-8063-8A853668E703}" srcOrd="1" destOrd="0" presId="urn:microsoft.com/office/officeart/2005/8/layout/orgChart1"/>
    <dgm:cxn modelId="{70D2724B-6346-4AF2-BECB-014B36A04B4A}" type="presOf" srcId="{E93F27E0-C607-40F8-9706-C9C409C1A457}" destId="{3FB495AB-36C6-4AFD-AD11-F4845C98FF60}" srcOrd="0" destOrd="0" presId="urn:microsoft.com/office/officeart/2005/8/layout/orgChart1"/>
    <dgm:cxn modelId="{14AADB6F-9003-4E06-B389-D1DDDB5C5FC6}" srcId="{0A8AABD4-645D-4426-83A2-6F3C1AA6641D}" destId="{F740CBC2-9CC0-4574-99F2-A35C2A3BD20F}" srcOrd="0" destOrd="0" parTransId="{EA6E8162-77C8-4E4A-8EE8-76848AA272CE}" sibTransId="{C32874D1-0CBF-49ED-B21F-443B778EEEB5}"/>
    <dgm:cxn modelId="{584E7755-1ACF-404A-ABC5-4A64ADFC014B}" type="presOf" srcId="{8A640DA3-1BFE-4279-9029-FC4B89A146FA}" destId="{6A0DDF4F-D234-49C1-8326-07512437639B}" srcOrd="0" destOrd="0" presId="urn:microsoft.com/office/officeart/2005/8/layout/orgChart1"/>
    <dgm:cxn modelId="{56B3E355-14DA-4BC2-827F-69D51519941E}" srcId="{F740CBC2-9CC0-4574-99F2-A35C2A3BD20F}" destId="{8A640DA3-1BFE-4279-9029-FC4B89A146FA}" srcOrd="2" destOrd="0" parTransId="{4793531A-DA02-40DA-9C48-EF93F5F3B9A2}" sibTransId="{330ABEBE-0B4F-4698-85A8-27AD378C60C4}"/>
    <dgm:cxn modelId="{45A14A89-53C5-42A2-82CD-A5929E1419D7}" type="presOf" srcId="{8A640DA3-1BFE-4279-9029-FC4B89A146FA}" destId="{024797F9-24AB-4A3A-ACD4-A8567EA9C64E}" srcOrd="1" destOrd="0" presId="urn:microsoft.com/office/officeart/2005/8/layout/orgChart1"/>
    <dgm:cxn modelId="{B5221C8C-835B-48B0-BBCB-D35628E11951}" type="presOf" srcId="{0A8AABD4-645D-4426-83A2-6F3C1AA6641D}" destId="{8713101F-DE0D-40A0-80CC-39AC5A2AE5FE}" srcOrd="0" destOrd="0" presId="urn:microsoft.com/office/officeart/2005/8/layout/orgChart1"/>
    <dgm:cxn modelId="{71EA668D-AE7F-4CF2-898C-97B32EE711AA}" type="presOf" srcId="{0149A36E-CA32-4D08-9B5B-2EC43EFB0D1B}" destId="{836C1D2C-75BE-41F3-B801-80B6231F4994}" srcOrd="0" destOrd="0" presId="urn:microsoft.com/office/officeart/2005/8/layout/orgChart1"/>
    <dgm:cxn modelId="{BCB94990-D214-4915-959F-8B24A2F7A490}" srcId="{F740CBC2-9CC0-4574-99F2-A35C2A3BD20F}" destId="{0149A36E-CA32-4D08-9B5B-2EC43EFB0D1B}" srcOrd="0" destOrd="0" parTransId="{8957185F-8E24-4CC5-AF51-EF6A947D487B}" sibTransId="{6BC614C3-EDC5-43BE-939B-1B215415C873}"/>
    <dgm:cxn modelId="{6BF81CA6-A85B-469C-B699-306CAFF72AB0}" type="presOf" srcId="{8957185F-8E24-4CC5-AF51-EF6A947D487B}" destId="{02B9C1E3-E60D-4E2A-8BA9-762FA2C2A6E7}" srcOrd="0" destOrd="0" presId="urn:microsoft.com/office/officeart/2005/8/layout/orgChart1"/>
    <dgm:cxn modelId="{CB947BA6-1A33-4867-9122-4877F0AB809B}" type="presOf" srcId="{4793531A-DA02-40DA-9C48-EF93F5F3B9A2}" destId="{370FF7A7-2221-4EFF-B46F-F43F7F0E312F}" srcOrd="0" destOrd="0" presId="urn:microsoft.com/office/officeart/2005/8/layout/orgChart1"/>
    <dgm:cxn modelId="{D7679FA8-DED5-4A47-A6BA-982D58C5830B}" srcId="{F740CBC2-9CC0-4574-99F2-A35C2A3BD20F}" destId="{140144D0-F7A2-45DF-AE03-96B8CC015478}" srcOrd="1" destOrd="0" parTransId="{FFD14FB6-BF3C-4167-B4A8-D8202522A572}" sibTransId="{2C6EBC42-9247-4EB4-8253-4057FDB6B67A}"/>
    <dgm:cxn modelId="{42FDB0B0-D6EF-4386-8FEE-2F66AC9FAAAF}" type="presOf" srcId="{140144D0-F7A2-45DF-AE03-96B8CC015478}" destId="{88337410-249E-4230-8F39-A95602034C7F}" srcOrd="1" destOrd="0" presId="urn:microsoft.com/office/officeart/2005/8/layout/orgChart1"/>
    <dgm:cxn modelId="{B78A7CB1-1107-4634-9C7C-92D51108E860}" type="presOf" srcId="{FFD14FB6-BF3C-4167-B4A8-D8202522A572}" destId="{1550124B-388F-4B45-97C4-B7F3D1CBB353}" srcOrd="0" destOrd="0" presId="urn:microsoft.com/office/officeart/2005/8/layout/orgChart1"/>
    <dgm:cxn modelId="{EDBC1CB3-0A8C-4471-8BA0-C50547B21A17}" type="presOf" srcId="{F740CBC2-9CC0-4574-99F2-A35C2A3BD20F}" destId="{DB4BA739-1C42-4EE0-9845-C5C21BDAF763}" srcOrd="0" destOrd="0" presId="urn:microsoft.com/office/officeart/2005/8/layout/orgChart1"/>
    <dgm:cxn modelId="{63E9BDD5-21F7-4886-904E-C2911635FFED}" type="presOf" srcId="{0149A36E-CA32-4D08-9B5B-2EC43EFB0D1B}" destId="{9C46C9A6-75B9-4AA2-82C8-EF8151A83C6B}" srcOrd="1" destOrd="0" presId="urn:microsoft.com/office/officeart/2005/8/layout/orgChart1"/>
    <dgm:cxn modelId="{5D74E8D8-ACEE-4B29-B5EE-284F2059802A}" type="presOf" srcId="{EA6E8162-77C8-4E4A-8EE8-76848AA272CE}" destId="{8F6FA2C9-3057-43AF-92B9-0AA8668545E3}" srcOrd="0" destOrd="0" presId="urn:microsoft.com/office/officeart/2005/8/layout/orgChart1"/>
    <dgm:cxn modelId="{61E59DEB-C6D1-42B6-9D5F-87045C98827E}" type="presOf" srcId="{140144D0-F7A2-45DF-AE03-96B8CC015478}" destId="{AD29C920-3AA4-42AA-A6D3-EF70CC6EE98E}" srcOrd="0" destOrd="0" presId="urn:microsoft.com/office/officeart/2005/8/layout/orgChart1"/>
    <dgm:cxn modelId="{0AB65897-FE56-4743-B6E2-E9D9362ABBA1}" type="presParOf" srcId="{3FB495AB-36C6-4AFD-AD11-F4845C98FF60}" destId="{007D5624-5DBD-4150-B810-516EFE1C137F}" srcOrd="0" destOrd="0" presId="urn:microsoft.com/office/officeart/2005/8/layout/orgChart1"/>
    <dgm:cxn modelId="{F1BD2B67-DB45-4A7F-8F71-5EE15E12999A}" type="presParOf" srcId="{007D5624-5DBD-4150-B810-516EFE1C137F}" destId="{94521404-9B55-44EF-B71B-F699274CE3C5}" srcOrd="0" destOrd="0" presId="urn:microsoft.com/office/officeart/2005/8/layout/orgChart1"/>
    <dgm:cxn modelId="{4286CC4C-69C4-47AF-844E-BDDAD2629AA9}" type="presParOf" srcId="{94521404-9B55-44EF-B71B-F699274CE3C5}" destId="{8713101F-DE0D-40A0-80CC-39AC5A2AE5FE}" srcOrd="0" destOrd="0" presId="urn:microsoft.com/office/officeart/2005/8/layout/orgChart1"/>
    <dgm:cxn modelId="{06D399AC-76B0-4636-8399-230408763652}" type="presParOf" srcId="{94521404-9B55-44EF-B71B-F699274CE3C5}" destId="{1F6303C2-CEA0-4C48-8063-8A853668E703}" srcOrd="1" destOrd="0" presId="urn:microsoft.com/office/officeart/2005/8/layout/orgChart1"/>
    <dgm:cxn modelId="{BFB71E64-8030-43AC-B000-C657DAD21BB5}" type="presParOf" srcId="{007D5624-5DBD-4150-B810-516EFE1C137F}" destId="{3241FA56-6DD9-45E3-B289-4765F3093AD8}" srcOrd="1" destOrd="0" presId="urn:microsoft.com/office/officeart/2005/8/layout/orgChart1"/>
    <dgm:cxn modelId="{8504E310-F7C1-4108-A589-029EB9D3BE88}" type="presParOf" srcId="{3241FA56-6DD9-45E3-B289-4765F3093AD8}" destId="{8F6FA2C9-3057-43AF-92B9-0AA8668545E3}" srcOrd="0" destOrd="0" presId="urn:microsoft.com/office/officeart/2005/8/layout/orgChart1"/>
    <dgm:cxn modelId="{8DAF00D1-7A60-49C8-9F9C-91420EA22F15}" type="presParOf" srcId="{3241FA56-6DD9-45E3-B289-4765F3093AD8}" destId="{E0062FF9-A0A9-4490-94B2-E3C9F9B5171D}" srcOrd="1" destOrd="0" presId="urn:microsoft.com/office/officeart/2005/8/layout/orgChart1"/>
    <dgm:cxn modelId="{57C13BEA-9DFD-455B-AB2F-88BF18AC2CA0}" type="presParOf" srcId="{E0062FF9-A0A9-4490-94B2-E3C9F9B5171D}" destId="{E19B2836-248A-467C-BBE5-B8559BB013CE}" srcOrd="0" destOrd="0" presId="urn:microsoft.com/office/officeart/2005/8/layout/orgChart1"/>
    <dgm:cxn modelId="{4FDC96D7-05E3-4D06-B1DD-CE2BCC8DC8EB}" type="presParOf" srcId="{E19B2836-248A-467C-BBE5-B8559BB013CE}" destId="{DB4BA739-1C42-4EE0-9845-C5C21BDAF763}" srcOrd="0" destOrd="0" presId="urn:microsoft.com/office/officeart/2005/8/layout/orgChart1"/>
    <dgm:cxn modelId="{65C4A4A3-7121-45FC-8A52-67BD936F3378}" type="presParOf" srcId="{E19B2836-248A-467C-BBE5-B8559BB013CE}" destId="{C321C57C-61FD-4EC3-BDFE-07D5DA0DB83F}" srcOrd="1" destOrd="0" presId="urn:microsoft.com/office/officeart/2005/8/layout/orgChart1"/>
    <dgm:cxn modelId="{1E457BC3-5127-46B2-8952-1F79CA2B12FB}" type="presParOf" srcId="{E0062FF9-A0A9-4490-94B2-E3C9F9B5171D}" destId="{5F642B4A-E61D-4807-9808-ECC8A80EDA19}" srcOrd="1" destOrd="0" presId="urn:microsoft.com/office/officeart/2005/8/layout/orgChart1"/>
    <dgm:cxn modelId="{078D1B5F-8955-4A1D-9516-DBEF54A609D0}" type="presParOf" srcId="{5F642B4A-E61D-4807-9808-ECC8A80EDA19}" destId="{02B9C1E3-E60D-4E2A-8BA9-762FA2C2A6E7}" srcOrd="0" destOrd="0" presId="urn:microsoft.com/office/officeart/2005/8/layout/orgChart1"/>
    <dgm:cxn modelId="{32C18031-C737-463C-A471-68B2407C8687}" type="presParOf" srcId="{5F642B4A-E61D-4807-9808-ECC8A80EDA19}" destId="{C5174DDA-8069-4C18-9322-ADDE894E858D}" srcOrd="1" destOrd="0" presId="urn:microsoft.com/office/officeart/2005/8/layout/orgChart1"/>
    <dgm:cxn modelId="{5A0F5028-91F8-482D-8BEF-4A98FE003BC7}" type="presParOf" srcId="{C5174DDA-8069-4C18-9322-ADDE894E858D}" destId="{C5F24121-58DC-47B3-AECF-F653C4B78258}" srcOrd="0" destOrd="0" presId="urn:microsoft.com/office/officeart/2005/8/layout/orgChart1"/>
    <dgm:cxn modelId="{72C5F52B-9867-4E57-8474-E52DBBC9E3EE}" type="presParOf" srcId="{C5F24121-58DC-47B3-AECF-F653C4B78258}" destId="{836C1D2C-75BE-41F3-B801-80B6231F4994}" srcOrd="0" destOrd="0" presId="urn:microsoft.com/office/officeart/2005/8/layout/orgChart1"/>
    <dgm:cxn modelId="{76789EE1-D417-4C49-93CD-C6883882CDA6}" type="presParOf" srcId="{C5F24121-58DC-47B3-AECF-F653C4B78258}" destId="{9C46C9A6-75B9-4AA2-82C8-EF8151A83C6B}" srcOrd="1" destOrd="0" presId="urn:microsoft.com/office/officeart/2005/8/layout/orgChart1"/>
    <dgm:cxn modelId="{D6A4FEBD-ECBF-4012-AE19-D42D4FFB2D3F}" type="presParOf" srcId="{C5174DDA-8069-4C18-9322-ADDE894E858D}" destId="{AC58AF65-BB84-4018-9072-B3EE692E8712}" srcOrd="1" destOrd="0" presId="urn:microsoft.com/office/officeart/2005/8/layout/orgChart1"/>
    <dgm:cxn modelId="{C866507B-13AC-4EDE-9A9B-734A4C4DC4CD}" type="presParOf" srcId="{C5174DDA-8069-4C18-9322-ADDE894E858D}" destId="{92B211E8-18B6-46FD-B7AD-8EDBF53462DD}" srcOrd="2" destOrd="0" presId="urn:microsoft.com/office/officeart/2005/8/layout/orgChart1"/>
    <dgm:cxn modelId="{830C4CD9-D934-45D2-9437-FDEF9C6101CD}" type="presParOf" srcId="{5F642B4A-E61D-4807-9808-ECC8A80EDA19}" destId="{1550124B-388F-4B45-97C4-B7F3D1CBB353}" srcOrd="2" destOrd="0" presId="urn:microsoft.com/office/officeart/2005/8/layout/orgChart1"/>
    <dgm:cxn modelId="{4DEE6541-201F-4D5C-94B1-8C7A9A9FC15C}" type="presParOf" srcId="{5F642B4A-E61D-4807-9808-ECC8A80EDA19}" destId="{3305AB07-604D-4B09-97A6-5AD481AD0057}" srcOrd="3" destOrd="0" presId="urn:microsoft.com/office/officeart/2005/8/layout/orgChart1"/>
    <dgm:cxn modelId="{71AC84B7-D13B-48CB-8EF6-0588E8F7E047}" type="presParOf" srcId="{3305AB07-604D-4B09-97A6-5AD481AD0057}" destId="{88445D1B-CC2B-4C7A-90BE-79AA8C40A095}" srcOrd="0" destOrd="0" presId="urn:microsoft.com/office/officeart/2005/8/layout/orgChart1"/>
    <dgm:cxn modelId="{79AAE0D9-13D4-4BAD-973F-6CFB778370FC}" type="presParOf" srcId="{88445D1B-CC2B-4C7A-90BE-79AA8C40A095}" destId="{AD29C920-3AA4-42AA-A6D3-EF70CC6EE98E}" srcOrd="0" destOrd="0" presId="urn:microsoft.com/office/officeart/2005/8/layout/orgChart1"/>
    <dgm:cxn modelId="{A2494829-FDCF-4274-A0F8-EB8D760709FE}" type="presParOf" srcId="{88445D1B-CC2B-4C7A-90BE-79AA8C40A095}" destId="{88337410-249E-4230-8F39-A95602034C7F}" srcOrd="1" destOrd="0" presId="urn:microsoft.com/office/officeart/2005/8/layout/orgChart1"/>
    <dgm:cxn modelId="{0ADE98D2-34CA-45BA-9CD1-09EC2FB2433E}" type="presParOf" srcId="{3305AB07-604D-4B09-97A6-5AD481AD0057}" destId="{9DA5CBDA-8D4C-4BB8-9B0D-04C5E5E0C5E2}" srcOrd="1" destOrd="0" presId="urn:microsoft.com/office/officeart/2005/8/layout/orgChart1"/>
    <dgm:cxn modelId="{52A1FF8D-7DA5-447A-B9D9-14BE8DE6EE54}" type="presParOf" srcId="{3305AB07-604D-4B09-97A6-5AD481AD0057}" destId="{9E49CAC2-25A9-4086-8053-81CD21FB3082}" srcOrd="2" destOrd="0" presId="urn:microsoft.com/office/officeart/2005/8/layout/orgChart1"/>
    <dgm:cxn modelId="{41FC5EE5-7CB9-455A-945A-7AB80E36E514}" type="presParOf" srcId="{5F642B4A-E61D-4807-9808-ECC8A80EDA19}" destId="{370FF7A7-2221-4EFF-B46F-F43F7F0E312F}" srcOrd="4" destOrd="0" presId="urn:microsoft.com/office/officeart/2005/8/layout/orgChart1"/>
    <dgm:cxn modelId="{41B5727F-7161-45CF-8A1B-C4870195AA28}" type="presParOf" srcId="{5F642B4A-E61D-4807-9808-ECC8A80EDA19}" destId="{6394750E-298D-44F4-A553-CE6435FBB05C}" srcOrd="5" destOrd="0" presId="urn:microsoft.com/office/officeart/2005/8/layout/orgChart1"/>
    <dgm:cxn modelId="{5EDC5F6C-41A8-4AC6-8D92-60763EEEF5EC}" type="presParOf" srcId="{6394750E-298D-44F4-A553-CE6435FBB05C}" destId="{2FBA4759-4C73-4D65-BFF9-0F8652492E96}" srcOrd="0" destOrd="0" presId="urn:microsoft.com/office/officeart/2005/8/layout/orgChart1"/>
    <dgm:cxn modelId="{34036AC6-2619-44EB-9AB5-1EB13D5205CB}" type="presParOf" srcId="{2FBA4759-4C73-4D65-BFF9-0F8652492E96}" destId="{6A0DDF4F-D234-49C1-8326-07512437639B}" srcOrd="0" destOrd="0" presId="urn:microsoft.com/office/officeart/2005/8/layout/orgChart1"/>
    <dgm:cxn modelId="{AEE42D1E-0D24-49D9-A01F-ADD3F19506D8}" type="presParOf" srcId="{2FBA4759-4C73-4D65-BFF9-0F8652492E96}" destId="{024797F9-24AB-4A3A-ACD4-A8567EA9C64E}" srcOrd="1" destOrd="0" presId="urn:microsoft.com/office/officeart/2005/8/layout/orgChart1"/>
    <dgm:cxn modelId="{080FE10A-AE80-444F-BD19-7E703BB66B7A}" type="presParOf" srcId="{6394750E-298D-44F4-A553-CE6435FBB05C}" destId="{C8150AAE-CB76-4360-8C01-110F4A7A618E}" srcOrd="1" destOrd="0" presId="urn:microsoft.com/office/officeart/2005/8/layout/orgChart1"/>
    <dgm:cxn modelId="{41513115-5D63-41A2-9BBF-C978E68A52FA}" type="presParOf" srcId="{6394750E-298D-44F4-A553-CE6435FBB05C}" destId="{390DC93C-0190-4A8D-A5EE-1207B48537EA}" srcOrd="2" destOrd="0" presId="urn:microsoft.com/office/officeart/2005/8/layout/orgChart1"/>
    <dgm:cxn modelId="{F3B7BC28-787D-476C-A501-D93AA465DC66}" type="presParOf" srcId="{E0062FF9-A0A9-4490-94B2-E3C9F9B5171D}" destId="{83982A70-0931-4EE5-8E6C-50269A941AEA}" srcOrd="2" destOrd="0" presId="urn:microsoft.com/office/officeart/2005/8/layout/orgChart1"/>
    <dgm:cxn modelId="{5DE5FC3E-4FC2-4544-88E4-15B5FF439BC2}" type="presParOf" srcId="{007D5624-5DBD-4150-B810-516EFE1C137F}" destId="{3FEB4667-DACD-4558-8FCF-BE064A1D091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3F27E0-C607-40F8-9706-C9C409C1A457}" type="doc">
      <dgm:prSet loTypeId="urn:microsoft.com/office/officeart/2005/8/layout/orgChart1" loCatId="hierarchy" qsTypeId="urn:microsoft.com/office/officeart/2005/8/quickstyle/simple5" qsCatId="simple" csTypeId="urn:microsoft.com/office/officeart/2005/8/colors/accent1_2" csCatId="accent1" phldr="1"/>
      <dgm:spPr/>
      <dgm:t>
        <a:bodyPr/>
        <a:lstStyle/>
        <a:p>
          <a:endParaRPr lang="en-US"/>
        </a:p>
      </dgm:t>
    </dgm:pt>
    <dgm:pt modelId="{0A8AABD4-645D-4426-83A2-6F3C1AA6641D}">
      <dgm:prSet phldrT="[Text]"/>
      <dgm:spPr>
        <a:solidFill>
          <a:schemeClr val="tx1"/>
        </a:solidFill>
        <a:effectLst/>
        <a:scene3d>
          <a:camera prst="orthographicFront"/>
          <a:lightRig rig="threePt" dir="t">
            <a:rot lat="0" lon="0" rev="1200000"/>
          </a:lightRig>
        </a:scene3d>
        <a:sp3d/>
      </dgm:spPr>
      <dgm:t>
        <a:bodyPr/>
        <a:lstStyle/>
        <a:p>
          <a:r>
            <a:rPr lang="en-US"/>
            <a:t>Root CA</a:t>
          </a:r>
        </a:p>
      </dgm:t>
    </dgm:pt>
    <dgm:pt modelId="{E47E759F-9934-4B0B-BD86-62F5A6165360}" type="parTrans" cxnId="{B30B6060-B3C6-4413-99ED-37D91A3DD98F}">
      <dgm:prSet/>
      <dgm:spPr/>
      <dgm:t>
        <a:bodyPr/>
        <a:lstStyle/>
        <a:p>
          <a:endParaRPr lang="en-US"/>
        </a:p>
      </dgm:t>
    </dgm:pt>
    <dgm:pt modelId="{AB9ED048-0F8B-41C1-9C53-E9BE06A77D57}" type="sibTrans" cxnId="{B30B6060-B3C6-4413-99ED-37D91A3DD98F}">
      <dgm:prSet/>
      <dgm:spPr/>
      <dgm:t>
        <a:bodyPr/>
        <a:lstStyle/>
        <a:p>
          <a:endParaRPr lang="en-US"/>
        </a:p>
      </dgm:t>
    </dgm:pt>
    <dgm:pt modelId="{670E96EE-BF26-40E0-B330-004B3808BBD4}">
      <dgm:prSet/>
      <dgm:spPr>
        <a:solidFill>
          <a:srgbClr val="1D9CE4"/>
        </a:solidFill>
        <a:effectLst/>
        <a:scene3d>
          <a:camera prst="orthographicFront"/>
          <a:lightRig rig="threePt" dir="t">
            <a:rot lat="0" lon="0" rev="1200000"/>
          </a:lightRig>
        </a:scene3d>
        <a:sp3d/>
      </dgm:spPr>
      <dgm:t>
        <a:bodyPr/>
        <a:lstStyle/>
        <a:p>
          <a:r>
            <a:rPr lang="en-US"/>
            <a:t>Product Line 2</a:t>
          </a:r>
        </a:p>
      </dgm:t>
    </dgm:pt>
    <dgm:pt modelId="{FB550D8F-58CE-499A-A2DD-486086C6E2C2}" type="parTrans" cxnId="{614ACA14-EE6E-40C9-806B-38825A026BD5}">
      <dgm:prSet/>
      <dgm:spPr/>
      <dgm:t>
        <a:bodyPr/>
        <a:lstStyle/>
        <a:p>
          <a:endParaRPr lang="en-US"/>
        </a:p>
      </dgm:t>
    </dgm:pt>
    <dgm:pt modelId="{DA816F0A-CFD4-4942-9625-6A04E30FF88C}" type="sibTrans" cxnId="{614ACA14-EE6E-40C9-806B-38825A026BD5}">
      <dgm:prSet/>
      <dgm:spPr/>
      <dgm:t>
        <a:bodyPr/>
        <a:lstStyle/>
        <a:p>
          <a:endParaRPr lang="en-US"/>
        </a:p>
      </dgm:t>
    </dgm:pt>
    <dgm:pt modelId="{DA5ACFA2-B998-49A6-AEBB-48F3C664640B}">
      <dgm:prSet/>
      <dgm:spPr>
        <a:solidFill>
          <a:srgbClr val="1D9CE4"/>
        </a:solidFill>
        <a:effectLst/>
        <a:scene3d>
          <a:camera prst="orthographicFront"/>
          <a:lightRig rig="threePt" dir="t">
            <a:rot lat="0" lon="0" rev="1200000"/>
          </a:lightRig>
        </a:scene3d>
        <a:sp3d/>
      </dgm:spPr>
      <dgm:t>
        <a:bodyPr/>
        <a:lstStyle/>
        <a:p>
          <a:r>
            <a:rPr lang="en-US"/>
            <a:t>Product Line 3</a:t>
          </a:r>
        </a:p>
      </dgm:t>
    </dgm:pt>
    <dgm:pt modelId="{31D573BF-EE13-4C4A-A2D4-631A851AE43F}" type="parTrans" cxnId="{1C03FD08-AD6A-4EB6-BB4E-7AD36C815236}">
      <dgm:prSet/>
      <dgm:spPr/>
      <dgm:t>
        <a:bodyPr/>
        <a:lstStyle/>
        <a:p>
          <a:endParaRPr lang="en-US"/>
        </a:p>
      </dgm:t>
    </dgm:pt>
    <dgm:pt modelId="{DE2DB055-169D-44A8-A08C-70804088F8CE}" type="sibTrans" cxnId="{1C03FD08-AD6A-4EB6-BB4E-7AD36C815236}">
      <dgm:prSet/>
      <dgm:spPr/>
      <dgm:t>
        <a:bodyPr/>
        <a:lstStyle/>
        <a:p>
          <a:endParaRPr lang="en-US"/>
        </a:p>
      </dgm:t>
    </dgm:pt>
    <dgm:pt modelId="{0149A36E-CA32-4D08-9B5B-2EC43EFB0D1B}">
      <dgm:prSet/>
      <dgm:spPr>
        <a:solidFill>
          <a:srgbClr val="7030A0"/>
        </a:solidFill>
        <a:effectLst/>
        <a:scene3d>
          <a:camera prst="orthographicFront"/>
          <a:lightRig rig="threePt" dir="t">
            <a:rot lat="0" lon="0" rev="1200000"/>
          </a:lightRig>
        </a:scene3d>
        <a:sp3d/>
      </dgm:spPr>
      <dgm:t>
        <a:bodyPr/>
        <a:lstStyle/>
        <a:p>
          <a:r>
            <a:rPr lang="en-US"/>
            <a:t>Device certificate</a:t>
          </a:r>
        </a:p>
      </dgm:t>
    </dgm:pt>
    <dgm:pt modelId="{8957185F-8E24-4CC5-AF51-EF6A947D487B}" type="parTrans" cxnId="{BCB94990-D214-4915-959F-8B24A2F7A490}">
      <dgm:prSet/>
      <dgm:spPr/>
      <dgm:t>
        <a:bodyPr/>
        <a:lstStyle/>
        <a:p>
          <a:endParaRPr lang="en-US"/>
        </a:p>
      </dgm:t>
    </dgm:pt>
    <dgm:pt modelId="{6BC614C3-EDC5-43BE-939B-1B215415C873}" type="sibTrans" cxnId="{BCB94990-D214-4915-959F-8B24A2F7A490}">
      <dgm:prSet/>
      <dgm:spPr/>
      <dgm:t>
        <a:bodyPr/>
        <a:lstStyle/>
        <a:p>
          <a:endParaRPr lang="en-US"/>
        </a:p>
      </dgm:t>
    </dgm:pt>
    <dgm:pt modelId="{140144D0-F7A2-45DF-AE03-96B8CC015478}">
      <dgm:prSet/>
      <dgm:spPr>
        <a:solidFill>
          <a:srgbClr val="7030A0"/>
        </a:solidFill>
        <a:effectLst/>
        <a:scene3d>
          <a:camera prst="orthographicFront"/>
          <a:lightRig rig="threePt" dir="t">
            <a:rot lat="0" lon="0" rev="1200000"/>
          </a:lightRig>
        </a:scene3d>
        <a:sp3d/>
      </dgm:spPr>
      <dgm:t>
        <a:bodyPr/>
        <a:lstStyle/>
        <a:p>
          <a:r>
            <a:rPr lang="en-US"/>
            <a:t>Device certificate</a:t>
          </a:r>
        </a:p>
      </dgm:t>
    </dgm:pt>
    <dgm:pt modelId="{FFD14FB6-BF3C-4167-B4A8-D8202522A572}" type="parTrans" cxnId="{D7679FA8-DED5-4A47-A6BA-982D58C5830B}">
      <dgm:prSet/>
      <dgm:spPr/>
      <dgm:t>
        <a:bodyPr/>
        <a:lstStyle/>
        <a:p>
          <a:endParaRPr lang="en-US"/>
        </a:p>
      </dgm:t>
    </dgm:pt>
    <dgm:pt modelId="{2C6EBC42-9247-4EB4-8253-4057FDB6B67A}" type="sibTrans" cxnId="{D7679FA8-DED5-4A47-A6BA-982D58C5830B}">
      <dgm:prSet/>
      <dgm:spPr/>
      <dgm:t>
        <a:bodyPr/>
        <a:lstStyle/>
        <a:p>
          <a:endParaRPr lang="en-US"/>
        </a:p>
      </dgm:t>
    </dgm:pt>
    <dgm:pt modelId="{8A640DA3-1BFE-4279-9029-FC4B89A146FA}">
      <dgm:prSet/>
      <dgm:spPr>
        <a:solidFill>
          <a:srgbClr val="7030A0"/>
        </a:solidFill>
        <a:effectLst/>
        <a:scene3d>
          <a:camera prst="orthographicFront"/>
          <a:lightRig rig="threePt" dir="t">
            <a:rot lat="0" lon="0" rev="1200000"/>
          </a:lightRig>
        </a:scene3d>
        <a:sp3d/>
      </dgm:spPr>
      <dgm:t>
        <a:bodyPr/>
        <a:lstStyle/>
        <a:p>
          <a:r>
            <a:rPr lang="en-US"/>
            <a:t>Device certificate</a:t>
          </a:r>
        </a:p>
      </dgm:t>
    </dgm:pt>
    <dgm:pt modelId="{4793531A-DA02-40DA-9C48-EF93F5F3B9A2}" type="parTrans" cxnId="{56B3E355-14DA-4BC2-827F-69D51519941E}">
      <dgm:prSet/>
      <dgm:spPr/>
      <dgm:t>
        <a:bodyPr/>
        <a:lstStyle/>
        <a:p>
          <a:endParaRPr lang="en-US"/>
        </a:p>
      </dgm:t>
    </dgm:pt>
    <dgm:pt modelId="{330ABEBE-0B4F-4698-85A8-27AD378C60C4}" type="sibTrans" cxnId="{56B3E355-14DA-4BC2-827F-69D51519941E}">
      <dgm:prSet/>
      <dgm:spPr/>
      <dgm:t>
        <a:bodyPr/>
        <a:lstStyle/>
        <a:p>
          <a:endParaRPr lang="en-US"/>
        </a:p>
      </dgm:t>
    </dgm:pt>
    <dgm:pt modelId="{ECFBB608-8FC7-4020-BE14-C8D8233B699E}">
      <dgm:prSet/>
      <dgm:spPr>
        <a:solidFill>
          <a:srgbClr val="7030A0"/>
        </a:solidFill>
        <a:effectLst/>
        <a:scene3d>
          <a:camera prst="orthographicFront"/>
          <a:lightRig rig="threePt" dir="t">
            <a:rot lat="0" lon="0" rev="1200000"/>
          </a:lightRig>
        </a:scene3d>
        <a:sp3d/>
      </dgm:spPr>
      <dgm:t>
        <a:bodyPr/>
        <a:lstStyle/>
        <a:p>
          <a:r>
            <a:rPr lang="en-US"/>
            <a:t>Device certificate</a:t>
          </a:r>
        </a:p>
      </dgm:t>
    </dgm:pt>
    <dgm:pt modelId="{0FF3ABE9-19D3-4B6D-BAC7-CBB8C30BEA34}" type="parTrans" cxnId="{0E3D42FF-DCAB-49C5-85C7-FB10FB37DFA0}">
      <dgm:prSet/>
      <dgm:spPr/>
      <dgm:t>
        <a:bodyPr/>
        <a:lstStyle/>
        <a:p>
          <a:endParaRPr lang="en-US"/>
        </a:p>
      </dgm:t>
    </dgm:pt>
    <dgm:pt modelId="{7E291749-50B0-433D-978B-52BC24B864A9}" type="sibTrans" cxnId="{0E3D42FF-DCAB-49C5-85C7-FB10FB37DFA0}">
      <dgm:prSet/>
      <dgm:spPr/>
      <dgm:t>
        <a:bodyPr/>
        <a:lstStyle/>
        <a:p>
          <a:endParaRPr lang="en-US"/>
        </a:p>
      </dgm:t>
    </dgm:pt>
    <dgm:pt modelId="{90A801EC-AD40-4ECB-8727-99DC85745921}">
      <dgm:prSet/>
      <dgm:spPr>
        <a:solidFill>
          <a:srgbClr val="7030A0"/>
        </a:solidFill>
        <a:effectLst/>
        <a:scene3d>
          <a:camera prst="orthographicFront"/>
          <a:lightRig rig="threePt" dir="t">
            <a:rot lat="0" lon="0" rev="1200000"/>
          </a:lightRig>
        </a:scene3d>
        <a:sp3d/>
      </dgm:spPr>
      <dgm:t>
        <a:bodyPr/>
        <a:lstStyle/>
        <a:p>
          <a:r>
            <a:rPr lang="en-US"/>
            <a:t>Device certificate</a:t>
          </a:r>
        </a:p>
      </dgm:t>
    </dgm:pt>
    <dgm:pt modelId="{0360FAFF-1141-4A9F-8890-E58E7E99C63E}" type="parTrans" cxnId="{41E6CB4D-126D-4C55-95F2-5D43EB9F41E7}">
      <dgm:prSet/>
      <dgm:spPr/>
      <dgm:t>
        <a:bodyPr/>
        <a:lstStyle/>
        <a:p>
          <a:endParaRPr lang="en-US"/>
        </a:p>
      </dgm:t>
    </dgm:pt>
    <dgm:pt modelId="{81F5F66D-8B19-416C-A0D3-535B6B6287F8}" type="sibTrans" cxnId="{41E6CB4D-126D-4C55-95F2-5D43EB9F41E7}">
      <dgm:prSet/>
      <dgm:spPr/>
      <dgm:t>
        <a:bodyPr/>
        <a:lstStyle/>
        <a:p>
          <a:endParaRPr lang="en-US"/>
        </a:p>
      </dgm:t>
    </dgm:pt>
    <dgm:pt modelId="{00AF7B71-01D7-4680-BA04-B28CF254F055}">
      <dgm:prSet/>
      <dgm:spPr>
        <a:solidFill>
          <a:srgbClr val="7030A0"/>
        </a:solidFill>
        <a:effectLst/>
        <a:scene3d>
          <a:camera prst="orthographicFront"/>
          <a:lightRig rig="threePt" dir="t">
            <a:rot lat="0" lon="0" rev="1200000"/>
          </a:lightRig>
        </a:scene3d>
        <a:sp3d/>
      </dgm:spPr>
      <dgm:t>
        <a:bodyPr/>
        <a:lstStyle/>
        <a:p>
          <a:r>
            <a:rPr lang="en-US"/>
            <a:t>Device certificate</a:t>
          </a:r>
        </a:p>
      </dgm:t>
    </dgm:pt>
    <dgm:pt modelId="{B24CB357-4CE2-4F1E-95E8-0B45B1A518B0}" type="parTrans" cxnId="{78D0FD35-A34B-41EA-86BF-9D2CC4536138}">
      <dgm:prSet/>
      <dgm:spPr/>
      <dgm:t>
        <a:bodyPr/>
        <a:lstStyle/>
        <a:p>
          <a:endParaRPr lang="en-US"/>
        </a:p>
      </dgm:t>
    </dgm:pt>
    <dgm:pt modelId="{C2D91F1B-B8CD-47D3-B76E-18998A828C9D}" type="sibTrans" cxnId="{78D0FD35-A34B-41EA-86BF-9D2CC4536138}">
      <dgm:prSet/>
      <dgm:spPr/>
      <dgm:t>
        <a:bodyPr/>
        <a:lstStyle/>
        <a:p>
          <a:endParaRPr lang="en-US"/>
        </a:p>
      </dgm:t>
    </dgm:pt>
    <dgm:pt modelId="{1481A599-DFB3-4255-B12A-402CA82A240B}">
      <dgm:prSet/>
      <dgm:spPr>
        <a:solidFill>
          <a:srgbClr val="7030A0"/>
        </a:solidFill>
        <a:effectLst/>
        <a:scene3d>
          <a:camera prst="orthographicFront"/>
          <a:lightRig rig="threePt" dir="t">
            <a:rot lat="0" lon="0" rev="1200000"/>
          </a:lightRig>
        </a:scene3d>
        <a:sp3d/>
      </dgm:spPr>
      <dgm:t>
        <a:bodyPr/>
        <a:lstStyle/>
        <a:p>
          <a:r>
            <a:rPr lang="en-US"/>
            <a:t>Device certificate</a:t>
          </a:r>
        </a:p>
      </dgm:t>
    </dgm:pt>
    <dgm:pt modelId="{8C62D2C7-6FA6-479F-90C1-64A555D8FE2E}" type="parTrans" cxnId="{3E75B716-8A02-438B-8396-FBA16DBA10D1}">
      <dgm:prSet/>
      <dgm:spPr/>
      <dgm:t>
        <a:bodyPr/>
        <a:lstStyle/>
        <a:p>
          <a:endParaRPr lang="en-US"/>
        </a:p>
      </dgm:t>
    </dgm:pt>
    <dgm:pt modelId="{048BC7FA-765D-484C-BB84-8EF6337B98AB}" type="sibTrans" cxnId="{3E75B716-8A02-438B-8396-FBA16DBA10D1}">
      <dgm:prSet/>
      <dgm:spPr/>
      <dgm:t>
        <a:bodyPr/>
        <a:lstStyle/>
        <a:p>
          <a:endParaRPr lang="en-US"/>
        </a:p>
      </dgm:t>
    </dgm:pt>
    <dgm:pt modelId="{9DAA37CA-990E-4852-8559-841EC5854BB3}">
      <dgm:prSet/>
      <dgm:spPr>
        <a:solidFill>
          <a:srgbClr val="7030A0"/>
        </a:solidFill>
        <a:effectLst/>
        <a:scene3d>
          <a:camera prst="orthographicFront"/>
          <a:lightRig rig="threePt" dir="t">
            <a:rot lat="0" lon="0" rev="1200000"/>
          </a:lightRig>
        </a:scene3d>
        <a:sp3d/>
      </dgm:spPr>
      <dgm:t>
        <a:bodyPr/>
        <a:lstStyle/>
        <a:p>
          <a:r>
            <a:rPr lang="en-US"/>
            <a:t>Device certificate</a:t>
          </a:r>
        </a:p>
      </dgm:t>
    </dgm:pt>
    <dgm:pt modelId="{A6860712-B905-45AC-BF1A-859EA56E92D5}" type="parTrans" cxnId="{95285B54-9B27-4AE5-BDDA-F44D8B5AFAC7}">
      <dgm:prSet/>
      <dgm:spPr/>
      <dgm:t>
        <a:bodyPr/>
        <a:lstStyle/>
        <a:p>
          <a:endParaRPr lang="en-US"/>
        </a:p>
      </dgm:t>
    </dgm:pt>
    <dgm:pt modelId="{B9C0FF73-7104-4F26-B81A-6FB69B975805}" type="sibTrans" cxnId="{95285B54-9B27-4AE5-BDDA-F44D8B5AFAC7}">
      <dgm:prSet/>
      <dgm:spPr/>
      <dgm:t>
        <a:bodyPr/>
        <a:lstStyle/>
        <a:p>
          <a:endParaRPr lang="en-US"/>
        </a:p>
      </dgm:t>
    </dgm:pt>
    <dgm:pt modelId="{A60D3F65-E47F-4A87-97E4-D31FBEBE2BF6}">
      <dgm:prSet/>
      <dgm:spPr>
        <a:solidFill>
          <a:srgbClr val="7030A0"/>
        </a:solidFill>
        <a:effectLst/>
        <a:scene3d>
          <a:camera prst="orthographicFront"/>
          <a:lightRig rig="threePt" dir="t">
            <a:rot lat="0" lon="0" rev="1200000"/>
          </a:lightRig>
        </a:scene3d>
        <a:sp3d/>
      </dgm:spPr>
      <dgm:t>
        <a:bodyPr/>
        <a:lstStyle/>
        <a:p>
          <a:r>
            <a:rPr lang="en-US"/>
            <a:t>Device certificate</a:t>
          </a:r>
        </a:p>
      </dgm:t>
    </dgm:pt>
    <dgm:pt modelId="{7C716DF6-C3B2-47DE-82A4-2591E19D4FFF}" type="parTrans" cxnId="{0DCACE2C-69AA-4C40-BE95-97B269B22E58}">
      <dgm:prSet/>
      <dgm:spPr/>
      <dgm:t>
        <a:bodyPr/>
        <a:lstStyle/>
        <a:p>
          <a:endParaRPr lang="en-US"/>
        </a:p>
      </dgm:t>
    </dgm:pt>
    <dgm:pt modelId="{A48B6864-8D0C-4026-B518-2764F7760249}" type="sibTrans" cxnId="{0DCACE2C-69AA-4C40-BE95-97B269B22E58}">
      <dgm:prSet/>
      <dgm:spPr/>
      <dgm:t>
        <a:bodyPr/>
        <a:lstStyle/>
        <a:p>
          <a:endParaRPr lang="en-US"/>
        </a:p>
      </dgm:t>
    </dgm:pt>
    <dgm:pt modelId="{F740CBC2-9CC0-4574-99F2-A35C2A3BD20F}">
      <dgm:prSet/>
      <dgm:spPr>
        <a:solidFill>
          <a:srgbClr val="1D9CE4"/>
        </a:solidFill>
        <a:effectLst/>
        <a:scene3d>
          <a:camera prst="orthographicFront"/>
          <a:lightRig rig="threePt" dir="t">
            <a:rot lat="0" lon="0" rev="1200000"/>
          </a:lightRig>
        </a:scene3d>
        <a:sp3d/>
      </dgm:spPr>
      <dgm:t>
        <a:bodyPr/>
        <a:lstStyle/>
        <a:p>
          <a:r>
            <a:rPr lang="en-US"/>
            <a:t>Product Line 1</a:t>
          </a:r>
        </a:p>
      </dgm:t>
    </dgm:pt>
    <dgm:pt modelId="{C32874D1-0CBF-49ED-B21F-443B778EEEB5}" type="sibTrans" cxnId="{14AADB6F-9003-4E06-B389-D1DDDB5C5FC6}">
      <dgm:prSet/>
      <dgm:spPr/>
      <dgm:t>
        <a:bodyPr/>
        <a:lstStyle/>
        <a:p>
          <a:endParaRPr lang="en-US"/>
        </a:p>
      </dgm:t>
    </dgm:pt>
    <dgm:pt modelId="{EA6E8162-77C8-4E4A-8EE8-76848AA272CE}" type="parTrans" cxnId="{14AADB6F-9003-4E06-B389-D1DDDB5C5FC6}">
      <dgm:prSet/>
      <dgm:spPr/>
      <dgm:t>
        <a:bodyPr/>
        <a:lstStyle/>
        <a:p>
          <a:endParaRPr lang="en-US"/>
        </a:p>
      </dgm:t>
    </dgm:pt>
    <dgm:pt modelId="{3FB495AB-36C6-4AFD-AD11-F4845C98FF60}" type="pres">
      <dgm:prSet presAssocID="{E93F27E0-C607-40F8-9706-C9C409C1A457}" presName="hierChild1" presStyleCnt="0">
        <dgm:presLayoutVars>
          <dgm:orgChart val="1"/>
          <dgm:chPref val="1"/>
          <dgm:dir/>
          <dgm:animOne val="branch"/>
          <dgm:animLvl val="lvl"/>
          <dgm:resizeHandles/>
        </dgm:presLayoutVars>
      </dgm:prSet>
      <dgm:spPr/>
    </dgm:pt>
    <dgm:pt modelId="{007D5624-5DBD-4150-B810-516EFE1C137F}" type="pres">
      <dgm:prSet presAssocID="{0A8AABD4-645D-4426-83A2-6F3C1AA6641D}" presName="hierRoot1" presStyleCnt="0">
        <dgm:presLayoutVars>
          <dgm:hierBranch val="init"/>
        </dgm:presLayoutVars>
      </dgm:prSet>
      <dgm:spPr/>
    </dgm:pt>
    <dgm:pt modelId="{94521404-9B55-44EF-B71B-F699274CE3C5}" type="pres">
      <dgm:prSet presAssocID="{0A8AABD4-645D-4426-83A2-6F3C1AA6641D}" presName="rootComposite1" presStyleCnt="0"/>
      <dgm:spPr/>
    </dgm:pt>
    <dgm:pt modelId="{8713101F-DE0D-40A0-80CC-39AC5A2AE5FE}" type="pres">
      <dgm:prSet presAssocID="{0A8AABD4-645D-4426-83A2-6F3C1AA6641D}" presName="rootText1" presStyleLbl="node0" presStyleIdx="0" presStyleCnt="1" custLinFactY="-109517" custLinFactNeighborX="4948" custLinFactNeighborY="-200000">
        <dgm:presLayoutVars>
          <dgm:chPref val="3"/>
        </dgm:presLayoutVars>
      </dgm:prSet>
      <dgm:spPr/>
    </dgm:pt>
    <dgm:pt modelId="{1F6303C2-CEA0-4C48-8063-8A853668E703}" type="pres">
      <dgm:prSet presAssocID="{0A8AABD4-645D-4426-83A2-6F3C1AA6641D}" presName="rootConnector1" presStyleLbl="node1" presStyleIdx="0" presStyleCnt="0"/>
      <dgm:spPr/>
    </dgm:pt>
    <dgm:pt modelId="{3241FA56-6DD9-45E3-B289-4765F3093AD8}" type="pres">
      <dgm:prSet presAssocID="{0A8AABD4-645D-4426-83A2-6F3C1AA6641D}" presName="hierChild2" presStyleCnt="0"/>
      <dgm:spPr/>
    </dgm:pt>
    <dgm:pt modelId="{8F6FA2C9-3057-43AF-92B9-0AA8668545E3}" type="pres">
      <dgm:prSet presAssocID="{EA6E8162-77C8-4E4A-8EE8-76848AA272CE}" presName="Name37" presStyleLbl="parChTrans1D2" presStyleIdx="0" presStyleCnt="3"/>
      <dgm:spPr/>
    </dgm:pt>
    <dgm:pt modelId="{E0062FF9-A0A9-4490-94B2-E3C9F9B5171D}" type="pres">
      <dgm:prSet presAssocID="{F740CBC2-9CC0-4574-99F2-A35C2A3BD20F}" presName="hierRoot2" presStyleCnt="0">
        <dgm:presLayoutVars>
          <dgm:hierBranch/>
        </dgm:presLayoutVars>
      </dgm:prSet>
      <dgm:spPr/>
    </dgm:pt>
    <dgm:pt modelId="{E19B2836-248A-467C-BBE5-B8559BB013CE}" type="pres">
      <dgm:prSet presAssocID="{F740CBC2-9CC0-4574-99F2-A35C2A3BD20F}" presName="rootComposite" presStyleCnt="0"/>
      <dgm:spPr/>
    </dgm:pt>
    <dgm:pt modelId="{DB4BA739-1C42-4EE0-9845-C5C21BDAF763}" type="pres">
      <dgm:prSet presAssocID="{F740CBC2-9CC0-4574-99F2-A35C2A3BD20F}" presName="rootText" presStyleLbl="node2" presStyleIdx="0" presStyleCnt="3" custLinFactY="-28893" custLinFactNeighborX="4844" custLinFactNeighborY="-100000">
        <dgm:presLayoutVars>
          <dgm:chPref val="3"/>
        </dgm:presLayoutVars>
      </dgm:prSet>
      <dgm:spPr/>
    </dgm:pt>
    <dgm:pt modelId="{C321C57C-61FD-4EC3-BDFE-07D5DA0DB83F}" type="pres">
      <dgm:prSet presAssocID="{F740CBC2-9CC0-4574-99F2-A35C2A3BD20F}" presName="rootConnector" presStyleLbl="node2" presStyleIdx="0" presStyleCnt="3"/>
      <dgm:spPr/>
    </dgm:pt>
    <dgm:pt modelId="{5F642B4A-E61D-4807-9808-ECC8A80EDA19}" type="pres">
      <dgm:prSet presAssocID="{F740CBC2-9CC0-4574-99F2-A35C2A3BD20F}" presName="hierChild4" presStyleCnt="0"/>
      <dgm:spPr/>
    </dgm:pt>
    <dgm:pt modelId="{02B9C1E3-E60D-4E2A-8BA9-762FA2C2A6E7}" type="pres">
      <dgm:prSet presAssocID="{8957185F-8E24-4CC5-AF51-EF6A947D487B}" presName="Name35" presStyleLbl="parChTrans1D3" presStyleIdx="0" presStyleCnt="9"/>
      <dgm:spPr/>
    </dgm:pt>
    <dgm:pt modelId="{C5174DDA-8069-4C18-9322-ADDE894E858D}" type="pres">
      <dgm:prSet presAssocID="{0149A36E-CA32-4D08-9B5B-2EC43EFB0D1B}" presName="hierRoot2" presStyleCnt="0">
        <dgm:presLayoutVars>
          <dgm:hierBranch val="init"/>
        </dgm:presLayoutVars>
      </dgm:prSet>
      <dgm:spPr/>
    </dgm:pt>
    <dgm:pt modelId="{C5F24121-58DC-47B3-AECF-F653C4B78258}" type="pres">
      <dgm:prSet presAssocID="{0149A36E-CA32-4D08-9B5B-2EC43EFB0D1B}" presName="rootComposite" presStyleCnt="0"/>
      <dgm:spPr/>
    </dgm:pt>
    <dgm:pt modelId="{836C1D2C-75BE-41F3-B801-80B6231F4994}" type="pres">
      <dgm:prSet presAssocID="{0149A36E-CA32-4D08-9B5B-2EC43EFB0D1B}" presName="rootText" presStyleLbl="node3" presStyleIdx="0" presStyleCnt="9">
        <dgm:presLayoutVars>
          <dgm:chPref val="3"/>
        </dgm:presLayoutVars>
      </dgm:prSet>
      <dgm:spPr/>
    </dgm:pt>
    <dgm:pt modelId="{9C46C9A6-75B9-4AA2-82C8-EF8151A83C6B}" type="pres">
      <dgm:prSet presAssocID="{0149A36E-CA32-4D08-9B5B-2EC43EFB0D1B}" presName="rootConnector" presStyleLbl="node3" presStyleIdx="0" presStyleCnt="9"/>
      <dgm:spPr/>
    </dgm:pt>
    <dgm:pt modelId="{AC58AF65-BB84-4018-9072-B3EE692E8712}" type="pres">
      <dgm:prSet presAssocID="{0149A36E-CA32-4D08-9B5B-2EC43EFB0D1B}" presName="hierChild4" presStyleCnt="0"/>
      <dgm:spPr/>
    </dgm:pt>
    <dgm:pt modelId="{92B211E8-18B6-46FD-B7AD-8EDBF53462DD}" type="pres">
      <dgm:prSet presAssocID="{0149A36E-CA32-4D08-9B5B-2EC43EFB0D1B}" presName="hierChild5" presStyleCnt="0"/>
      <dgm:spPr/>
    </dgm:pt>
    <dgm:pt modelId="{1550124B-388F-4B45-97C4-B7F3D1CBB353}" type="pres">
      <dgm:prSet presAssocID="{FFD14FB6-BF3C-4167-B4A8-D8202522A572}" presName="Name35" presStyleLbl="parChTrans1D3" presStyleIdx="1" presStyleCnt="9"/>
      <dgm:spPr/>
    </dgm:pt>
    <dgm:pt modelId="{3305AB07-604D-4B09-97A6-5AD481AD0057}" type="pres">
      <dgm:prSet presAssocID="{140144D0-F7A2-45DF-AE03-96B8CC015478}" presName="hierRoot2" presStyleCnt="0">
        <dgm:presLayoutVars>
          <dgm:hierBranch val="init"/>
        </dgm:presLayoutVars>
      </dgm:prSet>
      <dgm:spPr/>
    </dgm:pt>
    <dgm:pt modelId="{88445D1B-CC2B-4C7A-90BE-79AA8C40A095}" type="pres">
      <dgm:prSet presAssocID="{140144D0-F7A2-45DF-AE03-96B8CC015478}" presName="rootComposite" presStyleCnt="0"/>
      <dgm:spPr/>
    </dgm:pt>
    <dgm:pt modelId="{AD29C920-3AA4-42AA-A6D3-EF70CC6EE98E}" type="pres">
      <dgm:prSet presAssocID="{140144D0-F7A2-45DF-AE03-96B8CC015478}" presName="rootText" presStyleLbl="node3" presStyleIdx="1" presStyleCnt="9">
        <dgm:presLayoutVars>
          <dgm:chPref val="3"/>
        </dgm:presLayoutVars>
      </dgm:prSet>
      <dgm:spPr/>
    </dgm:pt>
    <dgm:pt modelId="{88337410-249E-4230-8F39-A95602034C7F}" type="pres">
      <dgm:prSet presAssocID="{140144D0-F7A2-45DF-AE03-96B8CC015478}" presName="rootConnector" presStyleLbl="node3" presStyleIdx="1" presStyleCnt="9"/>
      <dgm:spPr/>
    </dgm:pt>
    <dgm:pt modelId="{9DA5CBDA-8D4C-4BB8-9B0D-04C5E5E0C5E2}" type="pres">
      <dgm:prSet presAssocID="{140144D0-F7A2-45DF-AE03-96B8CC015478}" presName="hierChild4" presStyleCnt="0"/>
      <dgm:spPr/>
    </dgm:pt>
    <dgm:pt modelId="{9E49CAC2-25A9-4086-8053-81CD21FB3082}" type="pres">
      <dgm:prSet presAssocID="{140144D0-F7A2-45DF-AE03-96B8CC015478}" presName="hierChild5" presStyleCnt="0"/>
      <dgm:spPr/>
    </dgm:pt>
    <dgm:pt modelId="{370FF7A7-2221-4EFF-B46F-F43F7F0E312F}" type="pres">
      <dgm:prSet presAssocID="{4793531A-DA02-40DA-9C48-EF93F5F3B9A2}" presName="Name35" presStyleLbl="parChTrans1D3" presStyleIdx="2" presStyleCnt="9"/>
      <dgm:spPr/>
    </dgm:pt>
    <dgm:pt modelId="{6394750E-298D-44F4-A553-CE6435FBB05C}" type="pres">
      <dgm:prSet presAssocID="{8A640DA3-1BFE-4279-9029-FC4B89A146FA}" presName="hierRoot2" presStyleCnt="0">
        <dgm:presLayoutVars>
          <dgm:hierBranch val="init"/>
        </dgm:presLayoutVars>
      </dgm:prSet>
      <dgm:spPr/>
    </dgm:pt>
    <dgm:pt modelId="{2FBA4759-4C73-4D65-BFF9-0F8652492E96}" type="pres">
      <dgm:prSet presAssocID="{8A640DA3-1BFE-4279-9029-FC4B89A146FA}" presName="rootComposite" presStyleCnt="0"/>
      <dgm:spPr/>
    </dgm:pt>
    <dgm:pt modelId="{6A0DDF4F-D234-49C1-8326-07512437639B}" type="pres">
      <dgm:prSet presAssocID="{8A640DA3-1BFE-4279-9029-FC4B89A146FA}" presName="rootText" presStyleLbl="node3" presStyleIdx="2" presStyleCnt="9">
        <dgm:presLayoutVars>
          <dgm:chPref val="3"/>
        </dgm:presLayoutVars>
      </dgm:prSet>
      <dgm:spPr/>
    </dgm:pt>
    <dgm:pt modelId="{024797F9-24AB-4A3A-ACD4-A8567EA9C64E}" type="pres">
      <dgm:prSet presAssocID="{8A640DA3-1BFE-4279-9029-FC4B89A146FA}" presName="rootConnector" presStyleLbl="node3" presStyleIdx="2" presStyleCnt="9"/>
      <dgm:spPr/>
    </dgm:pt>
    <dgm:pt modelId="{C8150AAE-CB76-4360-8C01-110F4A7A618E}" type="pres">
      <dgm:prSet presAssocID="{8A640DA3-1BFE-4279-9029-FC4B89A146FA}" presName="hierChild4" presStyleCnt="0"/>
      <dgm:spPr/>
    </dgm:pt>
    <dgm:pt modelId="{390DC93C-0190-4A8D-A5EE-1207B48537EA}" type="pres">
      <dgm:prSet presAssocID="{8A640DA3-1BFE-4279-9029-FC4B89A146FA}" presName="hierChild5" presStyleCnt="0"/>
      <dgm:spPr/>
    </dgm:pt>
    <dgm:pt modelId="{83982A70-0931-4EE5-8E6C-50269A941AEA}" type="pres">
      <dgm:prSet presAssocID="{F740CBC2-9CC0-4574-99F2-A35C2A3BD20F}" presName="hierChild5" presStyleCnt="0"/>
      <dgm:spPr/>
    </dgm:pt>
    <dgm:pt modelId="{B3586386-0BC3-407B-A801-E6892C19B9BF}" type="pres">
      <dgm:prSet presAssocID="{FB550D8F-58CE-499A-A2DD-486086C6E2C2}" presName="Name37" presStyleLbl="parChTrans1D2" presStyleIdx="1" presStyleCnt="3"/>
      <dgm:spPr/>
    </dgm:pt>
    <dgm:pt modelId="{D73D1654-DD1D-4148-B387-FC17F2CB08A8}" type="pres">
      <dgm:prSet presAssocID="{670E96EE-BF26-40E0-B330-004B3808BBD4}" presName="hierRoot2" presStyleCnt="0">
        <dgm:presLayoutVars>
          <dgm:hierBranch/>
        </dgm:presLayoutVars>
      </dgm:prSet>
      <dgm:spPr/>
    </dgm:pt>
    <dgm:pt modelId="{6A207F3A-D1DB-4AFA-9CD2-F11C60D180ED}" type="pres">
      <dgm:prSet presAssocID="{670E96EE-BF26-40E0-B330-004B3808BBD4}" presName="rootComposite" presStyleCnt="0"/>
      <dgm:spPr/>
    </dgm:pt>
    <dgm:pt modelId="{4077882F-9E17-437F-8A85-EEF331F2592E}" type="pres">
      <dgm:prSet presAssocID="{670E96EE-BF26-40E0-B330-004B3808BBD4}" presName="rootText" presStyleLbl="node2" presStyleIdx="1" presStyleCnt="3" custLinFactY="-28893" custLinFactNeighborX="4844" custLinFactNeighborY="-100000">
        <dgm:presLayoutVars>
          <dgm:chPref val="3"/>
        </dgm:presLayoutVars>
      </dgm:prSet>
      <dgm:spPr/>
    </dgm:pt>
    <dgm:pt modelId="{B22C1FE2-7799-4CB8-800A-BC42EA5C0FEE}" type="pres">
      <dgm:prSet presAssocID="{670E96EE-BF26-40E0-B330-004B3808BBD4}" presName="rootConnector" presStyleLbl="node2" presStyleIdx="1" presStyleCnt="3"/>
      <dgm:spPr/>
    </dgm:pt>
    <dgm:pt modelId="{554CAFD2-C574-43DD-8A0D-E6DF306D5168}" type="pres">
      <dgm:prSet presAssocID="{670E96EE-BF26-40E0-B330-004B3808BBD4}" presName="hierChild4" presStyleCnt="0"/>
      <dgm:spPr/>
    </dgm:pt>
    <dgm:pt modelId="{2C36C587-018F-47CC-8D73-163467ED4420}" type="pres">
      <dgm:prSet presAssocID="{0FF3ABE9-19D3-4B6D-BAC7-CBB8C30BEA34}" presName="Name35" presStyleLbl="parChTrans1D3" presStyleIdx="3" presStyleCnt="9"/>
      <dgm:spPr/>
    </dgm:pt>
    <dgm:pt modelId="{03AAE044-E8C2-4B32-9822-FE5E1402E1A5}" type="pres">
      <dgm:prSet presAssocID="{ECFBB608-8FC7-4020-BE14-C8D8233B699E}" presName="hierRoot2" presStyleCnt="0">
        <dgm:presLayoutVars>
          <dgm:hierBranch val="init"/>
        </dgm:presLayoutVars>
      </dgm:prSet>
      <dgm:spPr/>
    </dgm:pt>
    <dgm:pt modelId="{19EB4290-B524-4621-A2B9-7575526CB6E9}" type="pres">
      <dgm:prSet presAssocID="{ECFBB608-8FC7-4020-BE14-C8D8233B699E}" presName="rootComposite" presStyleCnt="0"/>
      <dgm:spPr/>
    </dgm:pt>
    <dgm:pt modelId="{73BA26E9-DD8C-4D52-A71F-B494CC2F9502}" type="pres">
      <dgm:prSet presAssocID="{ECFBB608-8FC7-4020-BE14-C8D8233B699E}" presName="rootText" presStyleLbl="node3" presStyleIdx="3" presStyleCnt="9">
        <dgm:presLayoutVars>
          <dgm:chPref val="3"/>
        </dgm:presLayoutVars>
      </dgm:prSet>
      <dgm:spPr/>
    </dgm:pt>
    <dgm:pt modelId="{0622F063-97DF-4191-9665-5BB389A82CD4}" type="pres">
      <dgm:prSet presAssocID="{ECFBB608-8FC7-4020-BE14-C8D8233B699E}" presName="rootConnector" presStyleLbl="node3" presStyleIdx="3" presStyleCnt="9"/>
      <dgm:spPr/>
    </dgm:pt>
    <dgm:pt modelId="{68F134F0-57B7-4A9D-A593-D40A1256418D}" type="pres">
      <dgm:prSet presAssocID="{ECFBB608-8FC7-4020-BE14-C8D8233B699E}" presName="hierChild4" presStyleCnt="0"/>
      <dgm:spPr/>
    </dgm:pt>
    <dgm:pt modelId="{8CAE3068-155D-4247-A67A-A47D819A2DE6}" type="pres">
      <dgm:prSet presAssocID="{ECFBB608-8FC7-4020-BE14-C8D8233B699E}" presName="hierChild5" presStyleCnt="0"/>
      <dgm:spPr/>
    </dgm:pt>
    <dgm:pt modelId="{F4AFE91B-2EE4-4E97-ACEF-8255DE4B6CD2}" type="pres">
      <dgm:prSet presAssocID="{0360FAFF-1141-4A9F-8890-E58E7E99C63E}" presName="Name35" presStyleLbl="parChTrans1D3" presStyleIdx="4" presStyleCnt="9"/>
      <dgm:spPr/>
    </dgm:pt>
    <dgm:pt modelId="{DF9B23FB-5BBA-48EE-93FF-FB51A54C757D}" type="pres">
      <dgm:prSet presAssocID="{90A801EC-AD40-4ECB-8727-99DC85745921}" presName="hierRoot2" presStyleCnt="0">
        <dgm:presLayoutVars>
          <dgm:hierBranch val="init"/>
        </dgm:presLayoutVars>
      </dgm:prSet>
      <dgm:spPr/>
    </dgm:pt>
    <dgm:pt modelId="{97A4CE56-B8CE-42AF-ABEF-12BED01B0F36}" type="pres">
      <dgm:prSet presAssocID="{90A801EC-AD40-4ECB-8727-99DC85745921}" presName="rootComposite" presStyleCnt="0"/>
      <dgm:spPr/>
    </dgm:pt>
    <dgm:pt modelId="{76AE6587-E3CF-49F3-8E01-638569700720}" type="pres">
      <dgm:prSet presAssocID="{90A801EC-AD40-4ECB-8727-99DC85745921}" presName="rootText" presStyleLbl="node3" presStyleIdx="4" presStyleCnt="9">
        <dgm:presLayoutVars>
          <dgm:chPref val="3"/>
        </dgm:presLayoutVars>
      </dgm:prSet>
      <dgm:spPr/>
    </dgm:pt>
    <dgm:pt modelId="{D642EC6C-73C2-4F9F-9364-DB7882BD4E7A}" type="pres">
      <dgm:prSet presAssocID="{90A801EC-AD40-4ECB-8727-99DC85745921}" presName="rootConnector" presStyleLbl="node3" presStyleIdx="4" presStyleCnt="9"/>
      <dgm:spPr/>
    </dgm:pt>
    <dgm:pt modelId="{E8BFF709-896B-4BE9-B40D-9FCB78BF4CD1}" type="pres">
      <dgm:prSet presAssocID="{90A801EC-AD40-4ECB-8727-99DC85745921}" presName="hierChild4" presStyleCnt="0"/>
      <dgm:spPr/>
    </dgm:pt>
    <dgm:pt modelId="{A6A3EC6E-9D42-48A8-A8C4-22AA89DCD39F}" type="pres">
      <dgm:prSet presAssocID="{90A801EC-AD40-4ECB-8727-99DC85745921}" presName="hierChild5" presStyleCnt="0"/>
      <dgm:spPr/>
    </dgm:pt>
    <dgm:pt modelId="{89D27080-72FE-46C0-9245-A33B8A92580C}" type="pres">
      <dgm:prSet presAssocID="{B24CB357-4CE2-4F1E-95E8-0B45B1A518B0}" presName="Name35" presStyleLbl="parChTrans1D3" presStyleIdx="5" presStyleCnt="9"/>
      <dgm:spPr/>
    </dgm:pt>
    <dgm:pt modelId="{F9487C2A-63F4-4CF4-AD85-5386F49CA0BC}" type="pres">
      <dgm:prSet presAssocID="{00AF7B71-01D7-4680-BA04-B28CF254F055}" presName="hierRoot2" presStyleCnt="0">
        <dgm:presLayoutVars>
          <dgm:hierBranch val="init"/>
        </dgm:presLayoutVars>
      </dgm:prSet>
      <dgm:spPr/>
    </dgm:pt>
    <dgm:pt modelId="{99A31B4B-19C6-4C58-BC8D-AFC8123E98D5}" type="pres">
      <dgm:prSet presAssocID="{00AF7B71-01D7-4680-BA04-B28CF254F055}" presName="rootComposite" presStyleCnt="0"/>
      <dgm:spPr/>
    </dgm:pt>
    <dgm:pt modelId="{0AD919A6-78DA-489E-8F0A-6160452EF1F1}" type="pres">
      <dgm:prSet presAssocID="{00AF7B71-01D7-4680-BA04-B28CF254F055}" presName="rootText" presStyleLbl="node3" presStyleIdx="5" presStyleCnt="9">
        <dgm:presLayoutVars>
          <dgm:chPref val="3"/>
        </dgm:presLayoutVars>
      </dgm:prSet>
      <dgm:spPr/>
    </dgm:pt>
    <dgm:pt modelId="{A5BA954D-52DD-48A3-94C8-8A05CAE527A7}" type="pres">
      <dgm:prSet presAssocID="{00AF7B71-01D7-4680-BA04-B28CF254F055}" presName="rootConnector" presStyleLbl="node3" presStyleIdx="5" presStyleCnt="9"/>
      <dgm:spPr/>
    </dgm:pt>
    <dgm:pt modelId="{932FF5F4-5578-460A-9C4A-C000E46BD2E3}" type="pres">
      <dgm:prSet presAssocID="{00AF7B71-01D7-4680-BA04-B28CF254F055}" presName="hierChild4" presStyleCnt="0"/>
      <dgm:spPr/>
    </dgm:pt>
    <dgm:pt modelId="{4667EEF3-ACD2-452A-ABED-EDEAEFA144EB}" type="pres">
      <dgm:prSet presAssocID="{00AF7B71-01D7-4680-BA04-B28CF254F055}" presName="hierChild5" presStyleCnt="0"/>
      <dgm:spPr/>
    </dgm:pt>
    <dgm:pt modelId="{BCA8999B-6DDB-4A0A-A1F4-579315A614FE}" type="pres">
      <dgm:prSet presAssocID="{670E96EE-BF26-40E0-B330-004B3808BBD4}" presName="hierChild5" presStyleCnt="0"/>
      <dgm:spPr/>
    </dgm:pt>
    <dgm:pt modelId="{2107F88A-867C-49FB-AD24-2C25FFC1C981}" type="pres">
      <dgm:prSet presAssocID="{31D573BF-EE13-4C4A-A2D4-631A851AE43F}" presName="Name37" presStyleLbl="parChTrans1D2" presStyleIdx="2" presStyleCnt="3"/>
      <dgm:spPr/>
    </dgm:pt>
    <dgm:pt modelId="{452FA9B7-B56C-4572-A5A5-3583E34548C5}" type="pres">
      <dgm:prSet presAssocID="{DA5ACFA2-B998-49A6-AEBB-48F3C664640B}" presName="hierRoot2" presStyleCnt="0">
        <dgm:presLayoutVars>
          <dgm:hierBranch/>
        </dgm:presLayoutVars>
      </dgm:prSet>
      <dgm:spPr/>
    </dgm:pt>
    <dgm:pt modelId="{FF967E4B-39CB-4C0C-8315-D468CA8D8363}" type="pres">
      <dgm:prSet presAssocID="{DA5ACFA2-B998-49A6-AEBB-48F3C664640B}" presName="rootComposite" presStyleCnt="0"/>
      <dgm:spPr/>
    </dgm:pt>
    <dgm:pt modelId="{D46E5DF9-CB5A-4720-B9A1-B8FBDF5CAC37}" type="pres">
      <dgm:prSet presAssocID="{DA5ACFA2-B998-49A6-AEBB-48F3C664640B}" presName="rootText" presStyleLbl="node2" presStyleIdx="2" presStyleCnt="3" custLinFactY="-28893" custLinFactNeighborX="4844" custLinFactNeighborY="-100000">
        <dgm:presLayoutVars>
          <dgm:chPref val="3"/>
        </dgm:presLayoutVars>
      </dgm:prSet>
      <dgm:spPr/>
    </dgm:pt>
    <dgm:pt modelId="{14253AAB-9CA0-4A49-8D2C-225A0698F740}" type="pres">
      <dgm:prSet presAssocID="{DA5ACFA2-B998-49A6-AEBB-48F3C664640B}" presName="rootConnector" presStyleLbl="node2" presStyleIdx="2" presStyleCnt="3"/>
      <dgm:spPr/>
    </dgm:pt>
    <dgm:pt modelId="{A0034EBD-3D11-42C1-9247-8BAD977FD047}" type="pres">
      <dgm:prSet presAssocID="{DA5ACFA2-B998-49A6-AEBB-48F3C664640B}" presName="hierChild4" presStyleCnt="0"/>
      <dgm:spPr/>
    </dgm:pt>
    <dgm:pt modelId="{0D4F3444-18F9-408C-A185-158204A97B7F}" type="pres">
      <dgm:prSet presAssocID="{8C62D2C7-6FA6-479F-90C1-64A555D8FE2E}" presName="Name35" presStyleLbl="parChTrans1D3" presStyleIdx="6" presStyleCnt="9"/>
      <dgm:spPr/>
    </dgm:pt>
    <dgm:pt modelId="{48AB43BF-F8FB-422D-8955-800FA7114087}" type="pres">
      <dgm:prSet presAssocID="{1481A599-DFB3-4255-B12A-402CA82A240B}" presName="hierRoot2" presStyleCnt="0">
        <dgm:presLayoutVars>
          <dgm:hierBranch val="init"/>
        </dgm:presLayoutVars>
      </dgm:prSet>
      <dgm:spPr/>
    </dgm:pt>
    <dgm:pt modelId="{C4974985-ABCD-402E-B8BF-925D41A5F5BE}" type="pres">
      <dgm:prSet presAssocID="{1481A599-DFB3-4255-B12A-402CA82A240B}" presName="rootComposite" presStyleCnt="0"/>
      <dgm:spPr/>
    </dgm:pt>
    <dgm:pt modelId="{1AC5F1EA-B4F5-40E9-B778-0AA7ADED83FF}" type="pres">
      <dgm:prSet presAssocID="{1481A599-DFB3-4255-B12A-402CA82A240B}" presName="rootText" presStyleLbl="node3" presStyleIdx="6" presStyleCnt="9">
        <dgm:presLayoutVars>
          <dgm:chPref val="3"/>
        </dgm:presLayoutVars>
      </dgm:prSet>
      <dgm:spPr/>
    </dgm:pt>
    <dgm:pt modelId="{87010B8A-253A-4C17-981B-A5BB4AA5C0BE}" type="pres">
      <dgm:prSet presAssocID="{1481A599-DFB3-4255-B12A-402CA82A240B}" presName="rootConnector" presStyleLbl="node3" presStyleIdx="6" presStyleCnt="9"/>
      <dgm:spPr/>
    </dgm:pt>
    <dgm:pt modelId="{4B44675D-E9A4-4E6A-ACA5-5E56174AF481}" type="pres">
      <dgm:prSet presAssocID="{1481A599-DFB3-4255-B12A-402CA82A240B}" presName="hierChild4" presStyleCnt="0"/>
      <dgm:spPr/>
    </dgm:pt>
    <dgm:pt modelId="{9643EE9A-54EB-4D5F-921A-0146500184AF}" type="pres">
      <dgm:prSet presAssocID="{1481A599-DFB3-4255-B12A-402CA82A240B}" presName="hierChild5" presStyleCnt="0"/>
      <dgm:spPr/>
    </dgm:pt>
    <dgm:pt modelId="{DD0CF81D-1323-44C6-B3C6-EA26C08A9559}" type="pres">
      <dgm:prSet presAssocID="{A6860712-B905-45AC-BF1A-859EA56E92D5}" presName="Name35" presStyleLbl="parChTrans1D3" presStyleIdx="7" presStyleCnt="9"/>
      <dgm:spPr/>
    </dgm:pt>
    <dgm:pt modelId="{4F6DA180-7AB2-46A2-9ED4-ACF650DB5AEC}" type="pres">
      <dgm:prSet presAssocID="{9DAA37CA-990E-4852-8559-841EC5854BB3}" presName="hierRoot2" presStyleCnt="0">
        <dgm:presLayoutVars>
          <dgm:hierBranch val="init"/>
        </dgm:presLayoutVars>
      </dgm:prSet>
      <dgm:spPr/>
    </dgm:pt>
    <dgm:pt modelId="{0E318A72-3260-4CD7-905C-3391D63F8874}" type="pres">
      <dgm:prSet presAssocID="{9DAA37CA-990E-4852-8559-841EC5854BB3}" presName="rootComposite" presStyleCnt="0"/>
      <dgm:spPr/>
    </dgm:pt>
    <dgm:pt modelId="{4A819400-43E1-49AD-9461-C2DE79196921}" type="pres">
      <dgm:prSet presAssocID="{9DAA37CA-990E-4852-8559-841EC5854BB3}" presName="rootText" presStyleLbl="node3" presStyleIdx="7" presStyleCnt="9">
        <dgm:presLayoutVars>
          <dgm:chPref val="3"/>
        </dgm:presLayoutVars>
      </dgm:prSet>
      <dgm:spPr/>
    </dgm:pt>
    <dgm:pt modelId="{93BBB460-C609-4AC3-9968-F7672AC3C81E}" type="pres">
      <dgm:prSet presAssocID="{9DAA37CA-990E-4852-8559-841EC5854BB3}" presName="rootConnector" presStyleLbl="node3" presStyleIdx="7" presStyleCnt="9"/>
      <dgm:spPr/>
    </dgm:pt>
    <dgm:pt modelId="{F59A689E-4232-4479-A3E9-120E77279775}" type="pres">
      <dgm:prSet presAssocID="{9DAA37CA-990E-4852-8559-841EC5854BB3}" presName="hierChild4" presStyleCnt="0"/>
      <dgm:spPr/>
    </dgm:pt>
    <dgm:pt modelId="{45238A43-DF33-4479-9D11-2EBFCFDD2717}" type="pres">
      <dgm:prSet presAssocID="{9DAA37CA-990E-4852-8559-841EC5854BB3}" presName="hierChild5" presStyleCnt="0"/>
      <dgm:spPr/>
    </dgm:pt>
    <dgm:pt modelId="{40F344C7-874F-4022-A476-74F183D211BA}" type="pres">
      <dgm:prSet presAssocID="{7C716DF6-C3B2-47DE-82A4-2591E19D4FFF}" presName="Name35" presStyleLbl="parChTrans1D3" presStyleIdx="8" presStyleCnt="9"/>
      <dgm:spPr/>
    </dgm:pt>
    <dgm:pt modelId="{1FF04F59-BD23-4469-8834-C8D1D5354376}" type="pres">
      <dgm:prSet presAssocID="{A60D3F65-E47F-4A87-97E4-D31FBEBE2BF6}" presName="hierRoot2" presStyleCnt="0">
        <dgm:presLayoutVars>
          <dgm:hierBranch val="init"/>
        </dgm:presLayoutVars>
      </dgm:prSet>
      <dgm:spPr/>
    </dgm:pt>
    <dgm:pt modelId="{B64EF6F6-EF26-4E46-ABE0-C898C5BC4502}" type="pres">
      <dgm:prSet presAssocID="{A60D3F65-E47F-4A87-97E4-D31FBEBE2BF6}" presName="rootComposite" presStyleCnt="0"/>
      <dgm:spPr/>
    </dgm:pt>
    <dgm:pt modelId="{82AB21CB-4714-4713-8B7E-34D93C92060D}" type="pres">
      <dgm:prSet presAssocID="{A60D3F65-E47F-4A87-97E4-D31FBEBE2BF6}" presName="rootText" presStyleLbl="node3" presStyleIdx="8" presStyleCnt="9">
        <dgm:presLayoutVars>
          <dgm:chPref val="3"/>
        </dgm:presLayoutVars>
      </dgm:prSet>
      <dgm:spPr/>
    </dgm:pt>
    <dgm:pt modelId="{31264543-31F6-473A-830D-5795E76831CE}" type="pres">
      <dgm:prSet presAssocID="{A60D3F65-E47F-4A87-97E4-D31FBEBE2BF6}" presName="rootConnector" presStyleLbl="node3" presStyleIdx="8" presStyleCnt="9"/>
      <dgm:spPr/>
    </dgm:pt>
    <dgm:pt modelId="{41D73169-0622-461F-AD68-5561AD3E1B56}" type="pres">
      <dgm:prSet presAssocID="{A60D3F65-E47F-4A87-97E4-D31FBEBE2BF6}" presName="hierChild4" presStyleCnt="0"/>
      <dgm:spPr/>
    </dgm:pt>
    <dgm:pt modelId="{98190129-E73A-435B-A561-3308D7E27715}" type="pres">
      <dgm:prSet presAssocID="{A60D3F65-E47F-4A87-97E4-D31FBEBE2BF6}" presName="hierChild5" presStyleCnt="0"/>
      <dgm:spPr/>
    </dgm:pt>
    <dgm:pt modelId="{7F7386E3-1D07-4A5F-B1A5-4C1CB3CA19BC}" type="pres">
      <dgm:prSet presAssocID="{DA5ACFA2-B998-49A6-AEBB-48F3C664640B}" presName="hierChild5" presStyleCnt="0"/>
      <dgm:spPr/>
    </dgm:pt>
    <dgm:pt modelId="{3FEB4667-DACD-4558-8FCF-BE064A1D091D}" type="pres">
      <dgm:prSet presAssocID="{0A8AABD4-645D-4426-83A2-6F3C1AA6641D}" presName="hierChild3" presStyleCnt="0"/>
      <dgm:spPr/>
    </dgm:pt>
  </dgm:ptLst>
  <dgm:cxnLst>
    <dgm:cxn modelId="{06F94A06-5E6C-4B15-BAFE-A76001D91531}" type="presOf" srcId="{A60D3F65-E47F-4A87-97E4-D31FBEBE2BF6}" destId="{31264543-31F6-473A-830D-5795E76831CE}" srcOrd="1" destOrd="0" presId="urn:microsoft.com/office/officeart/2005/8/layout/orgChart1"/>
    <dgm:cxn modelId="{1C03FD08-AD6A-4EB6-BB4E-7AD36C815236}" srcId="{0A8AABD4-645D-4426-83A2-6F3C1AA6641D}" destId="{DA5ACFA2-B998-49A6-AEBB-48F3C664640B}" srcOrd="2" destOrd="0" parTransId="{31D573BF-EE13-4C4A-A2D4-631A851AE43F}" sibTransId="{DE2DB055-169D-44A8-A08C-70804088F8CE}"/>
    <dgm:cxn modelId="{92216312-0D66-49F9-97F7-6B0AA4396D35}" type="presOf" srcId="{F740CBC2-9CC0-4574-99F2-A35C2A3BD20F}" destId="{C321C57C-61FD-4EC3-BDFE-07D5DA0DB83F}" srcOrd="1" destOrd="0" presId="urn:microsoft.com/office/officeart/2005/8/layout/orgChart1"/>
    <dgm:cxn modelId="{505B8613-A52E-437D-8E38-D5643CF360F6}" type="presOf" srcId="{670E96EE-BF26-40E0-B330-004B3808BBD4}" destId="{4077882F-9E17-437F-8A85-EEF331F2592E}" srcOrd="0" destOrd="0" presId="urn:microsoft.com/office/officeart/2005/8/layout/orgChart1"/>
    <dgm:cxn modelId="{614ACA14-EE6E-40C9-806B-38825A026BD5}" srcId="{0A8AABD4-645D-4426-83A2-6F3C1AA6641D}" destId="{670E96EE-BF26-40E0-B330-004B3808BBD4}" srcOrd="1" destOrd="0" parTransId="{FB550D8F-58CE-499A-A2DD-486086C6E2C2}" sibTransId="{DA816F0A-CFD4-4942-9625-6A04E30FF88C}"/>
    <dgm:cxn modelId="{3E75B716-8A02-438B-8396-FBA16DBA10D1}" srcId="{DA5ACFA2-B998-49A6-AEBB-48F3C664640B}" destId="{1481A599-DFB3-4255-B12A-402CA82A240B}" srcOrd="0" destOrd="0" parTransId="{8C62D2C7-6FA6-479F-90C1-64A555D8FE2E}" sibTransId="{048BC7FA-765D-484C-BB84-8EF6337B98AB}"/>
    <dgm:cxn modelId="{3BA26F1E-AE8A-4ED2-AC35-754D44002906}" type="presOf" srcId="{4793531A-DA02-40DA-9C48-EF93F5F3B9A2}" destId="{370FF7A7-2221-4EFF-B46F-F43F7F0E312F}" srcOrd="0" destOrd="0" presId="urn:microsoft.com/office/officeart/2005/8/layout/orgChart1"/>
    <dgm:cxn modelId="{9F95602C-F322-4932-A5E3-C701A2F9B44D}" type="presOf" srcId="{F740CBC2-9CC0-4574-99F2-A35C2A3BD20F}" destId="{DB4BA739-1C42-4EE0-9845-C5C21BDAF763}" srcOrd="0" destOrd="0" presId="urn:microsoft.com/office/officeart/2005/8/layout/orgChart1"/>
    <dgm:cxn modelId="{0DCACE2C-69AA-4C40-BE95-97B269B22E58}" srcId="{DA5ACFA2-B998-49A6-AEBB-48F3C664640B}" destId="{A60D3F65-E47F-4A87-97E4-D31FBEBE2BF6}" srcOrd="2" destOrd="0" parTransId="{7C716DF6-C3B2-47DE-82A4-2591E19D4FFF}" sibTransId="{A48B6864-8D0C-4026-B518-2764F7760249}"/>
    <dgm:cxn modelId="{78D0FD35-A34B-41EA-86BF-9D2CC4536138}" srcId="{670E96EE-BF26-40E0-B330-004B3808BBD4}" destId="{00AF7B71-01D7-4680-BA04-B28CF254F055}" srcOrd="2" destOrd="0" parTransId="{B24CB357-4CE2-4F1E-95E8-0B45B1A518B0}" sibTransId="{C2D91F1B-B8CD-47D3-B76E-18998A828C9D}"/>
    <dgm:cxn modelId="{5DDF6437-A310-46D8-94FF-FA7F5E65BCDF}" type="presOf" srcId="{670E96EE-BF26-40E0-B330-004B3808BBD4}" destId="{B22C1FE2-7799-4CB8-800A-BC42EA5C0FEE}" srcOrd="1" destOrd="0" presId="urn:microsoft.com/office/officeart/2005/8/layout/orgChart1"/>
    <dgm:cxn modelId="{413AB438-78E5-44EE-A0DA-769A52CB7ADE}" type="presOf" srcId="{A60D3F65-E47F-4A87-97E4-D31FBEBE2BF6}" destId="{82AB21CB-4714-4713-8B7E-34D93C92060D}" srcOrd="0" destOrd="0" presId="urn:microsoft.com/office/officeart/2005/8/layout/orgChart1"/>
    <dgm:cxn modelId="{AED55340-113D-4037-AED6-EE485944E751}" type="presOf" srcId="{0360FAFF-1141-4A9F-8890-E58E7E99C63E}" destId="{F4AFE91B-2EE4-4E97-ACEF-8255DE4B6CD2}" srcOrd="0" destOrd="0" presId="urn:microsoft.com/office/officeart/2005/8/layout/orgChart1"/>
    <dgm:cxn modelId="{B30B6060-B3C6-4413-99ED-37D91A3DD98F}" srcId="{E93F27E0-C607-40F8-9706-C9C409C1A457}" destId="{0A8AABD4-645D-4426-83A2-6F3C1AA6641D}" srcOrd="0" destOrd="0" parTransId="{E47E759F-9934-4B0B-BD86-62F5A6165360}" sibTransId="{AB9ED048-0F8B-41C1-9C53-E9BE06A77D57}"/>
    <dgm:cxn modelId="{4E560143-CC4C-44AE-934B-1DDB07657F88}" type="presOf" srcId="{A6860712-B905-45AC-BF1A-859EA56E92D5}" destId="{DD0CF81D-1323-44C6-B3C6-EA26C08A9559}" srcOrd="0" destOrd="0" presId="urn:microsoft.com/office/officeart/2005/8/layout/orgChart1"/>
    <dgm:cxn modelId="{6C8C0F48-2504-4340-AD39-6C88F3CA49C7}" type="presOf" srcId="{0A8AABD4-645D-4426-83A2-6F3C1AA6641D}" destId="{1F6303C2-CEA0-4C48-8063-8A853668E703}" srcOrd="1" destOrd="0" presId="urn:microsoft.com/office/officeart/2005/8/layout/orgChart1"/>
    <dgm:cxn modelId="{70D2724B-6346-4AF2-BECB-014B36A04B4A}" type="presOf" srcId="{E93F27E0-C607-40F8-9706-C9C409C1A457}" destId="{3FB495AB-36C6-4AFD-AD11-F4845C98FF60}" srcOrd="0" destOrd="0" presId="urn:microsoft.com/office/officeart/2005/8/layout/orgChart1"/>
    <dgm:cxn modelId="{41E6CB4D-126D-4C55-95F2-5D43EB9F41E7}" srcId="{670E96EE-BF26-40E0-B330-004B3808BBD4}" destId="{90A801EC-AD40-4ECB-8727-99DC85745921}" srcOrd="1" destOrd="0" parTransId="{0360FAFF-1141-4A9F-8890-E58E7E99C63E}" sibTransId="{81F5F66D-8B19-416C-A0D3-535B6B6287F8}"/>
    <dgm:cxn modelId="{BE59876F-4E67-4E3A-8C97-A4D539CF13C6}" type="presOf" srcId="{B24CB357-4CE2-4F1E-95E8-0B45B1A518B0}" destId="{89D27080-72FE-46C0-9245-A33B8A92580C}" srcOrd="0" destOrd="0" presId="urn:microsoft.com/office/officeart/2005/8/layout/orgChart1"/>
    <dgm:cxn modelId="{5264C54F-4F6E-475D-ADD5-A524C7510543}" type="presOf" srcId="{DA5ACFA2-B998-49A6-AEBB-48F3C664640B}" destId="{D46E5DF9-CB5A-4720-B9A1-B8FBDF5CAC37}" srcOrd="0" destOrd="0" presId="urn:microsoft.com/office/officeart/2005/8/layout/orgChart1"/>
    <dgm:cxn modelId="{FD96C84F-B933-413A-A7E7-ED31D7681EE9}" type="presOf" srcId="{FFD14FB6-BF3C-4167-B4A8-D8202522A572}" destId="{1550124B-388F-4B45-97C4-B7F3D1CBB353}" srcOrd="0" destOrd="0" presId="urn:microsoft.com/office/officeart/2005/8/layout/orgChart1"/>
    <dgm:cxn modelId="{14AADB6F-9003-4E06-B389-D1DDDB5C5FC6}" srcId="{0A8AABD4-645D-4426-83A2-6F3C1AA6641D}" destId="{F740CBC2-9CC0-4574-99F2-A35C2A3BD20F}" srcOrd="0" destOrd="0" parTransId="{EA6E8162-77C8-4E4A-8EE8-76848AA272CE}" sibTransId="{C32874D1-0CBF-49ED-B21F-443B778EEEB5}"/>
    <dgm:cxn modelId="{95285B54-9B27-4AE5-BDDA-F44D8B5AFAC7}" srcId="{DA5ACFA2-B998-49A6-AEBB-48F3C664640B}" destId="{9DAA37CA-990E-4852-8559-841EC5854BB3}" srcOrd="1" destOrd="0" parTransId="{A6860712-B905-45AC-BF1A-859EA56E92D5}" sibTransId="{B9C0FF73-7104-4F26-B81A-6FB69B975805}"/>
    <dgm:cxn modelId="{56B3E355-14DA-4BC2-827F-69D51519941E}" srcId="{F740CBC2-9CC0-4574-99F2-A35C2A3BD20F}" destId="{8A640DA3-1BFE-4279-9029-FC4B89A146FA}" srcOrd="2" destOrd="0" parTransId="{4793531A-DA02-40DA-9C48-EF93F5F3B9A2}" sibTransId="{330ABEBE-0B4F-4698-85A8-27AD378C60C4}"/>
    <dgm:cxn modelId="{5C393C79-A8C1-453E-9258-0494F3E3B5D6}" type="presOf" srcId="{00AF7B71-01D7-4680-BA04-B28CF254F055}" destId="{A5BA954D-52DD-48A3-94C8-8A05CAE527A7}" srcOrd="1" destOrd="0" presId="urn:microsoft.com/office/officeart/2005/8/layout/orgChart1"/>
    <dgm:cxn modelId="{6CDF7484-4E15-4844-977D-016327B1F0A9}" type="presOf" srcId="{31D573BF-EE13-4C4A-A2D4-631A851AE43F}" destId="{2107F88A-867C-49FB-AD24-2C25FFC1C981}" srcOrd="0" destOrd="0" presId="urn:microsoft.com/office/officeart/2005/8/layout/orgChart1"/>
    <dgm:cxn modelId="{16D6C986-9F1D-4949-BFBE-3066B8EE3FFB}" type="presOf" srcId="{FB550D8F-58CE-499A-A2DD-486086C6E2C2}" destId="{B3586386-0BC3-407B-A801-E6892C19B9BF}" srcOrd="0" destOrd="0" presId="urn:microsoft.com/office/officeart/2005/8/layout/orgChart1"/>
    <dgm:cxn modelId="{B5221C8C-835B-48B0-BBCB-D35628E11951}" type="presOf" srcId="{0A8AABD4-645D-4426-83A2-6F3C1AA6641D}" destId="{8713101F-DE0D-40A0-80CC-39AC5A2AE5FE}" srcOrd="0" destOrd="0" presId="urn:microsoft.com/office/officeart/2005/8/layout/orgChart1"/>
    <dgm:cxn modelId="{BCB94990-D214-4915-959F-8B24A2F7A490}" srcId="{F740CBC2-9CC0-4574-99F2-A35C2A3BD20F}" destId="{0149A36E-CA32-4D08-9B5B-2EC43EFB0D1B}" srcOrd="0" destOrd="0" parTransId="{8957185F-8E24-4CC5-AF51-EF6A947D487B}" sibTransId="{6BC614C3-EDC5-43BE-939B-1B215415C873}"/>
    <dgm:cxn modelId="{A8F7C993-94F6-4353-A62D-9BDDB7234572}" type="presOf" srcId="{00AF7B71-01D7-4680-BA04-B28CF254F055}" destId="{0AD919A6-78DA-489E-8F0A-6160452EF1F1}" srcOrd="0" destOrd="0" presId="urn:microsoft.com/office/officeart/2005/8/layout/orgChart1"/>
    <dgm:cxn modelId="{98F18F97-4D0A-4003-988D-8DA7E832C28E}" type="presOf" srcId="{0FF3ABE9-19D3-4B6D-BAC7-CBB8C30BEA34}" destId="{2C36C587-018F-47CC-8D73-163467ED4420}" srcOrd="0" destOrd="0" presId="urn:microsoft.com/office/officeart/2005/8/layout/orgChart1"/>
    <dgm:cxn modelId="{454D4199-C7A5-415C-966C-1B56BB7B750F}" type="presOf" srcId="{ECFBB608-8FC7-4020-BE14-C8D8233B699E}" destId="{0622F063-97DF-4191-9665-5BB389A82CD4}" srcOrd="1" destOrd="0" presId="urn:microsoft.com/office/officeart/2005/8/layout/orgChart1"/>
    <dgm:cxn modelId="{E755D899-F65B-41AD-8AF3-028712167E4F}" type="presOf" srcId="{7C716DF6-C3B2-47DE-82A4-2591E19D4FFF}" destId="{40F344C7-874F-4022-A476-74F183D211BA}" srcOrd="0" destOrd="0" presId="urn:microsoft.com/office/officeart/2005/8/layout/orgChart1"/>
    <dgm:cxn modelId="{FDC83B9D-4251-4CFD-8C66-8599B044F2D9}" type="presOf" srcId="{DA5ACFA2-B998-49A6-AEBB-48F3C664640B}" destId="{14253AAB-9CA0-4A49-8D2C-225A0698F740}" srcOrd="1" destOrd="0" presId="urn:microsoft.com/office/officeart/2005/8/layout/orgChart1"/>
    <dgm:cxn modelId="{3E2EC59F-293C-46CB-8782-6514D2720819}" type="presOf" srcId="{140144D0-F7A2-45DF-AE03-96B8CC015478}" destId="{88337410-249E-4230-8F39-A95602034C7F}" srcOrd="1" destOrd="0" presId="urn:microsoft.com/office/officeart/2005/8/layout/orgChart1"/>
    <dgm:cxn modelId="{95FCCCA0-E367-4837-8978-FFFB8719A5FF}" type="presOf" srcId="{0149A36E-CA32-4D08-9B5B-2EC43EFB0D1B}" destId="{836C1D2C-75BE-41F3-B801-80B6231F4994}" srcOrd="0" destOrd="0" presId="urn:microsoft.com/office/officeart/2005/8/layout/orgChart1"/>
    <dgm:cxn modelId="{24D1F0A5-B4B7-49D6-BE69-C02C9D5F23F4}" type="presOf" srcId="{8957185F-8E24-4CC5-AF51-EF6A947D487B}" destId="{02B9C1E3-E60D-4E2A-8BA9-762FA2C2A6E7}" srcOrd="0" destOrd="0" presId="urn:microsoft.com/office/officeart/2005/8/layout/orgChart1"/>
    <dgm:cxn modelId="{D7679FA8-DED5-4A47-A6BA-982D58C5830B}" srcId="{F740CBC2-9CC0-4574-99F2-A35C2A3BD20F}" destId="{140144D0-F7A2-45DF-AE03-96B8CC015478}" srcOrd="1" destOrd="0" parTransId="{FFD14FB6-BF3C-4167-B4A8-D8202522A572}" sibTransId="{2C6EBC42-9247-4EB4-8253-4057FDB6B67A}"/>
    <dgm:cxn modelId="{6290EFB6-8675-46BF-92F6-1E39EB237FC3}" type="presOf" srcId="{9DAA37CA-990E-4852-8559-841EC5854BB3}" destId="{93BBB460-C609-4AC3-9968-F7672AC3C81E}" srcOrd="1" destOrd="0" presId="urn:microsoft.com/office/officeart/2005/8/layout/orgChart1"/>
    <dgm:cxn modelId="{76F626BD-74B9-4A67-813D-6BE12E225F5A}" type="presOf" srcId="{8A640DA3-1BFE-4279-9029-FC4B89A146FA}" destId="{6A0DDF4F-D234-49C1-8326-07512437639B}" srcOrd="0" destOrd="0" presId="urn:microsoft.com/office/officeart/2005/8/layout/orgChart1"/>
    <dgm:cxn modelId="{7AC0FEC0-6D9D-494B-8E18-894E17432E7F}" type="presOf" srcId="{ECFBB608-8FC7-4020-BE14-C8D8233B699E}" destId="{73BA26E9-DD8C-4D52-A71F-B494CC2F9502}" srcOrd="0" destOrd="0" presId="urn:microsoft.com/office/officeart/2005/8/layout/orgChart1"/>
    <dgm:cxn modelId="{8FD5A5C3-F5DE-48BB-922B-D9E2F4C9B29B}" type="presOf" srcId="{1481A599-DFB3-4255-B12A-402CA82A240B}" destId="{87010B8A-253A-4C17-981B-A5BB4AA5C0BE}" srcOrd="1" destOrd="0" presId="urn:microsoft.com/office/officeart/2005/8/layout/orgChart1"/>
    <dgm:cxn modelId="{7293D4CA-8360-473E-AAC3-330BD7B97843}" type="presOf" srcId="{140144D0-F7A2-45DF-AE03-96B8CC015478}" destId="{AD29C920-3AA4-42AA-A6D3-EF70CC6EE98E}" srcOrd="0" destOrd="0" presId="urn:microsoft.com/office/officeart/2005/8/layout/orgChart1"/>
    <dgm:cxn modelId="{1C9CDCD4-AF60-4EB4-904B-E465E2DC4046}" type="presOf" srcId="{1481A599-DFB3-4255-B12A-402CA82A240B}" destId="{1AC5F1EA-B4F5-40E9-B778-0AA7ADED83FF}" srcOrd="0" destOrd="0" presId="urn:microsoft.com/office/officeart/2005/8/layout/orgChart1"/>
    <dgm:cxn modelId="{EA0B40D7-724B-4406-AC67-0E40398CBEC7}" type="presOf" srcId="{90A801EC-AD40-4ECB-8727-99DC85745921}" destId="{D642EC6C-73C2-4F9F-9364-DB7882BD4E7A}" srcOrd="1" destOrd="0" presId="urn:microsoft.com/office/officeart/2005/8/layout/orgChart1"/>
    <dgm:cxn modelId="{81498CE9-7364-447C-9479-82349D30B898}" type="presOf" srcId="{9DAA37CA-990E-4852-8559-841EC5854BB3}" destId="{4A819400-43E1-49AD-9461-C2DE79196921}" srcOrd="0" destOrd="0" presId="urn:microsoft.com/office/officeart/2005/8/layout/orgChart1"/>
    <dgm:cxn modelId="{70022EEC-BB7F-4D83-A813-8A103DADD89A}" type="presOf" srcId="{8A640DA3-1BFE-4279-9029-FC4B89A146FA}" destId="{024797F9-24AB-4A3A-ACD4-A8567EA9C64E}" srcOrd="1" destOrd="0" presId="urn:microsoft.com/office/officeart/2005/8/layout/orgChart1"/>
    <dgm:cxn modelId="{58E45EED-9204-4D7A-A4DD-5A7FF99AE630}" type="presOf" srcId="{90A801EC-AD40-4ECB-8727-99DC85745921}" destId="{76AE6587-E3CF-49F3-8E01-638569700720}" srcOrd="0" destOrd="0" presId="urn:microsoft.com/office/officeart/2005/8/layout/orgChart1"/>
    <dgm:cxn modelId="{BD5848F6-8E3D-491D-8D01-C2F4D6ECF650}" type="presOf" srcId="{0149A36E-CA32-4D08-9B5B-2EC43EFB0D1B}" destId="{9C46C9A6-75B9-4AA2-82C8-EF8151A83C6B}" srcOrd="1" destOrd="0" presId="urn:microsoft.com/office/officeart/2005/8/layout/orgChart1"/>
    <dgm:cxn modelId="{9D122FFA-5B7F-4D0C-9AA7-88CBA6D8D4BA}" type="presOf" srcId="{EA6E8162-77C8-4E4A-8EE8-76848AA272CE}" destId="{8F6FA2C9-3057-43AF-92B9-0AA8668545E3}" srcOrd="0" destOrd="0" presId="urn:microsoft.com/office/officeart/2005/8/layout/orgChart1"/>
    <dgm:cxn modelId="{37DD96FE-2CCE-47BD-9D71-EE7E533377BF}" type="presOf" srcId="{8C62D2C7-6FA6-479F-90C1-64A555D8FE2E}" destId="{0D4F3444-18F9-408C-A185-158204A97B7F}" srcOrd="0" destOrd="0" presId="urn:microsoft.com/office/officeart/2005/8/layout/orgChart1"/>
    <dgm:cxn modelId="{0E3D42FF-DCAB-49C5-85C7-FB10FB37DFA0}" srcId="{670E96EE-BF26-40E0-B330-004B3808BBD4}" destId="{ECFBB608-8FC7-4020-BE14-C8D8233B699E}" srcOrd="0" destOrd="0" parTransId="{0FF3ABE9-19D3-4B6D-BAC7-CBB8C30BEA34}" sibTransId="{7E291749-50B0-433D-978B-52BC24B864A9}"/>
    <dgm:cxn modelId="{0AB65897-FE56-4743-B6E2-E9D9362ABBA1}" type="presParOf" srcId="{3FB495AB-36C6-4AFD-AD11-F4845C98FF60}" destId="{007D5624-5DBD-4150-B810-516EFE1C137F}" srcOrd="0" destOrd="0" presId="urn:microsoft.com/office/officeart/2005/8/layout/orgChart1"/>
    <dgm:cxn modelId="{F1BD2B67-DB45-4A7F-8F71-5EE15E12999A}" type="presParOf" srcId="{007D5624-5DBD-4150-B810-516EFE1C137F}" destId="{94521404-9B55-44EF-B71B-F699274CE3C5}" srcOrd="0" destOrd="0" presId="urn:microsoft.com/office/officeart/2005/8/layout/orgChart1"/>
    <dgm:cxn modelId="{4286CC4C-69C4-47AF-844E-BDDAD2629AA9}" type="presParOf" srcId="{94521404-9B55-44EF-B71B-F699274CE3C5}" destId="{8713101F-DE0D-40A0-80CC-39AC5A2AE5FE}" srcOrd="0" destOrd="0" presId="urn:microsoft.com/office/officeart/2005/8/layout/orgChart1"/>
    <dgm:cxn modelId="{06D399AC-76B0-4636-8399-230408763652}" type="presParOf" srcId="{94521404-9B55-44EF-B71B-F699274CE3C5}" destId="{1F6303C2-CEA0-4C48-8063-8A853668E703}" srcOrd="1" destOrd="0" presId="urn:microsoft.com/office/officeart/2005/8/layout/orgChart1"/>
    <dgm:cxn modelId="{BFB71E64-8030-43AC-B000-C657DAD21BB5}" type="presParOf" srcId="{007D5624-5DBD-4150-B810-516EFE1C137F}" destId="{3241FA56-6DD9-45E3-B289-4765F3093AD8}" srcOrd="1" destOrd="0" presId="urn:microsoft.com/office/officeart/2005/8/layout/orgChart1"/>
    <dgm:cxn modelId="{A0B11287-6E1A-44B1-ADA2-EAD434F406A2}" type="presParOf" srcId="{3241FA56-6DD9-45E3-B289-4765F3093AD8}" destId="{8F6FA2C9-3057-43AF-92B9-0AA8668545E3}" srcOrd="0" destOrd="0" presId="urn:microsoft.com/office/officeart/2005/8/layout/orgChart1"/>
    <dgm:cxn modelId="{3471BF09-DCB8-489A-BBD5-9205C249B217}" type="presParOf" srcId="{3241FA56-6DD9-45E3-B289-4765F3093AD8}" destId="{E0062FF9-A0A9-4490-94B2-E3C9F9B5171D}" srcOrd="1" destOrd="0" presId="urn:microsoft.com/office/officeart/2005/8/layout/orgChart1"/>
    <dgm:cxn modelId="{809C1F04-E705-4CDF-B27B-17C361ECEDDB}" type="presParOf" srcId="{E0062FF9-A0A9-4490-94B2-E3C9F9B5171D}" destId="{E19B2836-248A-467C-BBE5-B8559BB013CE}" srcOrd="0" destOrd="0" presId="urn:microsoft.com/office/officeart/2005/8/layout/orgChart1"/>
    <dgm:cxn modelId="{E4B99C92-2B3D-47B3-BA72-F4B7186C52FC}" type="presParOf" srcId="{E19B2836-248A-467C-BBE5-B8559BB013CE}" destId="{DB4BA739-1C42-4EE0-9845-C5C21BDAF763}" srcOrd="0" destOrd="0" presId="urn:microsoft.com/office/officeart/2005/8/layout/orgChart1"/>
    <dgm:cxn modelId="{D56E3CA7-C4C3-43C4-9216-A0366F776C90}" type="presParOf" srcId="{E19B2836-248A-467C-BBE5-B8559BB013CE}" destId="{C321C57C-61FD-4EC3-BDFE-07D5DA0DB83F}" srcOrd="1" destOrd="0" presId="urn:microsoft.com/office/officeart/2005/8/layout/orgChart1"/>
    <dgm:cxn modelId="{EB0484AD-3042-4EDE-BDAA-9F23A9B63696}" type="presParOf" srcId="{E0062FF9-A0A9-4490-94B2-E3C9F9B5171D}" destId="{5F642B4A-E61D-4807-9808-ECC8A80EDA19}" srcOrd="1" destOrd="0" presId="urn:microsoft.com/office/officeart/2005/8/layout/orgChart1"/>
    <dgm:cxn modelId="{E2BC6219-F377-4D45-AD1A-D2F6C06F1078}" type="presParOf" srcId="{5F642B4A-E61D-4807-9808-ECC8A80EDA19}" destId="{02B9C1E3-E60D-4E2A-8BA9-762FA2C2A6E7}" srcOrd="0" destOrd="0" presId="urn:microsoft.com/office/officeart/2005/8/layout/orgChart1"/>
    <dgm:cxn modelId="{25A8203E-B9F5-4450-9A85-9D7FEFE1AAB6}" type="presParOf" srcId="{5F642B4A-E61D-4807-9808-ECC8A80EDA19}" destId="{C5174DDA-8069-4C18-9322-ADDE894E858D}" srcOrd="1" destOrd="0" presId="urn:microsoft.com/office/officeart/2005/8/layout/orgChart1"/>
    <dgm:cxn modelId="{A86BD39D-A06D-412F-B260-914E5AD866D3}" type="presParOf" srcId="{C5174DDA-8069-4C18-9322-ADDE894E858D}" destId="{C5F24121-58DC-47B3-AECF-F653C4B78258}" srcOrd="0" destOrd="0" presId="urn:microsoft.com/office/officeart/2005/8/layout/orgChart1"/>
    <dgm:cxn modelId="{6B538027-1C63-430A-9F3E-08333AD09DB3}" type="presParOf" srcId="{C5F24121-58DC-47B3-AECF-F653C4B78258}" destId="{836C1D2C-75BE-41F3-B801-80B6231F4994}" srcOrd="0" destOrd="0" presId="urn:microsoft.com/office/officeart/2005/8/layout/orgChart1"/>
    <dgm:cxn modelId="{FFCC58B8-0243-449D-9F98-FE84D584F2A3}" type="presParOf" srcId="{C5F24121-58DC-47B3-AECF-F653C4B78258}" destId="{9C46C9A6-75B9-4AA2-82C8-EF8151A83C6B}" srcOrd="1" destOrd="0" presId="urn:microsoft.com/office/officeart/2005/8/layout/orgChart1"/>
    <dgm:cxn modelId="{93C71478-5DEE-4443-8DA9-AE25398D9B0F}" type="presParOf" srcId="{C5174DDA-8069-4C18-9322-ADDE894E858D}" destId="{AC58AF65-BB84-4018-9072-B3EE692E8712}" srcOrd="1" destOrd="0" presId="urn:microsoft.com/office/officeart/2005/8/layout/orgChart1"/>
    <dgm:cxn modelId="{24BE840B-114C-4B39-A540-755680F2CEB8}" type="presParOf" srcId="{C5174DDA-8069-4C18-9322-ADDE894E858D}" destId="{92B211E8-18B6-46FD-B7AD-8EDBF53462DD}" srcOrd="2" destOrd="0" presId="urn:microsoft.com/office/officeart/2005/8/layout/orgChart1"/>
    <dgm:cxn modelId="{46247D08-A3E0-44E9-A222-FF154F979FCB}" type="presParOf" srcId="{5F642B4A-E61D-4807-9808-ECC8A80EDA19}" destId="{1550124B-388F-4B45-97C4-B7F3D1CBB353}" srcOrd="2" destOrd="0" presId="urn:microsoft.com/office/officeart/2005/8/layout/orgChart1"/>
    <dgm:cxn modelId="{7DD921A8-02D2-423D-92F4-AE8C75F11A50}" type="presParOf" srcId="{5F642B4A-E61D-4807-9808-ECC8A80EDA19}" destId="{3305AB07-604D-4B09-97A6-5AD481AD0057}" srcOrd="3" destOrd="0" presId="urn:microsoft.com/office/officeart/2005/8/layout/orgChart1"/>
    <dgm:cxn modelId="{E21307E9-8F89-4A06-9F15-236F790F51C4}" type="presParOf" srcId="{3305AB07-604D-4B09-97A6-5AD481AD0057}" destId="{88445D1B-CC2B-4C7A-90BE-79AA8C40A095}" srcOrd="0" destOrd="0" presId="urn:microsoft.com/office/officeart/2005/8/layout/orgChart1"/>
    <dgm:cxn modelId="{C86902CF-A74C-4F21-A92B-990886FC2813}" type="presParOf" srcId="{88445D1B-CC2B-4C7A-90BE-79AA8C40A095}" destId="{AD29C920-3AA4-42AA-A6D3-EF70CC6EE98E}" srcOrd="0" destOrd="0" presId="urn:microsoft.com/office/officeart/2005/8/layout/orgChart1"/>
    <dgm:cxn modelId="{F8CB5EA7-4C53-49B1-97A4-773BC5BC675A}" type="presParOf" srcId="{88445D1B-CC2B-4C7A-90BE-79AA8C40A095}" destId="{88337410-249E-4230-8F39-A95602034C7F}" srcOrd="1" destOrd="0" presId="urn:microsoft.com/office/officeart/2005/8/layout/orgChart1"/>
    <dgm:cxn modelId="{C7B77080-8BF6-464D-9D85-8EC43B66F483}" type="presParOf" srcId="{3305AB07-604D-4B09-97A6-5AD481AD0057}" destId="{9DA5CBDA-8D4C-4BB8-9B0D-04C5E5E0C5E2}" srcOrd="1" destOrd="0" presId="urn:microsoft.com/office/officeart/2005/8/layout/orgChart1"/>
    <dgm:cxn modelId="{F0F6BA63-22C9-43DA-8116-A66AEE63CBCA}" type="presParOf" srcId="{3305AB07-604D-4B09-97A6-5AD481AD0057}" destId="{9E49CAC2-25A9-4086-8053-81CD21FB3082}" srcOrd="2" destOrd="0" presId="urn:microsoft.com/office/officeart/2005/8/layout/orgChart1"/>
    <dgm:cxn modelId="{8329550B-2E49-4CD1-A2FF-7D03F2697105}" type="presParOf" srcId="{5F642B4A-E61D-4807-9808-ECC8A80EDA19}" destId="{370FF7A7-2221-4EFF-B46F-F43F7F0E312F}" srcOrd="4" destOrd="0" presId="urn:microsoft.com/office/officeart/2005/8/layout/orgChart1"/>
    <dgm:cxn modelId="{436E3763-753C-403B-92CF-616EFBDCF811}" type="presParOf" srcId="{5F642B4A-E61D-4807-9808-ECC8A80EDA19}" destId="{6394750E-298D-44F4-A553-CE6435FBB05C}" srcOrd="5" destOrd="0" presId="urn:microsoft.com/office/officeart/2005/8/layout/orgChart1"/>
    <dgm:cxn modelId="{3E944977-91CA-40B1-A288-D6FD1B4DCD84}" type="presParOf" srcId="{6394750E-298D-44F4-A553-CE6435FBB05C}" destId="{2FBA4759-4C73-4D65-BFF9-0F8652492E96}" srcOrd="0" destOrd="0" presId="urn:microsoft.com/office/officeart/2005/8/layout/orgChart1"/>
    <dgm:cxn modelId="{288F7CA8-91C1-4CBA-A1E1-498053CEA7FD}" type="presParOf" srcId="{2FBA4759-4C73-4D65-BFF9-0F8652492E96}" destId="{6A0DDF4F-D234-49C1-8326-07512437639B}" srcOrd="0" destOrd="0" presId="urn:microsoft.com/office/officeart/2005/8/layout/orgChart1"/>
    <dgm:cxn modelId="{14896AF2-B2EA-464C-9A45-C302BBEB53A5}" type="presParOf" srcId="{2FBA4759-4C73-4D65-BFF9-0F8652492E96}" destId="{024797F9-24AB-4A3A-ACD4-A8567EA9C64E}" srcOrd="1" destOrd="0" presId="urn:microsoft.com/office/officeart/2005/8/layout/orgChart1"/>
    <dgm:cxn modelId="{D2D59AAC-A8AF-4524-BB84-6626EA45942A}" type="presParOf" srcId="{6394750E-298D-44F4-A553-CE6435FBB05C}" destId="{C8150AAE-CB76-4360-8C01-110F4A7A618E}" srcOrd="1" destOrd="0" presId="urn:microsoft.com/office/officeart/2005/8/layout/orgChart1"/>
    <dgm:cxn modelId="{2CFCE188-4EE4-43F8-8C1F-AFFC8DFE0CBF}" type="presParOf" srcId="{6394750E-298D-44F4-A553-CE6435FBB05C}" destId="{390DC93C-0190-4A8D-A5EE-1207B48537EA}" srcOrd="2" destOrd="0" presId="urn:microsoft.com/office/officeart/2005/8/layout/orgChart1"/>
    <dgm:cxn modelId="{C08B8AA2-FFD3-4F23-AC94-6A948681498C}" type="presParOf" srcId="{E0062FF9-A0A9-4490-94B2-E3C9F9B5171D}" destId="{83982A70-0931-4EE5-8E6C-50269A941AEA}" srcOrd="2" destOrd="0" presId="urn:microsoft.com/office/officeart/2005/8/layout/orgChart1"/>
    <dgm:cxn modelId="{5065C43A-FE23-4911-AD34-C5C27F83AF6E}" type="presParOf" srcId="{3241FA56-6DD9-45E3-B289-4765F3093AD8}" destId="{B3586386-0BC3-407B-A801-E6892C19B9BF}" srcOrd="2" destOrd="0" presId="urn:microsoft.com/office/officeart/2005/8/layout/orgChart1"/>
    <dgm:cxn modelId="{93057925-C900-4870-A0F1-781EA8C66427}" type="presParOf" srcId="{3241FA56-6DD9-45E3-B289-4765F3093AD8}" destId="{D73D1654-DD1D-4148-B387-FC17F2CB08A8}" srcOrd="3" destOrd="0" presId="urn:microsoft.com/office/officeart/2005/8/layout/orgChart1"/>
    <dgm:cxn modelId="{B1B4021A-5084-4636-862A-8708E37B289D}" type="presParOf" srcId="{D73D1654-DD1D-4148-B387-FC17F2CB08A8}" destId="{6A207F3A-D1DB-4AFA-9CD2-F11C60D180ED}" srcOrd="0" destOrd="0" presId="urn:microsoft.com/office/officeart/2005/8/layout/orgChart1"/>
    <dgm:cxn modelId="{A18B725D-DEC1-49CC-B302-8A0E3BDF3DBF}" type="presParOf" srcId="{6A207F3A-D1DB-4AFA-9CD2-F11C60D180ED}" destId="{4077882F-9E17-437F-8A85-EEF331F2592E}" srcOrd="0" destOrd="0" presId="urn:microsoft.com/office/officeart/2005/8/layout/orgChart1"/>
    <dgm:cxn modelId="{F5773EC8-A27A-4BBD-B4FC-970D8F4F6616}" type="presParOf" srcId="{6A207F3A-D1DB-4AFA-9CD2-F11C60D180ED}" destId="{B22C1FE2-7799-4CB8-800A-BC42EA5C0FEE}" srcOrd="1" destOrd="0" presId="urn:microsoft.com/office/officeart/2005/8/layout/orgChart1"/>
    <dgm:cxn modelId="{D5989431-FAE4-4275-BE2C-2F5235611851}" type="presParOf" srcId="{D73D1654-DD1D-4148-B387-FC17F2CB08A8}" destId="{554CAFD2-C574-43DD-8A0D-E6DF306D5168}" srcOrd="1" destOrd="0" presId="urn:microsoft.com/office/officeart/2005/8/layout/orgChart1"/>
    <dgm:cxn modelId="{B1CE95C3-5A9E-47FF-8A3B-59CD05AE472C}" type="presParOf" srcId="{554CAFD2-C574-43DD-8A0D-E6DF306D5168}" destId="{2C36C587-018F-47CC-8D73-163467ED4420}" srcOrd="0" destOrd="0" presId="urn:microsoft.com/office/officeart/2005/8/layout/orgChart1"/>
    <dgm:cxn modelId="{DAEB865D-D962-478E-BC97-7EC41CCE125B}" type="presParOf" srcId="{554CAFD2-C574-43DD-8A0D-E6DF306D5168}" destId="{03AAE044-E8C2-4B32-9822-FE5E1402E1A5}" srcOrd="1" destOrd="0" presId="urn:microsoft.com/office/officeart/2005/8/layout/orgChart1"/>
    <dgm:cxn modelId="{C2AB46A2-0B74-4F83-83ED-C6DCB4A9B2E7}" type="presParOf" srcId="{03AAE044-E8C2-4B32-9822-FE5E1402E1A5}" destId="{19EB4290-B524-4621-A2B9-7575526CB6E9}" srcOrd="0" destOrd="0" presId="urn:microsoft.com/office/officeart/2005/8/layout/orgChart1"/>
    <dgm:cxn modelId="{E1A17358-D80B-4DD1-8E01-61E90C37D082}" type="presParOf" srcId="{19EB4290-B524-4621-A2B9-7575526CB6E9}" destId="{73BA26E9-DD8C-4D52-A71F-B494CC2F9502}" srcOrd="0" destOrd="0" presId="urn:microsoft.com/office/officeart/2005/8/layout/orgChart1"/>
    <dgm:cxn modelId="{3FEDAD46-1769-4E28-8F97-510E19434524}" type="presParOf" srcId="{19EB4290-B524-4621-A2B9-7575526CB6E9}" destId="{0622F063-97DF-4191-9665-5BB389A82CD4}" srcOrd="1" destOrd="0" presId="urn:microsoft.com/office/officeart/2005/8/layout/orgChart1"/>
    <dgm:cxn modelId="{22ABE0D3-C397-48DC-A640-EC3C0904B5A1}" type="presParOf" srcId="{03AAE044-E8C2-4B32-9822-FE5E1402E1A5}" destId="{68F134F0-57B7-4A9D-A593-D40A1256418D}" srcOrd="1" destOrd="0" presId="urn:microsoft.com/office/officeart/2005/8/layout/orgChart1"/>
    <dgm:cxn modelId="{7F4C474C-FB3F-4F34-BE36-EBDFD74746E7}" type="presParOf" srcId="{03AAE044-E8C2-4B32-9822-FE5E1402E1A5}" destId="{8CAE3068-155D-4247-A67A-A47D819A2DE6}" srcOrd="2" destOrd="0" presId="urn:microsoft.com/office/officeart/2005/8/layout/orgChart1"/>
    <dgm:cxn modelId="{FF36DABC-97FF-4181-9E7D-B61361E70A8F}" type="presParOf" srcId="{554CAFD2-C574-43DD-8A0D-E6DF306D5168}" destId="{F4AFE91B-2EE4-4E97-ACEF-8255DE4B6CD2}" srcOrd="2" destOrd="0" presId="urn:microsoft.com/office/officeart/2005/8/layout/orgChart1"/>
    <dgm:cxn modelId="{1396706B-5FE6-453D-860A-84CCD2E4E722}" type="presParOf" srcId="{554CAFD2-C574-43DD-8A0D-E6DF306D5168}" destId="{DF9B23FB-5BBA-48EE-93FF-FB51A54C757D}" srcOrd="3" destOrd="0" presId="urn:microsoft.com/office/officeart/2005/8/layout/orgChart1"/>
    <dgm:cxn modelId="{D0F7323A-EB2C-47A5-AEC1-5EF3ABB82ED3}" type="presParOf" srcId="{DF9B23FB-5BBA-48EE-93FF-FB51A54C757D}" destId="{97A4CE56-B8CE-42AF-ABEF-12BED01B0F36}" srcOrd="0" destOrd="0" presId="urn:microsoft.com/office/officeart/2005/8/layout/orgChart1"/>
    <dgm:cxn modelId="{C685BC6F-E096-4D3F-81DB-7CA7D4C36FC0}" type="presParOf" srcId="{97A4CE56-B8CE-42AF-ABEF-12BED01B0F36}" destId="{76AE6587-E3CF-49F3-8E01-638569700720}" srcOrd="0" destOrd="0" presId="urn:microsoft.com/office/officeart/2005/8/layout/orgChart1"/>
    <dgm:cxn modelId="{3ACBBAE4-C23B-4B1E-A38C-DB92521B73D4}" type="presParOf" srcId="{97A4CE56-B8CE-42AF-ABEF-12BED01B0F36}" destId="{D642EC6C-73C2-4F9F-9364-DB7882BD4E7A}" srcOrd="1" destOrd="0" presId="urn:microsoft.com/office/officeart/2005/8/layout/orgChart1"/>
    <dgm:cxn modelId="{289F196D-61B0-4040-8E85-4191D77B438A}" type="presParOf" srcId="{DF9B23FB-5BBA-48EE-93FF-FB51A54C757D}" destId="{E8BFF709-896B-4BE9-B40D-9FCB78BF4CD1}" srcOrd="1" destOrd="0" presId="urn:microsoft.com/office/officeart/2005/8/layout/orgChart1"/>
    <dgm:cxn modelId="{68292FEE-BDAA-44CB-BA09-DD5A17A6A6FE}" type="presParOf" srcId="{DF9B23FB-5BBA-48EE-93FF-FB51A54C757D}" destId="{A6A3EC6E-9D42-48A8-A8C4-22AA89DCD39F}" srcOrd="2" destOrd="0" presId="urn:microsoft.com/office/officeart/2005/8/layout/orgChart1"/>
    <dgm:cxn modelId="{CCB1C314-A03B-4FF7-B110-AE9CD85C42FD}" type="presParOf" srcId="{554CAFD2-C574-43DD-8A0D-E6DF306D5168}" destId="{89D27080-72FE-46C0-9245-A33B8A92580C}" srcOrd="4" destOrd="0" presId="urn:microsoft.com/office/officeart/2005/8/layout/orgChart1"/>
    <dgm:cxn modelId="{B092B78B-4796-488C-A94C-8BD559131EDB}" type="presParOf" srcId="{554CAFD2-C574-43DD-8A0D-E6DF306D5168}" destId="{F9487C2A-63F4-4CF4-AD85-5386F49CA0BC}" srcOrd="5" destOrd="0" presId="urn:microsoft.com/office/officeart/2005/8/layout/orgChart1"/>
    <dgm:cxn modelId="{FB666069-CEC3-4A59-A563-79E2AC6B1137}" type="presParOf" srcId="{F9487C2A-63F4-4CF4-AD85-5386F49CA0BC}" destId="{99A31B4B-19C6-4C58-BC8D-AFC8123E98D5}" srcOrd="0" destOrd="0" presId="urn:microsoft.com/office/officeart/2005/8/layout/orgChart1"/>
    <dgm:cxn modelId="{259A0E4F-AB83-4E22-B30F-258C07A230E3}" type="presParOf" srcId="{99A31B4B-19C6-4C58-BC8D-AFC8123E98D5}" destId="{0AD919A6-78DA-489E-8F0A-6160452EF1F1}" srcOrd="0" destOrd="0" presId="urn:microsoft.com/office/officeart/2005/8/layout/orgChart1"/>
    <dgm:cxn modelId="{AC383244-E377-4D4E-B40A-027C8B691C08}" type="presParOf" srcId="{99A31B4B-19C6-4C58-BC8D-AFC8123E98D5}" destId="{A5BA954D-52DD-48A3-94C8-8A05CAE527A7}" srcOrd="1" destOrd="0" presId="urn:microsoft.com/office/officeart/2005/8/layout/orgChart1"/>
    <dgm:cxn modelId="{881C06B7-C4C4-4E92-BB96-4D8242E494EC}" type="presParOf" srcId="{F9487C2A-63F4-4CF4-AD85-5386F49CA0BC}" destId="{932FF5F4-5578-460A-9C4A-C000E46BD2E3}" srcOrd="1" destOrd="0" presId="urn:microsoft.com/office/officeart/2005/8/layout/orgChart1"/>
    <dgm:cxn modelId="{9D278B15-DE31-4F3B-B4D5-9954254140B7}" type="presParOf" srcId="{F9487C2A-63F4-4CF4-AD85-5386F49CA0BC}" destId="{4667EEF3-ACD2-452A-ABED-EDEAEFA144EB}" srcOrd="2" destOrd="0" presId="urn:microsoft.com/office/officeart/2005/8/layout/orgChart1"/>
    <dgm:cxn modelId="{E855646C-193C-46CE-9F8D-5BB32899F0B9}" type="presParOf" srcId="{D73D1654-DD1D-4148-B387-FC17F2CB08A8}" destId="{BCA8999B-6DDB-4A0A-A1F4-579315A614FE}" srcOrd="2" destOrd="0" presId="urn:microsoft.com/office/officeart/2005/8/layout/orgChart1"/>
    <dgm:cxn modelId="{82461843-48C6-45B7-907F-C5C195298FBF}" type="presParOf" srcId="{3241FA56-6DD9-45E3-B289-4765F3093AD8}" destId="{2107F88A-867C-49FB-AD24-2C25FFC1C981}" srcOrd="4" destOrd="0" presId="urn:microsoft.com/office/officeart/2005/8/layout/orgChart1"/>
    <dgm:cxn modelId="{625CCF4F-2A0E-4674-B8E0-4C0059270A69}" type="presParOf" srcId="{3241FA56-6DD9-45E3-B289-4765F3093AD8}" destId="{452FA9B7-B56C-4572-A5A5-3583E34548C5}" srcOrd="5" destOrd="0" presId="urn:microsoft.com/office/officeart/2005/8/layout/orgChart1"/>
    <dgm:cxn modelId="{E5E935A7-6297-4CC6-B445-5E21AE052DA6}" type="presParOf" srcId="{452FA9B7-B56C-4572-A5A5-3583E34548C5}" destId="{FF967E4B-39CB-4C0C-8315-D468CA8D8363}" srcOrd="0" destOrd="0" presId="urn:microsoft.com/office/officeart/2005/8/layout/orgChart1"/>
    <dgm:cxn modelId="{B949D184-B74F-4E26-8D1A-B84E219858B4}" type="presParOf" srcId="{FF967E4B-39CB-4C0C-8315-D468CA8D8363}" destId="{D46E5DF9-CB5A-4720-B9A1-B8FBDF5CAC37}" srcOrd="0" destOrd="0" presId="urn:microsoft.com/office/officeart/2005/8/layout/orgChart1"/>
    <dgm:cxn modelId="{5E8A0D0E-B375-4E50-9086-B4490C946AAD}" type="presParOf" srcId="{FF967E4B-39CB-4C0C-8315-D468CA8D8363}" destId="{14253AAB-9CA0-4A49-8D2C-225A0698F740}" srcOrd="1" destOrd="0" presId="urn:microsoft.com/office/officeart/2005/8/layout/orgChart1"/>
    <dgm:cxn modelId="{BED92E1F-EBD2-4F37-9D10-A2CB9C791C42}" type="presParOf" srcId="{452FA9B7-B56C-4572-A5A5-3583E34548C5}" destId="{A0034EBD-3D11-42C1-9247-8BAD977FD047}" srcOrd="1" destOrd="0" presId="urn:microsoft.com/office/officeart/2005/8/layout/orgChart1"/>
    <dgm:cxn modelId="{1F502405-232A-484A-8C06-30CFC8AABF0E}" type="presParOf" srcId="{A0034EBD-3D11-42C1-9247-8BAD977FD047}" destId="{0D4F3444-18F9-408C-A185-158204A97B7F}" srcOrd="0" destOrd="0" presId="urn:microsoft.com/office/officeart/2005/8/layout/orgChart1"/>
    <dgm:cxn modelId="{472F5C08-CD9B-4AC1-A0EC-C7463C6AB2DF}" type="presParOf" srcId="{A0034EBD-3D11-42C1-9247-8BAD977FD047}" destId="{48AB43BF-F8FB-422D-8955-800FA7114087}" srcOrd="1" destOrd="0" presId="urn:microsoft.com/office/officeart/2005/8/layout/orgChart1"/>
    <dgm:cxn modelId="{ED5C6694-D671-4122-A206-2BD1DC4D2AAD}" type="presParOf" srcId="{48AB43BF-F8FB-422D-8955-800FA7114087}" destId="{C4974985-ABCD-402E-B8BF-925D41A5F5BE}" srcOrd="0" destOrd="0" presId="urn:microsoft.com/office/officeart/2005/8/layout/orgChart1"/>
    <dgm:cxn modelId="{7AE40026-36C1-460A-A12B-CB9D5CA95FAC}" type="presParOf" srcId="{C4974985-ABCD-402E-B8BF-925D41A5F5BE}" destId="{1AC5F1EA-B4F5-40E9-B778-0AA7ADED83FF}" srcOrd="0" destOrd="0" presId="urn:microsoft.com/office/officeart/2005/8/layout/orgChart1"/>
    <dgm:cxn modelId="{AE12BB24-E4BA-4125-B6C3-33FE4E240224}" type="presParOf" srcId="{C4974985-ABCD-402E-B8BF-925D41A5F5BE}" destId="{87010B8A-253A-4C17-981B-A5BB4AA5C0BE}" srcOrd="1" destOrd="0" presId="urn:microsoft.com/office/officeart/2005/8/layout/orgChart1"/>
    <dgm:cxn modelId="{A83FF7D1-743D-4558-AFFF-2F48B9751441}" type="presParOf" srcId="{48AB43BF-F8FB-422D-8955-800FA7114087}" destId="{4B44675D-E9A4-4E6A-ACA5-5E56174AF481}" srcOrd="1" destOrd="0" presId="urn:microsoft.com/office/officeart/2005/8/layout/orgChart1"/>
    <dgm:cxn modelId="{5F652112-5FE2-4CC9-851D-0BCEDD334D7F}" type="presParOf" srcId="{48AB43BF-F8FB-422D-8955-800FA7114087}" destId="{9643EE9A-54EB-4D5F-921A-0146500184AF}" srcOrd="2" destOrd="0" presId="urn:microsoft.com/office/officeart/2005/8/layout/orgChart1"/>
    <dgm:cxn modelId="{D5517001-8540-4556-A60F-D9600823427F}" type="presParOf" srcId="{A0034EBD-3D11-42C1-9247-8BAD977FD047}" destId="{DD0CF81D-1323-44C6-B3C6-EA26C08A9559}" srcOrd="2" destOrd="0" presId="urn:microsoft.com/office/officeart/2005/8/layout/orgChart1"/>
    <dgm:cxn modelId="{94A53880-C8D9-488A-93EC-60DD82A01E45}" type="presParOf" srcId="{A0034EBD-3D11-42C1-9247-8BAD977FD047}" destId="{4F6DA180-7AB2-46A2-9ED4-ACF650DB5AEC}" srcOrd="3" destOrd="0" presId="urn:microsoft.com/office/officeart/2005/8/layout/orgChart1"/>
    <dgm:cxn modelId="{5B69B0E5-522B-4BD6-B8C7-117753D92B65}" type="presParOf" srcId="{4F6DA180-7AB2-46A2-9ED4-ACF650DB5AEC}" destId="{0E318A72-3260-4CD7-905C-3391D63F8874}" srcOrd="0" destOrd="0" presId="urn:microsoft.com/office/officeart/2005/8/layout/orgChart1"/>
    <dgm:cxn modelId="{C75793AE-F5BC-496C-B5E1-C6753305C306}" type="presParOf" srcId="{0E318A72-3260-4CD7-905C-3391D63F8874}" destId="{4A819400-43E1-49AD-9461-C2DE79196921}" srcOrd="0" destOrd="0" presId="urn:microsoft.com/office/officeart/2005/8/layout/orgChart1"/>
    <dgm:cxn modelId="{32C2F312-1A09-48BA-B675-A003BAE61DEE}" type="presParOf" srcId="{0E318A72-3260-4CD7-905C-3391D63F8874}" destId="{93BBB460-C609-4AC3-9968-F7672AC3C81E}" srcOrd="1" destOrd="0" presId="urn:microsoft.com/office/officeart/2005/8/layout/orgChart1"/>
    <dgm:cxn modelId="{979F71FC-9885-4CAC-B4C2-6A7E8508424E}" type="presParOf" srcId="{4F6DA180-7AB2-46A2-9ED4-ACF650DB5AEC}" destId="{F59A689E-4232-4479-A3E9-120E77279775}" srcOrd="1" destOrd="0" presId="urn:microsoft.com/office/officeart/2005/8/layout/orgChart1"/>
    <dgm:cxn modelId="{E4FDA82F-4BC5-4621-A3F9-7696F9F7FEFD}" type="presParOf" srcId="{4F6DA180-7AB2-46A2-9ED4-ACF650DB5AEC}" destId="{45238A43-DF33-4479-9D11-2EBFCFDD2717}" srcOrd="2" destOrd="0" presId="urn:microsoft.com/office/officeart/2005/8/layout/orgChart1"/>
    <dgm:cxn modelId="{B9E87D1E-8FE1-43FB-BAE0-7A5824B1C76F}" type="presParOf" srcId="{A0034EBD-3D11-42C1-9247-8BAD977FD047}" destId="{40F344C7-874F-4022-A476-74F183D211BA}" srcOrd="4" destOrd="0" presId="urn:microsoft.com/office/officeart/2005/8/layout/orgChart1"/>
    <dgm:cxn modelId="{256C6017-3374-4561-AB0E-FAF2A67E8D09}" type="presParOf" srcId="{A0034EBD-3D11-42C1-9247-8BAD977FD047}" destId="{1FF04F59-BD23-4469-8834-C8D1D5354376}" srcOrd="5" destOrd="0" presId="urn:microsoft.com/office/officeart/2005/8/layout/orgChart1"/>
    <dgm:cxn modelId="{1527A45B-227B-4192-8C22-ACACEE2AE731}" type="presParOf" srcId="{1FF04F59-BD23-4469-8834-C8D1D5354376}" destId="{B64EF6F6-EF26-4E46-ABE0-C898C5BC4502}" srcOrd="0" destOrd="0" presId="urn:microsoft.com/office/officeart/2005/8/layout/orgChart1"/>
    <dgm:cxn modelId="{6EBD89C6-18FB-4576-9560-00BABEF4D530}" type="presParOf" srcId="{B64EF6F6-EF26-4E46-ABE0-C898C5BC4502}" destId="{82AB21CB-4714-4713-8B7E-34D93C92060D}" srcOrd="0" destOrd="0" presId="urn:microsoft.com/office/officeart/2005/8/layout/orgChart1"/>
    <dgm:cxn modelId="{37A4831D-3889-41DD-A067-6E6E764D4C45}" type="presParOf" srcId="{B64EF6F6-EF26-4E46-ABE0-C898C5BC4502}" destId="{31264543-31F6-473A-830D-5795E76831CE}" srcOrd="1" destOrd="0" presId="urn:microsoft.com/office/officeart/2005/8/layout/orgChart1"/>
    <dgm:cxn modelId="{2C24D388-FE6A-4E22-AB95-ADE7D4F66337}" type="presParOf" srcId="{1FF04F59-BD23-4469-8834-C8D1D5354376}" destId="{41D73169-0622-461F-AD68-5561AD3E1B56}" srcOrd="1" destOrd="0" presId="urn:microsoft.com/office/officeart/2005/8/layout/orgChart1"/>
    <dgm:cxn modelId="{B24C7F85-8F3F-4B1D-860B-643C63514817}" type="presParOf" srcId="{1FF04F59-BD23-4469-8834-C8D1D5354376}" destId="{98190129-E73A-435B-A561-3308D7E27715}" srcOrd="2" destOrd="0" presId="urn:microsoft.com/office/officeart/2005/8/layout/orgChart1"/>
    <dgm:cxn modelId="{E7F01FAE-BEF2-4924-910B-F75B14DEB709}" type="presParOf" srcId="{452FA9B7-B56C-4572-A5A5-3583E34548C5}" destId="{7F7386E3-1D07-4A5F-B1A5-4C1CB3CA19BC}" srcOrd="2" destOrd="0" presId="urn:microsoft.com/office/officeart/2005/8/layout/orgChart1"/>
    <dgm:cxn modelId="{5DE5FC3E-4FC2-4544-88E4-15B5FF439BC2}" type="presParOf" srcId="{007D5624-5DBD-4150-B810-516EFE1C137F}" destId="{3FEB4667-DACD-4558-8FCF-BE064A1D091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ED2074-660D-4A97-8E9F-247A0C9C9E7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3AC7105-21A9-4106-8D68-EEFEBF45E34D}">
      <dgm:prSet/>
      <dgm:spPr/>
      <dgm:t>
        <a:bodyPr/>
        <a:lstStyle/>
        <a:p>
          <a:r>
            <a:rPr lang="en-US"/>
            <a:t>API for CryptoAuthentication Devices</a:t>
          </a:r>
        </a:p>
      </dgm:t>
    </dgm:pt>
    <dgm:pt modelId="{7252EEB4-D096-4541-99FD-4568573C7E65}" type="parTrans" cxnId="{602BC612-1B7B-457C-83A0-6750EB979523}">
      <dgm:prSet/>
      <dgm:spPr/>
      <dgm:t>
        <a:bodyPr/>
        <a:lstStyle/>
        <a:p>
          <a:endParaRPr lang="en-US"/>
        </a:p>
      </dgm:t>
    </dgm:pt>
    <dgm:pt modelId="{30B48914-B836-4B24-BD96-A375E6A41F20}" type="sibTrans" cxnId="{602BC612-1B7B-457C-83A0-6750EB979523}">
      <dgm:prSet/>
      <dgm:spPr/>
      <dgm:t>
        <a:bodyPr/>
        <a:lstStyle/>
        <a:p>
          <a:endParaRPr lang="en-US"/>
        </a:p>
      </dgm:t>
    </dgm:pt>
    <dgm:pt modelId="{57A44D06-D0B9-4C2F-939B-0A5BA529F3B0}">
      <dgm:prSet/>
      <dgm:spPr/>
      <dgm:t>
        <a:bodyPr/>
        <a:lstStyle/>
        <a:p>
          <a:r>
            <a:rPr lang="en-US"/>
            <a:t>Written in C, with Python extensions</a:t>
          </a:r>
        </a:p>
      </dgm:t>
    </dgm:pt>
    <dgm:pt modelId="{CFDFA12E-CF81-45CB-B552-E10CB12185EF}" type="parTrans" cxnId="{FBE01837-9D50-419C-8240-26C5DEF562FB}">
      <dgm:prSet/>
      <dgm:spPr/>
      <dgm:t>
        <a:bodyPr/>
        <a:lstStyle/>
        <a:p>
          <a:endParaRPr lang="en-US"/>
        </a:p>
      </dgm:t>
    </dgm:pt>
    <dgm:pt modelId="{C937B20E-3E67-470B-AE25-D90081078A86}" type="sibTrans" cxnId="{FBE01837-9D50-419C-8240-26C5DEF562FB}">
      <dgm:prSet/>
      <dgm:spPr/>
      <dgm:t>
        <a:bodyPr/>
        <a:lstStyle/>
        <a:p>
          <a:endParaRPr lang="en-US"/>
        </a:p>
      </dgm:t>
    </dgm:pt>
    <dgm:pt modelId="{1470040E-5F46-40FC-96B2-3EEC7013D357}">
      <dgm:prSet/>
      <dgm:spPr/>
      <dgm:t>
        <a:bodyPr/>
        <a:lstStyle/>
        <a:p>
          <a:r>
            <a:rPr lang="en-US"/>
            <a:t>Easy access to CryptoAuth family of devices</a:t>
          </a:r>
        </a:p>
      </dgm:t>
    </dgm:pt>
    <dgm:pt modelId="{4EC02AB7-803B-4A13-BEDA-61FF76002195}" type="parTrans" cxnId="{0FDA982C-C0E9-481A-BCEF-F1B2DF88564A}">
      <dgm:prSet/>
      <dgm:spPr/>
      <dgm:t>
        <a:bodyPr/>
        <a:lstStyle/>
        <a:p>
          <a:endParaRPr lang="en-US"/>
        </a:p>
      </dgm:t>
    </dgm:pt>
    <dgm:pt modelId="{08F6F38A-4D94-4135-ADCF-E7438631C436}" type="sibTrans" cxnId="{0FDA982C-C0E9-481A-BCEF-F1B2DF88564A}">
      <dgm:prSet/>
      <dgm:spPr/>
      <dgm:t>
        <a:bodyPr/>
        <a:lstStyle/>
        <a:p>
          <a:endParaRPr lang="en-US"/>
        </a:p>
      </dgm:t>
    </dgm:pt>
    <dgm:pt modelId="{BEDAE980-BA20-44FF-AB53-224EDF84F895}">
      <dgm:prSet/>
      <dgm:spPr/>
      <dgm:t>
        <a:bodyPr/>
        <a:lstStyle/>
        <a:p>
          <a:r>
            <a:rPr lang="en-US"/>
            <a:t>Host side crypto calculations</a:t>
          </a:r>
        </a:p>
      </dgm:t>
    </dgm:pt>
    <dgm:pt modelId="{5D5206BF-D5FC-4E29-A3AC-27FB4D1E4C6F}" type="parTrans" cxnId="{0D98E4D0-09D6-4C20-924E-D0610C0DE66B}">
      <dgm:prSet/>
      <dgm:spPr/>
      <dgm:t>
        <a:bodyPr/>
        <a:lstStyle/>
        <a:p>
          <a:endParaRPr lang="en-US"/>
        </a:p>
      </dgm:t>
    </dgm:pt>
    <dgm:pt modelId="{1D5E275E-7742-49C8-B06E-8B89AEAADB44}" type="sibTrans" cxnId="{0D98E4D0-09D6-4C20-924E-D0610C0DE66B}">
      <dgm:prSet/>
      <dgm:spPr/>
      <dgm:t>
        <a:bodyPr/>
        <a:lstStyle/>
        <a:p>
          <a:endParaRPr lang="en-US"/>
        </a:p>
      </dgm:t>
    </dgm:pt>
    <dgm:pt modelId="{1E6F176D-1F33-4C08-B939-EA071CDD370B}">
      <dgm:prSet/>
      <dgm:spPr/>
      <dgm:t>
        <a:bodyPr/>
        <a:lstStyle/>
        <a:p>
          <a:r>
            <a:rPr lang="en-US"/>
            <a:t>Certificate handling functions</a:t>
          </a:r>
        </a:p>
      </dgm:t>
    </dgm:pt>
    <dgm:pt modelId="{05A56A02-8E16-450E-9B97-1915BCA618E8}" type="parTrans" cxnId="{CE034771-67BA-4C0C-981C-80186EBED83D}">
      <dgm:prSet/>
      <dgm:spPr/>
      <dgm:t>
        <a:bodyPr/>
        <a:lstStyle/>
        <a:p>
          <a:endParaRPr lang="en-US"/>
        </a:p>
      </dgm:t>
    </dgm:pt>
    <dgm:pt modelId="{F392DC37-985F-47CB-A584-5C0F8B75B813}" type="sibTrans" cxnId="{CE034771-67BA-4C0C-981C-80186EBED83D}">
      <dgm:prSet/>
      <dgm:spPr/>
      <dgm:t>
        <a:bodyPr/>
        <a:lstStyle/>
        <a:p>
          <a:endParaRPr lang="en-US"/>
        </a:p>
      </dgm:t>
    </dgm:pt>
    <dgm:pt modelId="{AA3515B4-AF33-45A4-9668-63B8D8CD0FBF}">
      <dgm:prSet/>
      <dgm:spPr/>
      <dgm:t>
        <a:bodyPr/>
        <a:lstStyle/>
        <a:p>
          <a:r>
            <a:rPr lang="en-US"/>
            <a:t>Create (Certificate Sign Requests)</a:t>
          </a:r>
        </a:p>
      </dgm:t>
    </dgm:pt>
    <dgm:pt modelId="{DBC2DEE0-4C0A-4747-9CC4-558399B37495}" type="parTrans" cxnId="{1F08E152-68E3-4C37-9ABC-CBADA45B803B}">
      <dgm:prSet/>
      <dgm:spPr/>
      <dgm:t>
        <a:bodyPr/>
        <a:lstStyle/>
        <a:p>
          <a:endParaRPr lang="en-US"/>
        </a:p>
      </dgm:t>
    </dgm:pt>
    <dgm:pt modelId="{D3B76F40-5B39-43B4-94E2-2C3D05FD31E1}" type="sibTrans" cxnId="{1F08E152-68E3-4C37-9ABC-CBADA45B803B}">
      <dgm:prSet/>
      <dgm:spPr/>
      <dgm:t>
        <a:bodyPr/>
        <a:lstStyle/>
        <a:p>
          <a:endParaRPr lang="en-US"/>
        </a:p>
      </dgm:t>
    </dgm:pt>
    <dgm:pt modelId="{FF661C3F-EF26-4940-98AD-77E529C272D3}">
      <dgm:prSet/>
      <dgm:spPr/>
      <dgm:t>
        <a:bodyPr/>
        <a:lstStyle/>
        <a:p>
          <a:r>
            <a:rPr lang="en-US"/>
            <a:t>Save and Load</a:t>
          </a:r>
        </a:p>
      </dgm:t>
    </dgm:pt>
    <dgm:pt modelId="{89142434-BE3F-42B6-893E-FFE95A2CA83C}" type="parTrans" cxnId="{433F9A80-EFD5-4434-B34A-0A48D13B7F12}">
      <dgm:prSet/>
      <dgm:spPr/>
      <dgm:t>
        <a:bodyPr/>
        <a:lstStyle/>
        <a:p>
          <a:endParaRPr lang="en-US"/>
        </a:p>
      </dgm:t>
    </dgm:pt>
    <dgm:pt modelId="{8874485F-6560-4E22-B7C7-5B681E5F5430}" type="sibTrans" cxnId="{433F9A80-EFD5-4434-B34A-0A48D13B7F12}">
      <dgm:prSet/>
      <dgm:spPr/>
      <dgm:t>
        <a:bodyPr/>
        <a:lstStyle/>
        <a:p>
          <a:endParaRPr lang="en-US"/>
        </a:p>
      </dgm:t>
    </dgm:pt>
    <dgm:pt modelId="{BFE81843-DE7A-49E9-8A3B-723C89FD3AE0}">
      <dgm:prSet/>
      <dgm:spPr/>
      <dgm:t>
        <a:bodyPr/>
        <a:lstStyle/>
        <a:p>
          <a:r>
            <a:rPr lang="en-US"/>
            <a:t>Sign and Verify</a:t>
          </a:r>
        </a:p>
      </dgm:t>
    </dgm:pt>
    <dgm:pt modelId="{545C4233-DCAE-4945-8723-D803966DB6A7}" type="parTrans" cxnId="{C55100E9-8A87-43E4-9D7F-C6D764B575DB}">
      <dgm:prSet/>
      <dgm:spPr/>
      <dgm:t>
        <a:bodyPr/>
        <a:lstStyle/>
        <a:p>
          <a:endParaRPr lang="en-US"/>
        </a:p>
      </dgm:t>
    </dgm:pt>
    <dgm:pt modelId="{C07EBDDA-17BF-487B-ADDB-13660BC00A10}" type="sibTrans" cxnId="{C55100E9-8A87-43E4-9D7F-C6D764B575DB}">
      <dgm:prSet/>
      <dgm:spPr/>
      <dgm:t>
        <a:bodyPr/>
        <a:lstStyle/>
        <a:p>
          <a:endParaRPr lang="en-US"/>
        </a:p>
      </dgm:t>
    </dgm:pt>
    <dgm:pt modelId="{907D60CA-B806-42CB-B242-E6BB61B4A2AF}">
      <dgm:prSet/>
      <dgm:spPr/>
      <dgm:t>
        <a:bodyPr/>
        <a:lstStyle/>
        <a:p>
          <a:r>
            <a:rPr lang="en-US"/>
            <a:t>Documented on GitHub</a:t>
          </a:r>
        </a:p>
      </dgm:t>
    </dgm:pt>
    <dgm:pt modelId="{A1C5B187-E994-49AE-88E6-90A82E22A555}" type="parTrans" cxnId="{DF1F81E3-C307-4C0F-8C56-ABE0D700DBB1}">
      <dgm:prSet/>
      <dgm:spPr/>
      <dgm:t>
        <a:bodyPr/>
        <a:lstStyle/>
        <a:p>
          <a:endParaRPr lang="en-US"/>
        </a:p>
      </dgm:t>
    </dgm:pt>
    <dgm:pt modelId="{FAE2DBA4-D3D0-4FDD-942C-191035540C79}" type="sibTrans" cxnId="{DF1F81E3-C307-4C0F-8C56-ABE0D700DBB1}">
      <dgm:prSet/>
      <dgm:spPr/>
      <dgm:t>
        <a:bodyPr/>
        <a:lstStyle/>
        <a:p>
          <a:endParaRPr lang="en-US"/>
        </a:p>
      </dgm:t>
    </dgm:pt>
    <dgm:pt modelId="{EAB0932D-5F95-43DE-952A-BEF628645A8F}">
      <dgm:prSet/>
      <dgm:spPr/>
      <dgm:t>
        <a:bodyPr/>
        <a:lstStyle/>
        <a:p>
          <a:r>
            <a:rPr lang="en-US"/>
            <a:t>www.microchip.com/</a:t>
          </a:r>
          <a:r>
            <a:rPr lang="en-US" b="1"/>
            <a:t>CryptoAuthLib</a:t>
          </a:r>
          <a:endParaRPr lang="en-US"/>
        </a:p>
      </dgm:t>
    </dgm:pt>
    <dgm:pt modelId="{9313E11D-5856-4835-AA75-2C52158B0812}" type="parTrans" cxnId="{42DF1DAD-42C7-43CE-A6F8-5AA01560CC40}">
      <dgm:prSet/>
      <dgm:spPr/>
      <dgm:t>
        <a:bodyPr/>
        <a:lstStyle/>
        <a:p>
          <a:endParaRPr lang="en-US"/>
        </a:p>
      </dgm:t>
    </dgm:pt>
    <dgm:pt modelId="{EEE9698F-0A7D-4449-AC73-A43F41526900}" type="sibTrans" cxnId="{42DF1DAD-42C7-43CE-A6F8-5AA01560CC40}">
      <dgm:prSet/>
      <dgm:spPr/>
      <dgm:t>
        <a:bodyPr/>
        <a:lstStyle/>
        <a:p>
          <a:endParaRPr lang="en-US"/>
        </a:p>
      </dgm:t>
    </dgm:pt>
    <dgm:pt modelId="{C390E41C-B21C-46D1-B299-D609BD7AB136}">
      <dgm:prSet/>
      <dgm:spPr/>
      <dgm:t>
        <a:bodyPr/>
        <a:lstStyle/>
        <a:p>
          <a:r>
            <a:rPr lang="en-US"/>
            <a:t>Portable, powerful, extensible, easy-to-use</a:t>
          </a:r>
        </a:p>
      </dgm:t>
    </dgm:pt>
    <dgm:pt modelId="{29731D00-3FC0-4809-A8D4-57B9BB1E5F73}" type="parTrans" cxnId="{4F1C0735-C665-421B-9B8C-6CB4FC995BDD}">
      <dgm:prSet/>
      <dgm:spPr/>
      <dgm:t>
        <a:bodyPr/>
        <a:lstStyle/>
        <a:p>
          <a:endParaRPr lang="en-US"/>
        </a:p>
      </dgm:t>
    </dgm:pt>
    <dgm:pt modelId="{058AB45B-E38E-40BC-AFD0-18F57D572B28}" type="sibTrans" cxnId="{4F1C0735-C665-421B-9B8C-6CB4FC995BDD}">
      <dgm:prSet/>
      <dgm:spPr/>
      <dgm:t>
        <a:bodyPr/>
        <a:lstStyle/>
        <a:p>
          <a:endParaRPr lang="en-US"/>
        </a:p>
      </dgm:t>
    </dgm:pt>
    <dgm:pt modelId="{8BCE31BB-CF84-4334-92EC-D8384C7A8A45}" type="pres">
      <dgm:prSet presAssocID="{EFED2074-660D-4A97-8E9F-247A0C9C9E70}" presName="linear" presStyleCnt="0">
        <dgm:presLayoutVars>
          <dgm:animLvl val="lvl"/>
          <dgm:resizeHandles val="exact"/>
        </dgm:presLayoutVars>
      </dgm:prSet>
      <dgm:spPr/>
    </dgm:pt>
    <dgm:pt modelId="{9B08B5BC-728F-496F-A239-2B6B42362868}" type="pres">
      <dgm:prSet presAssocID="{13AC7105-21A9-4106-8D68-EEFEBF45E34D}" presName="parentText" presStyleLbl="node1" presStyleIdx="0" presStyleCnt="3">
        <dgm:presLayoutVars>
          <dgm:chMax val="0"/>
          <dgm:bulletEnabled val="1"/>
        </dgm:presLayoutVars>
      </dgm:prSet>
      <dgm:spPr/>
    </dgm:pt>
    <dgm:pt modelId="{F5AA241B-A089-45DC-8965-6AAA4308D946}" type="pres">
      <dgm:prSet presAssocID="{13AC7105-21A9-4106-8D68-EEFEBF45E34D}" presName="childText" presStyleLbl="revTx" presStyleIdx="0" presStyleCnt="2">
        <dgm:presLayoutVars>
          <dgm:bulletEnabled val="1"/>
        </dgm:presLayoutVars>
      </dgm:prSet>
      <dgm:spPr/>
    </dgm:pt>
    <dgm:pt modelId="{3B133463-49C1-4099-878C-D38128C8AB4D}" type="pres">
      <dgm:prSet presAssocID="{907D60CA-B806-42CB-B242-E6BB61B4A2AF}" presName="parentText" presStyleLbl="node1" presStyleIdx="1" presStyleCnt="3">
        <dgm:presLayoutVars>
          <dgm:chMax val="0"/>
          <dgm:bulletEnabled val="1"/>
        </dgm:presLayoutVars>
      </dgm:prSet>
      <dgm:spPr/>
    </dgm:pt>
    <dgm:pt modelId="{E947FFAE-58A3-46C5-85A4-80CA32ABB1BE}" type="pres">
      <dgm:prSet presAssocID="{907D60CA-B806-42CB-B242-E6BB61B4A2AF}" presName="childText" presStyleLbl="revTx" presStyleIdx="1" presStyleCnt="2">
        <dgm:presLayoutVars>
          <dgm:bulletEnabled val="1"/>
        </dgm:presLayoutVars>
      </dgm:prSet>
      <dgm:spPr/>
    </dgm:pt>
    <dgm:pt modelId="{9000866E-03AB-4668-B2F4-5A5E298FEC68}" type="pres">
      <dgm:prSet presAssocID="{C390E41C-B21C-46D1-B299-D609BD7AB136}" presName="parentText" presStyleLbl="node1" presStyleIdx="2" presStyleCnt="3">
        <dgm:presLayoutVars>
          <dgm:chMax val="0"/>
          <dgm:bulletEnabled val="1"/>
        </dgm:presLayoutVars>
      </dgm:prSet>
      <dgm:spPr/>
    </dgm:pt>
  </dgm:ptLst>
  <dgm:cxnLst>
    <dgm:cxn modelId="{D18DFA03-B521-4C5C-BC34-D27F15319131}" type="presOf" srcId="{907D60CA-B806-42CB-B242-E6BB61B4A2AF}" destId="{3B133463-49C1-4099-878C-D38128C8AB4D}" srcOrd="0" destOrd="0" presId="urn:microsoft.com/office/officeart/2005/8/layout/vList2"/>
    <dgm:cxn modelId="{58916505-68E2-45C8-82B2-C169062960BC}" type="presOf" srcId="{AA3515B4-AF33-45A4-9668-63B8D8CD0FBF}" destId="{F5AA241B-A089-45DC-8965-6AAA4308D946}" srcOrd="0" destOrd="4" presId="urn:microsoft.com/office/officeart/2005/8/layout/vList2"/>
    <dgm:cxn modelId="{602BC612-1B7B-457C-83A0-6750EB979523}" srcId="{EFED2074-660D-4A97-8E9F-247A0C9C9E70}" destId="{13AC7105-21A9-4106-8D68-EEFEBF45E34D}" srcOrd="0" destOrd="0" parTransId="{7252EEB4-D096-4541-99FD-4568573C7E65}" sibTransId="{30B48914-B836-4B24-BD96-A375E6A41F20}"/>
    <dgm:cxn modelId="{F7C6461C-02FB-4448-809C-708628FC0D7C}" type="presOf" srcId="{EFED2074-660D-4A97-8E9F-247A0C9C9E70}" destId="{8BCE31BB-CF84-4334-92EC-D8384C7A8A45}" srcOrd="0" destOrd="0" presId="urn:microsoft.com/office/officeart/2005/8/layout/vList2"/>
    <dgm:cxn modelId="{B828CC25-B54E-4258-A110-A5309FA0479C}" type="presOf" srcId="{57A44D06-D0B9-4C2F-939B-0A5BA529F3B0}" destId="{F5AA241B-A089-45DC-8965-6AAA4308D946}" srcOrd="0" destOrd="0" presId="urn:microsoft.com/office/officeart/2005/8/layout/vList2"/>
    <dgm:cxn modelId="{0FDA982C-C0E9-481A-BCEF-F1B2DF88564A}" srcId="{13AC7105-21A9-4106-8D68-EEFEBF45E34D}" destId="{1470040E-5F46-40FC-96B2-3EEC7013D357}" srcOrd="1" destOrd="0" parTransId="{4EC02AB7-803B-4A13-BEDA-61FF76002195}" sibTransId="{08F6F38A-4D94-4135-ADCF-E7438631C436}"/>
    <dgm:cxn modelId="{F1523D31-E467-4BD1-995E-505ED0197AB5}" type="presOf" srcId="{13AC7105-21A9-4106-8D68-EEFEBF45E34D}" destId="{9B08B5BC-728F-496F-A239-2B6B42362868}" srcOrd="0" destOrd="0" presId="urn:microsoft.com/office/officeart/2005/8/layout/vList2"/>
    <dgm:cxn modelId="{4F1C0735-C665-421B-9B8C-6CB4FC995BDD}" srcId="{EFED2074-660D-4A97-8E9F-247A0C9C9E70}" destId="{C390E41C-B21C-46D1-B299-D609BD7AB136}" srcOrd="2" destOrd="0" parTransId="{29731D00-3FC0-4809-A8D4-57B9BB1E5F73}" sibTransId="{058AB45B-E38E-40BC-AFD0-18F57D572B28}"/>
    <dgm:cxn modelId="{B4431C35-D23A-4858-9B8E-6EC047CBD763}" type="presOf" srcId="{FF661C3F-EF26-4940-98AD-77E529C272D3}" destId="{F5AA241B-A089-45DC-8965-6AAA4308D946}" srcOrd="0" destOrd="5" presId="urn:microsoft.com/office/officeart/2005/8/layout/vList2"/>
    <dgm:cxn modelId="{FBE01837-9D50-419C-8240-26C5DEF562FB}" srcId="{13AC7105-21A9-4106-8D68-EEFEBF45E34D}" destId="{57A44D06-D0B9-4C2F-939B-0A5BA529F3B0}" srcOrd="0" destOrd="0" parTransId="{CFDFA12E-CF81-45CB-B552-E10CB12185EF}" sibTransId="{C937B20E-3E67-470B-AE25-D90081078A86}"/>
    <dgm:cxn modelId="{D18D1970-C4B4-47EA-A932-C111925A8F7B}" type="presOf" srcId="{1470040E-5F46-40FC-96B2-3EEC7013D357}" destId="{F5AA241B-A089-45DC-8965-6AAA4308D946}" srcOrd="0" destOrd="1" presId="urn:microsoft.com/office/officeart/2005/8/layout/vList2"/>
    <dgm:cxn modelId="{CE034771-67BA-4C0C-981C-80186EBED83D}" srcId="{13AC7105-21A9-4106-8D68-EEFEBF45E34D}" destId="{1E6F176D-1F33-4C08-B939-EA071CDD370B}" srcOrd="3" destOrd="0" parTransId="{05A56A02-8E16-450E-9B97-1915BCA618E8}" sibTransId="{F392DC37-985F-47CB-A584-5C0F8B75B813}"/>
    <dgm:cxn modelId="{1F08E152-68E3-4C37-9ABC-CBADA45B803B}" srcId="{1E6F176D-1F33-4C08-B939-EA071CDD370B}" destId="{AA3515B4-AF33-45A4-9668-63B8D8CD0FBF}" srcOrd="0" destOrd="0" parTransId="{DBC2DEE0-4C0A-4747-9CC4-558399B37495}" sibTransId="{D3B76F40-5B39-43B4-94E2-2C3D05FD31E1}"/>
    <dgm:cxn modelId="{4B8CA278-A6DB-488B-AAA9-3C15ECF4586F}" type="presOf" srcId="{1E6F176D-1F33-4C08-B939-EA071CDD370B}" destId="{F5AA241B-A089-45DC-8965-6AAA4308D946}" srcOrd="0" destOrd="3" presId="urn:microsoft.com/office/officeart/2005/8/layout/vList2"/>
    <dgm:cxn modelId="{D9EACC7D-7DB6-403D-9A97-60DB056E3A37}" type="presOf" srcId="{EAB0932D-5F95-43DE-952A-BEF628645A8F}" destId="{E947FFAE-58A3-46C5-85A4-80CA32ABB1BE}" srcOrd="0" destOrd="0" presId="urn:microsoft.com/office/officeart/2005/8/layout/vList2"/>
    <dgm:cxn modelId="{89D96C7E-AD1F-4537-9A9A-9B0FCB3B0FA8}" type="presOf" srcId="{BEDAE980-BA20-44FF-AB53-224EDF84F895}" destId="{F5AA241B-A089-45DC-8965-6AAA4308D946}" srcOrd="0" destOrd="2" presId="urn:microsoft.com/office/officeart/2005/8/layout/vList2"/>
    <dgm:cxn modelId="{433F9A80-EFD5-4434-B34A-0A48D13B7F12}" srcId="{1E6F176D-1F33-4C08-B939-EA071CDD370B}" destId="{FF661C3F-EF26-4940-98AD-77E529C272D3}" srcOrd="1" destOrd="0" parTransId="{89142434-BE3F-42B6-893E-FFE95A2CA83C}" sibTransId="{8874485F-6560-4E22-B7C7-5B681E5F5430}"/>
    <dgm:cxn modelId="{750D2B84-B443-4576-8F6A-93728582AC53}" type="presOf" srcId="{BFE81843-DE7A-49E9-8A3B-723C89FD3AE0}" destId="{F5AA241B-A089-45DC-8965-6AAA4308D946}" srcOrd="0" destOrd="6" presId="urn:microsoft.com/office/officeart/2005/8/layout/vList2"/>
    <dgm:cxn modelId="{42DF1DAD-42C7-43CE-A6F8-5AA01560CC40}" srcId="{907D60CA-B806-42CB-B242-E6BB61B4A2AF}" destId="{EAB0932D-5F95-43DE-952A-BEF628645A8F}" srcOrd="0" destOrd="0" parTransId="{9313E11D-5856-4835-AA75-2C52158B0812}" sibTransId="{EEE9698F-0A7D-4449-AC73-A43F41526900}"/>
    <dgm:cxn modelId="{DDF751AE-0A85-4C7E-85FF-980BFEF334FB}" type="presOf" srcId="{C390E41C-B21C-46D1-B299-D609BD7AB136}" destId="{9000866E-03AB-4668-B2F4-5A5E298FEC68}" srcOrd="0" destOrd="0" presId="urn:microsoft.com/office/officeart/2005/8/layout/vList2"/>
    <dgm:cxn modelId="{0D98E4D0-09D6-4C20-924E-D0610C0DE66B}" srcId="{13AC7105-21A9-4106-8D68-EEFEBF45E34D}" destId="{BEDAE980-BA20-44FF-AB53-224EDF84F895}" srcOrd="2" destOrd="0" parTransId="{5D5206BF-D5FC-4E29-A3AC-27FB4D1E4C6F}" sibTransId="{1D5E275E-7742-49C8-B06E-8B89AEAADB44}"/>
    <dgm:cxn modelId="{DF1F81E3-C307-4C0F-8C56-ABE0D700DBB1}" srcId="{EFED2074-660D-4A97-8E9F-247A0C9C9E70}" destId="{907D60CA-B806-42CB-B242-E6BB61B4A2AF}" srcOrd="1" destOrd="0" parTransId="{A1C5B187-E994-49AE-88E6-90A82E22A555}" sibTransId="{FAE2DBA4-D3D0-4FDD-942C-191035540C79}"/>
    <dgm:cxn modelId="{C55100E9-8A87-43E4-9D7F-C6D764B575DB}" srcId="{1E6F176D-1F33-4C08-B939-EA071CDD370B}" destId="{BFE81843-DE7A-49E9-8A3B-723C89FD3AE0}" srcOrd="2" destOrd="0" parTransId="{545C4233-DCAE-4945-8723-D803966DB6A7}" sibTransId="{C07EBDDA-17BF-487B-ADDB-13660BC00A10}"/>
    <dgm:cxn modelId="{A574FBAD-4C1D-4AF4-A3FE-C7301992554C}" type="presParOf" srcId="{8BCE31BB-CF84-4334-92EC-D8384C7A8A45}" destId="{9B08B5BC-728F-496F-A239-2B6B42362868}" srcOrd="0" destOrd="0" presId="urn:microsoft.com/office/officeart/2005/8/layout/vList2"/>
    <dgm:cxn modelId="{CD0F424B-4C44-4E7B-ACA6-84EF8F73E0C4}" type="presParOf" srcId="{8BCE31BB-CF84-4334-92EC-D8384C7A8A45}" destId="{F5AA241B-A089-45DC-8965-6AAA4308D946}" srcOrd="1" destOrd="0" presId="urn:microsoft.com/office/officeart/2005/8/layout/vList2"/>
    <dgm:cxn modelId="{63305CD6-CFC0-4635-A644-8C406FDCB802}" type="presParOf" srcId="{8BCE31BB-CF84-4334-92EC-D8384C7A8A45}" destId="{3B133463-49C1-4099-878C-D38128C8AB4D}" srcOrd="2" destOrd="0" presId="urn:microsoft.com/office/officeart/2005/8/layout/vList2"/>
    <dgm:cxn modelId="{1C6E53F3-BD2B-41EF-BACC-73123B279C05}" type="presParOf" srcId="{8BCE31BB-CF84-4334-92EC-D8384C7A8A45}" destId="{E947FFAE-58A3-46C5-85A4-80CA32ABB1BE}" srcOrd="3" destOrd="0" presId="urn:microsoft.com/office/officeart/2005/8/layout/vList2"/>
    <dgm:cxn modelId="{49009075-01FE-49AC-99C7-A256232DE431}" type="presParOf" srcId="{8BCE31BB-CF84-4334-92EC-D8384C7A8A45}" destId="{9000866E-03AB-4668-B2F4-5A5E298FEC6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54CBD7-F3E6-40A2-BAA7-ADFF021C2A5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0356EA3-01A8-40B8-9700-15F27E5EB700}">
      <dgm:prSet/>
      <dgm:spPr/>
      <dgm:t>
        <a:bodyPr/>
        <a:lstStyle/>
        <a:p>
          <a:pPr>
            <a:lnSpc>
              <a:spcPct val="100000"/>
            </a:lnSpc>
          </a:pPr>
          <a:r>
            <a:rPr lang="en-US"/>
            <a:t>Not exposed, also true at the CM</a:t>
          </a:r>
        </a:p>
      </dgm:t>
    </dgm:pt>
    <dgm:pt modelId="{F6F92033-D575-4FE7-98EE-10BF0087E55D}" type="parTrans" cxnId="{5AFDD5AE-5D3C-4347-8025-8D336B6CDCA7}">
      <dgm:prSet/>
      <dgm:spPr/>
      <dgm:t>
        <a:bodyPr/>
        <a:lstStyle/>
        <a:p>
          <a:endParaRPr lang="en-US"/>
        </a:p>
      </dgm:t>
    </dgm:pt>
    <dgm:pt modelId="{61D7586F-1E50-45B4-8299-A6DA57C8483C}" type="sibTrans" cxnId="{5AFDD5AE-5D3C-4347-8025-8D336B6CDCA7}">
      <dgm:prSet/>
      <dgm:spPr/>
      <dgm:t>
        <a:bodyPr/>
        <a:lstStyle/>
        <a:p>
          <a:endParaRPr lang="en-US"/>
        </a:p>
      </dgm:t>
    </dgm:pt>
    <dgm:pt modelId="{DA9F3445-D1B0-4577-9698-88691837202F}">
      <dgm:prSet/>
      <dgm:spPr/>
      <dgm:t>
        <a:bodyPr/>
        <a:lstStyle/>
        <a:p>
          <a:pPr>
            <a:lnSpc>
              <a:spcPct val="100000"/>
            </a:lnSpc>
          </a:pPr>
          <a:r>
            <a:rPr lang="en-US"/>
            <a:t>Contrary to </a:t>
          </a:r>
          <a:r>
            <a:rPr lang="en-US" err="1"/>
            <a:t>rootCA</a:t>
          </a:r>
          <a:r>
            <a:rPr lang="en-US"/>
            <a:t> company and Cloud IaaS companies, the device private key is never loaded in the embedded system by a CM</a:t>
          </a:r>
        </a:p>
      </dgm:t>
    </dgm:pt>
    <dgm:pt modelId="{730D263E-766F-4820-9F55-F291A3FDEBC8}" type="parTrans" cxnId="{05042626-AD03-4942-AF44-EA40F68D4FB6}">
      <dgm:prSet/>
      <dgm:spPr/>
      <dgm:t>
        <a:bodyPr/>
        <a:lstStyle/>
        <a:p>
          <a:endParaRPr lang="en-US"/>
        </a:p>
      </dgm:t>
    </dgm:pt>
    <dgm:pt modelId="{1F972E31-0ECF-4E82-A343-893AC9C29A44}" type="sibTrans" cxnId="{05042626-AD03-4942-AF44-EA40F68D4FB6}">
      <dgm:prSet/>
      <dgm:spPr/>
      <dgm:t>
        <a:bodyPr/>
        <a:lstStyle/>
        <a:p>
          <a:endParaRPr lang="en-US"/>
        </a:p>
      </dgm:t>
    </dgm:pt>
    <dgm:pt modelId="{0C3EDD28-7432-45EC-92CC-D0CE72775546}">
      <dgm:prSet/>
      <dgm:spPr/>
      <dgm:t>
        <a:bodyPr/>
        <a:lstStyle/>
        <a:p>
          <a:pPr>
            <a:lnSpc>
              <a:spcPct val="100000"/>
            </a:lnSpc>
          </a:pPr>
          <a:r>
            <a:rPr lang="en-US"/>
            <a:t>The device private key is generated by the ECC608 </a:t>
          </a:r>
          <a:r>
            <a:rPr lang="en-US" err="1"/>
            <a:t>TrustMANAGER</a:t>
          </a:r>
          <a:r>
            <a:rPr lang="en-US"/>
            <a:t>, inside the IC and then managed by </a:t>
          </a:r>
          <a:r>
            <a:rPr lang="en-US" err="1"/>
            <a:t>keySTREAM</a:t>
          </a:r>
          <a:endParaRPr lang="en-US"/>
        </a:p>
      </dgm:t>
    </dgm:pt>
    <dgm:pt modelId="{CE1BDB2B-2F4E-40F0-84B7-6577D17928C3}" type="parTrans" cxnId="{EE674CAA-190B-467A-A6D8-C62BE2231D49}">
      <dgm:prSet/>
      <dgm:spPr/>
      <dgm:t>
        <a:bodyPr/>
        <a:lstStyle/>
        <a:p>
          <a:endParaRPr lang="en-US"/>
        </a:p>
      </dgm:t>
    </dgm:pt>
    <dgm:pt modelId="{15F91AF2-B67C-4D7D-9B93-44E56CDD7A24}" type="sibTrans" cxnId="{EE674CAA-190B-467A-A6D8-C62BE2231D49}">
      <dgm:prSet/>
      <dgm:spPr/>
      <dgm:t>
        <a:bodyPr/>
        <a:lstStyle/>
        <a:p>
          <a:endParaRPr lang="en-US"/>
        </a:p>
      </dgm:t>
    </dgm:pt>
    <dgm:pt modelId="{4DF857FA-BD3A-4869-9A9C-254549FE6856}" type="pres">
      <dgm:prSet presAssocID="{1754CBD7-F3E6-40A2-BAA7-ADFF021C2A57}" presName="root" presStyleCnt="0">
        <dgm:presLayoutVars>
          <dgm:dir/>
          <dgm:resizeHandles val="exact"/>
        </dgm:presLayoutVars>
      </dgm:prSet>
      <dgm:spPr/>
    </dgm:pt>
    <dgm:pt modelId="{10AEC205-2240-49B1-82AA-C29E673C6EC1}" type="pres">
      <dgm:prSet presAssocID="{40356EA3-01A8-40B8-9700-15F27E5EB700}" presName="compNode" presStyleCnt="0"/>
      <dgm:spPr/>
    </dgm:pt>
    <dgm:pt modelId="{52A34DF3-526A-4B48-BDEF-77354FD94246}" type="pres">
      <dgm:prSet presAssocID="{40356EA3-01A8-40B8-9700-15F27E5EB700}" presName="bgRect" presStyleLbl="bgShp" presStyleIdx="0" presStyleCnt="3"/>
      <dgm:spPr/>
    </dgm:pt>
    <dgm:pt modelId="{B630B469-7F97-4375-BC45-C5CAD3008729}" type="pres">
      <dgm:prSet presAssocID="{40356EA3-01A8-40B8-9700-15F27E5EB7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nowflake"/>
        </a:ext>
      </dgm:extLst>
    </dgm:pt>
    <dgm:pt modelId="{24881166-7BF7-48D3-B876-04AC80BFFDF3}" type="pres">
      <dgm:prSet presAssocID="{40356EA3-01A8-40B8-9700-15F27E5EB700}" presName="spaceRect" presStyleCnt="0"/>
      <dgm:spPr/>
    </dgm:pt>
    <dgm:pt modelId="{A2900DE4-9AB4-487F-9E2B-8ECE71AD2CAC}" type="pres">
      <dgm:prSet presAssocID="{40356EA3-01A8-40B8-9700-15F27E5EB700}" presName="parTx" presStyleLbl="revTx" presStyleIdx="0" presStyleCnt="3">
        <dgm:presLayoutVars>
          <dgm:chMax val="0"/>
          <dgm:chPref val="0"/>
        </dgm:presLayoutVars>
      </dgm:prSet>
      <dgm:spPr/>
    </dgm:pt>
    <dgm:pt modelId="{84EDC0F2-6660-4206-AA62-F9B9272A4B00}" type="pres">
      <dgm:prSet presAssocID="{61D7586F-1E50-45B4-8299-A6DA57C8483C}" presName="sibTrans" presStyleCnt="0"/>
      <dgm:spPr/>
    </dgm:pt>
    <dgm:pt modelId="{97166BC3-E781-4ADC-907F-21084EBB4C58}" type="pres">
      <dgm:prSet presAssocID="{DA9F3445-D1B0-4577-9698-88691837202F}" presName="compNode" presStyleCnt="0"/>
      <dgm:spPr/>
    </dgm:pt>
    <dgm:pt modelId="{B146EB7C-96F6-4259-BFD2-19231444A8F6}" type="pres">
      <dgm:prSet presAssocID="{DA9F3445-D1B0-4577-9698-88691837202F}" presName="bgRect" presStyleLbl="bgShp" presStyleIdx="1" presStyleCnt="3"/>
      <dgm:spPr/>
    </dgm:pt>
    <dgm:pt modelId="{105677ED-D3E8-4222-9796-5082FCA3668C}" type="pres">
      <dgm:prSet presAssocID="{DA9F3445-D1B0-4577-9698-88691837202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69D05F67-B175-4043-881A-37D1CF5ED04D}" type="pres">
      <dgm:prSet presAssocID="{DA9F3445-D1B0-4577-9698-88691837202F}" presName="spaceRect" presStyleCnt="0"/>
      <dgm:spPr/>
    </dgm:pt>
    <dgm:pt modelId="{1A98E627-61E5-4E00-836C-473B2FEF0581}" type="pres">
      <dgm:prSet presAssocID="{DA9F3445-D1B0-4577-9698-88691837202F}" presName="parTx" presStyleLbl="revTx" presStyleIdx="1" presStyleCnt="3">
        <dgm:presLayoutVars>
          <dgm:chMax val="0"/>
          <dgm:chPref val="0"/>
        </dgm:presLayoutVars>
      </dgm:prSet>
      <dgm:spPr/>
    </dgm:pt>
    <dgm:pt modelId="{E43049E4-9D23-4BD6-8695-290C949A1565}" type="pres">
      <dgm:prSet presAssocID="{1F972E31-0ECF-4E82-A343-893AC9C29A44}" presName="sibTrans" presStyleCnt="0"/>
      <dgm:spPr/>
    </dgm:pt>
    <dgm:pt modelId="{6DD51EEC-9E0B-4726-B4CD-E4FC90B3A8CB}" type="pres">
      <dgm:prSet presAssocID="{0C3EDD28-7432-45EC-92CC-D0CE72775546}" presName="compNode" presStyleCnt="0"/>
      <dgm:spPr/>
    </dgm:pt>
    <dgm:pt modelId="{1524C4C2-F79D-4DF2-AEAF-13F40DB3EA23}" type="pres">
      <dgm:prSet presAssocID="{0C3EDD28-7432-45EC-92CC-D0CE72775546}" presName="bgRect" presStyleLbl="bgShp" presStyleIdx="2" presStyleCnt="3"/>
      <dgm:spPr/>
    </dgm:pt>
    <dgm:pt modelId="{1BE61014-EDFD-4B41-9288-5C278184260F}" type="pres">
      <dgm:prSet presAssocID="{0C3EDD28-7432-45EC-92CC-D0CE7277554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13118BF0-22BD-4335-A33A-6621DFCA6634}" type="pres">
      <dgm:prSet presAssocID="{0C3EDD28-7432-45EC-92CC-D0CE72775546}" presName="spaceRect" presStyleCnt="0"/>
      <dgm:spPr/>
    </dgm:pt>
    <dgm:pt modelId="{BEF55291-1B10-48D1-9E75-48B578E8E1FF}" type="pres">
      <dgm:prSet presAssocID="{0C3EDD28-7432-45EC-92CC-D0CE72775546}" presName="parTx" presStyleLbl="revTx" presStyleIdx="2" presStyleCnt="3">
        <dgm:presLayoutVars>
          <dgm:chMax val="0"/>
          <dgm:chPref val="0"/>
        </dgm:presLayoutVars>
      </dgm:prSet>
      <dgm:spPr/>
    </dgm:pt>
  </dgm:ptLst>
  <dgm:cxnLst>
    <dgm:cxn modelId="{05042626-AD03-4942-AF44-EA40F68D4FB6}" srcId="{1754CBD7-F3E6-40A2-BAA7-ADFF021C2A57}" destId="{DA9F3445-D1B0-4577-9698-88691837202F}" srcOrd="1" destOrd="0" parTransId="{730D263E-766F-4820-9F55-F291A3FDEBC8}" sibTransId="{1F972E31-0ECF-4E82-A343-893AC9C29A44}"/>
    <dgm:cxn modelId="{4CA03434-A60E-4587-962A-C94557AA6819}" type="presOf" srcId="{0C3EDD28-7432-45EC-92CC-D0CE72775546}" destId="{BEF55291-1B10-48D1-9E75-48B578E8E1FF}" srcOrd="0" destOrd="0" presId="urn:microsoft.com/office/officeart/2018/2/layout/IconVerticalSolidList"/>
    <dgm:cxn modelId="{5628E65B-29FA-4261-B332-08CDE4F5C248}" type="presOf" srcId="{1754CBD7-F3E6-40A2-BAA7-ADFF021C2A57}" destId="{4DF857FA-BD3A-4869-9A9C-254549FE6856}" srcOrd="0" destOrd="0" presId="urn:microsoft.com/office/officeart/2018/2/layout/IconVerticalSolidList"/>
    <dgm:cxn modelId="{44468159-1FAA-4D71-BE7E-7922CD802586}" type="presOf" srcId="{DA9F3445-D1B0-4577-9698-88691837202F}" destId="{1A98E627-61E5-4E00-836C-473B2FEF0581}" srcOrd="0" destOrd="0" presId="urn:microsoft.com/office/officeart/2018/2/layout/IconVerticalSolidList"/>
    <dgm:cxn modelId="{EE674CAA-190B-467A-A6D8-C62BE2231D49}" srcId="{1754CBD7-F3E6-40A2-BAA7-ADFF021C2A57}" destId="{0C3EDD28-7432-45EC-92CC-D0CE72775546}" srcOrd="2" destOrd="0" parTransId="{CE1BDB2B-2F4E-40F0-84B7-6577D17928C3}" sibTransId="{15F91AF2-B67C-4D7D-9B93-44E56CDD7A24}"/>
    <dgm:cxn modelId="{5AFDD5AE-5D3C-4347-8025-8D336B6CDCA7}" srcId="{1754CBD7-F3E6-40A2-BAA7-ADFF021C2A57}" destId="{40356EA3-01A8-40B8-9700-15F27E5EB700}" srcOrd="0" destOrd="0" parTransId="{F6F92033-D575-4FE7-98EE-10BF0087E55D}" sibTransId="{61D7586F-1E50-45B4-8299-A6DA57C8483C}"/>
    <dgm:cxn modelId="{1EAB7ADF-241B-4F64-BB96-6487FDF6EF54}" type="presOf" srcId="{40356EA3-01A8-40B8-9700-15F27E5EB700}" destId="{A2900DE4-9AB4-487F-9E2B-8ECE71AD2CAC}" srcOrd="0" destOrd="0" presId="urn:microsoft.com/office/officeart/2018/2/layout/IconVerticalSolidList"/>
    <dgm:cxn modelId="{5BC0BBAC-605C-4E87-B4C4-2B3117A52144}" type="presParOf" srcId="{4DF857FA-BD3A-4869-9A9C-254549FE6856}" destId="{10AEC205-2240-49B1-82AA-C29E673C6EC1}" srcOrd="0" destOrd="0" presId="urn:microsoft.com/office/officeart/2018/2/layout/IconVerticalSolidList"/>
    <dgm:cxn modelId="{FA5D66D9-737A-4FA6-AC49-96106C212755}" type="presParOf" srcId="{10AEC205-2240-49B1-82AA-C29E673C6EC1}" destId="{52A34DF3-526A-4B48-BDEF-77354FD94246}" srcOrd="0" destOrd="0" presId="urn:microsoft.com/office/officeart/2018/2/layout/IconVerticalSolidList"/>
    <dgm:cxn modelId="{71EF34C8-B43B-4F39-995B-FC7940509655}" type="presParOf" srcId="{10AEC205-2240-49B1-82AA-C29E673C6EC1}" destId="{B630B469-7F97-4375-BC45-C5CAD3008729}" srcOrd="1" destOrd="0" presId="urn:microsoft.com/office/officeart/2018/2/layout/IconVerticalSolidList"/>
    <dgm:cxn modelId="{2F40611C-B1B8-4755-89FB-85AB45EAB657}" type="presParOf" srcId="{10AEC205-2240-49B1-82AA-C29E673C6EC1}" destId="{24881166-7BF7-48D3-B876-04AC80BFFDF3}" srcOrd="2" destOrd="0" presId="urn:microsoft.com/office/officeart/2018/2/layout/IconVerticalSolidList"/>
    <dgm:cxn modelId="{9396DA69-D3C1-4084-805B-9C3B56C07B0B}" type="presParOf" srcId="{10AEC205-2240-49B1-82AA-C29E673C6EC1}" destId="{A2900DE4-9AB4-487F-9E2B-8ECE71AD2CAC}" srcOrd="3" destOrd="0" presId="urn:microsoft.com/office/officeart/2018/2/layout/IconVerticalSolidList"/>
    <dgm:cxn modelId="{58FA8EFB-F5F9-44DA-BBB8-91FB84DA2171}" type="presParOf" srcId="{4DF857FA-BD3A-4869-9A9C-254549FE6856}" destId="{84EDC0F2-6660-4206-AA62-F9B9272A4B00}" srcOrd="1" destOrd="0" presId="urn:microsoft.com/office/officeart/2018/2/layout/IconVerticalSolidList"/>
    <dgm:cxn modelId="{DD2CF2C9-4B3B-4E6F-9666-2BADE38F7A8A}" type="presParOf" srcId="{4DF857FA-BD3A-4869-9A9C-254549FE6856}" destId="{97166BC3-E781-4ADC-907F-21084EBB4C58}" srcOrd="2" destOrd="0" presId="urn:microsoft.com/office/officeart/2018/2/layout/IconVerticalSolidList"/>
    <dgm:cxn modelId="{CC35EDD0-5298-4CC9-A84E-431CA7A77795}" type="presParOf" srcId="{97166BC3-E781-4ADC-907F-21084EBB4C58}" destId="{B146EB7C-96F6-4259-BFD2-19231444A8F6}" srcOrd="0" destOrd="0" presId="urn:microsoft.com/office/officeart/2018/2/layout/IconVerticalSolidList"/>
    <dgm:cxn modelId="{7D8A1C7E-3533-43E5-97C9-A4F46C543FA7}" type="presParOf" srcId="{97166BC3-E781-4ADC-907F-21084EBB4C58}" destId="{105677ED-D3E8-4222-9796-5082FCA3668C}" srcOrd="1" destOrd="0" presId="urn:microsoft.com/office/officeart/2018/2/layout/IconVerticalSolidList"/>
    <dgm:cxn modelId="{36081E90-B9AA-40D1-92BF-E96156ECBC6F}" type="presParOf" srcId="{97166BC3-E781-4ADC-907F-21084EBB4C58}" destId="{69D05F67-B175-4043-881A-37D1CF5ED04D}" srcOrd="2" destOrd="0" presId="urn:microsoft.com/office/officeart/2018/2/layout/IconVerticalSolidList"/>
    <dgm:cxn modelId="{858FDB1E-DF25-43B8-9B0C-6261392205AD}" type="presParOf" srcId="{97166BC3-E781-4ADC-907F-21084EBB4C58}" destId="{1A98E627-61E5-4E00-836C-473B2FEF0581}" srcOrd="3" destOrd="0" presId="urn:microsoft.com/office/officeart/2018/2/layout/IconVerticalSolidList"/>
    <dgm:cxn modelId="{62765F18-E146-4B3F-BFF6-512C066560D7}" type="presParOf" srcId="{4DF857FA-BD3A-4869-9A9C-254549FE6856}" destId="{E43049E4-9D23-4BD6-8695-290C949A1565}" srcOrd="3" destOrd="0" presId="urn:microsoft.com/office/officeart/2018/2/layout/IconVerticalSolidList"/>
    <dgm:cxn modelId="{DA5ACF81-C9E3-4E6A-BAC6-6239F359F02B}" type="presParOf" srcId="{4DF857FA-BD3A-4869-9A9C-254549FE6856}" destId="{6DD51EEC-9E0B-4726-B4CD-E4FC90B3A8CB}" srcOrd="4" destOrd="0" presId="urn:microsoft.com/office/officeart/2018/2/layout/IconVerticalSolidList"/>
    <dgm:cxn modelId="{3FC9E02B-2BEF-4977-9030-60B0C41CBA57}" type="presParOf" srcId="{6DD51EEC-9E0B-4726-B4CD-E4FC90B3A8CB}" destId="{1524C4C2-F79D-4DF2-AEAF-13F40DB3EA23}" srcOrd="0" destOrd="0" presId="urn:microsoft.com/office/officeart/2018/2/layout/IconVerticalSolidList"/>
    <dgm:cxn modelId="{464ACFBF-E1C1-47C9-A7EB-2F86FA0A9EAA}" type="presParOf" srcId="{6DD51EEC-9E0B-4726-B4CD-E4FC90B3A8CB}" destId="{1BE61014-EDFD-4B41-9288-5C278184260F}" srcOrd="1" destOrd="0" presId="urn:microsoft.com/office/officeart/2018/2/layout/IconVerticalSolidList"/>
    <dgm:cxn modelId="{70DBF5E3-B484-46DD-BFFB-E8A6C4015468}" type="presParOf" srcId="{6DD51EEC-9E0B-4726-B4CD-E4FC90B3A8CB}" destId="{13118BF0-22BD-4335-A33A-6621DFCA6634}" srcOrd="2" destOrd="0" presId="urn:microsoft.com/office/officeart/2018/2/layout/IconVerticalSolidList"/>
    <dgm:cxn modelId="{C22C96E8-426C-49C7-8361-43DF74375D4D}" type="presParOf" srcId="{6DD51EEC-9E0B-4726-B4CD-E4FC90B3A8CB}" destId="{BEF55291-1B10-48D1-9E75-48B578E8E1F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1C1F24-7D8A-43CE-8A83-2D5E9B883461}" type="doc">
      <dgm:prSet loTypeId="urn:microsoft.com/office/officeart/2005/8/layout/matrix3" loCatId="matrix" qsTypeId="urn:microsoft.com/office/officeart/2005/8/quickstyle/simple2" qsCatId="simple" csTypeId="urn:microsoft.com/office/officeart/2005/8/colors/accent3_2" csCatId="accent3" phldr="1"/>
      <dgm:spPr/>
      <dgm:t>
        <a:bodyPr/>
        <a:lstStyle/>
        <a:p>
          <a:endParaRPr lang="en-US"/>
        </a:p>
      </dgm:t>
    </dgm:pt>
    <dgm:pt modelId="{57A18A6A-CE5D-4C6D-99C8-A423B6398C21}">
      <dgm:prSet/>
      <dgm:spPr>
        <a:solidFill>
          <a:srgbClr val="00B0F0"/>
        </a:solidFill>
      </dgm:spPr>
      <dgm:t>
        <a:bodyPr/>
        <a:lstStyle/>
        <a:p>
          <a:r>
            <a:rPr lang="en-US"/>
            <a:t>Security updatability in line with upcoming regulations and standards</a:t>
          </a:r>
        </a:p>
      </dgm:t>
    </dgm:pt>
    <dgm:pt modelId="{762D5A6A-5907-400E-B180-FAA7A20F21A2}" type="parTrans" cxnId="{A7629FCF-535C-4D62-9BAE-AB8C8E00D290}">
      <dgm:prSet/>
      <dgm:spPr/>
      <dgm:t>
        <a:bodyPr/>
        <a:lstStyle/>
        <a:p>
          <a:endParaRPr lang="en-US"/>
        </a:p>
      </dgm:t>
    </dgm:pt>
    <dgm:pt modelId="{6C59D796-1253-47F7-B34B-3B6B1DA948DF}" type="sibTrans" cxnId="{A7629FCF-535C-4D62-9BAE-AB8C8E00D290}">
      <dgm:prSet/>
      <dgm:spPr/>
      <dgm:t>
        <a:bodyPr/>
        <a:lstStyle/>
        <a:p>
          <a:endParaRPr lang="en-US"/>
        </a:p>
      </dgm:t>
    </dgm:pt>
    <dgm:pt modelId="{F3714D03-CA97-47A4-B3D3-8800A3E0E03A}">
      <dgm:prSet/>
      <dgm:spPr>
        <a:solidFill>
          <a:srgbClr val="00B0F0"/>
        </a:solidFill>
      </dgm:spPr>
      <dgm:t>
        <a:bodyPr/>
        <a:lstStyle/>
        <a:p>
          <a:r>
            <a:rPr lang="en-US"/>
            <a:t>Prevent instead of correcting or be ready to correct remotely</a:t>
          </a:r>
        </a:p>
      </dgm:t>
    </dgm:pt>
    <dgm:pt modelId="{14FE5650-B5B2-4A4D-AF82-4A0B9D03F85E}" type="parTrans" cxnId="{9B8F74CA-6FF8-43D1-A04D-197FA4B6A74E}">
      <dgm:prSet/>
      <dgm:spPr/>
      <dgm:t>
        <a:bodyPr/>
        <a:lstStyle/>
        <a:p>
          <a:endParaRPr lang="en-US"/>
        </a:p>
      </dgm:t>
    </dgm:pt>
    <dgm:pt modelId="{3EFBEFF4-BB94-4420-B72B-26556C8D9B6D}" type="sibTrans" cxnId="{9B8F74CA-6FF8-43D1-A04D-197FA4B6A74E}">
      <dgm:prSet/>
      <dgm:spPr/>
      <dgm:t>
        <a:bodyPr/>
        <a:lstStyle/>
        <a:p>
          <a:endParaRPr lang="en-US"/>
        </a:p>
      </dgm:t>
    </dgm:pt>
    <dgm:pt modelId="{287BD067-CD07-4861-A2F7-ED4AEF683E6D}">
      <dgm:prSet/>
      <dgm:spPr>
        <a:solidFill>
          <a:srgbClr val="00B0F0"/>
        </a:solidFill>
      </dgm:spPr>
      <dgm:t>
        <a:bodyPr/>
        <a:lstStyle/>
        <a:p>
          <a:r>
            <a:rPr lang="en-US"/>
            <a:t>Enable personalized user experience (lease model, subscription model)</a:t>
          </a:r>
        </a:p>
      </dgm:t>
    </dgm:pt>
    <dgm:pt modelId="{EABFC029-0A35-4F59-B7D4-664204213625}" type="parTrans" cxnId="{EC45123D-22ED-474D-9D18-D1B39818BD8A}">
      <dgm:prSet/>
      <dgm:spPr/>
      <dgm:t>
        <a:bodyPr/>
        <a:lstStyle/>
        <a:p>
          <a:endParaRPr lang="en-US"/>
        </a:p>
      </dgm:t>
    </dgm:pt>
    <dgm:pt modelId="{FCFC6C18-D0A8-49AE-94AB-0F02CC25166D}" type="sibTrans" cxnId="{EC45123D-22ED-474D-9D18-D1B39818BD8A}">
      <dgm:prSet/>
      <dgm:spPr/>
      <dgm:t>
        <a:bodyPr/>
        <a:lstStyle/>
        <a:p>
          <a:endParaRPr lang="en-US"/>
        </a:p>
      </dgm:t>
    </dgm:pt>
    <dgm:pt modelId="{86E1F99E-DC51-4510-8199-BB007E999F97}">
      <dgm:prSet/>
      <dgm:spPr>
        <a:solidFill>
          <a:srgbClr val="00B0F0"/>
        </a:solidFill>
      </dgm:spPr>
      <dgm:t>
        <a:bodyPr/>
        <a:lstStyle/>
        <a:p>
          <a:r>
            <a:rPr lang="en-US"/>
            <a:t>Security scalability and  automation</a:t>
          </a:r>
        </a:p>
      </dgm:t>
    </dgm:pt>
    <dgm:pt modelId="{13126FE8-750E-453A-9E77-C59546F04F70}" type="parTrans" cxnId="{CB62CC7C-66CC-486C-86E7-D53DE7959F3A}">
      <dgm:prSet/>
      <dgm:spPr/>
      <dgm:t>
        <a:bodyPr/>
        <a:lstStyle/>
        <a:p>
          <a:endParaRPr lang="en-US"/>
        </a:p>
      </dgm:t>
    </dgm:pt>
    <dgm:pt modelId="{27CDD758-FE6F-4C93-9390-522F3C0B93C2}" type="sibTrans" cxnId="{CB62CC7C-66CC-486C-86E7-D53DE7959F3A}">
      <dgm:prSet/>
      <dgm:spPr/>
      <dgm:t>
        <a:bodyPr/>
        <a:lstStyle/>
        <a:p>
          <a:endParaRPr lang="en-US"/>
        </a:p>
      </dgm:t>
    </dgm:pt>
    <dgm:pt modelId="{27480CF1-A5B0-4CA7-AAF7-234F009BEA6E}" type="pres">
      <dgm:prSet presAssocID="{091C1F24-7D8A-43CE-8A83-2D5E9B883461}" presName="matrix" presStyleCnt="0">
        <dgm:presLayoutVars>
          <dgm:chMax val="1"/>
          <dgm:dir/>
          <dgm:resizeHandles val="exact"/>
        </dgm:presLayoutVars>
      </dgm:prSet>
      <dgm:spPr/>
    </dgm:pt>
    <dgm:pt modelId="{6F923062-C139-4154-88FC-091EE62D2807}" type="pres">
      <dgm:prSet presAssocID="{091C1F24-7D8A-43CE-8A83-2D5E9B883461}" presName="diamond" presStyleLbl="bgShp" presStyleIdx="0" presStyleCnt="1" custLinFactNeighborX="180" custLinFactNeighborY="-4873"/>
      <dgm:spPr/>
    </dgm:pt>
    <dgm:pt modelId="{B98886DA-9442-4133-8FE1-EF14C255E232}" type="pres">
      <dgm:prSet presAssocID="{091C1F24-7D8A-43CE-8A83-2D5E9B883461}" presName="quad1" presStyleLbl="node1" presStyleIdx="0" presStyleCnt="4">
        <dgm:presLayoutVars>
          <dgm:chMax val="0"/>
          <dgm:chPref val="0"/>
          <dgm:bulletEnabled val="1"/>
        </dgm:presLayoutVars>
      </dgm:prSet>
      <dgm:spPr/>
    </dgm:pt>
    <dgm:pt modelId="{A817C243-F141-4488-A433-5CDE474F947B}" type="pres">
      <dgm:prSet presAssocID="{091C1F24-7D8A-43CE-8A83-2D5E9B883461}" presName="quad2" presStyleLbl="node1" presStyleIdx="1" presStyleCnt="4">
        <dgm:presLayoutVars>
          <dgm:chMax val="0"/>
          <dgm:chPref val="0"/>
          <dgm:bulletEnabled val="1"/>
        </dgm:presLayoutVars>
      </dgm:prSet>
      <dgm:spPr/>
    </dgm:pt>
    <dgm:pt modelId="{32DE751A-D17F-49CB-A782-E936A6AE866F}" type="pres">
      <dgm:prSet presAssocID="{091C1F24-7D8A-43CE-8A83-2D5E9B883461}" presName="quad3" presStyleLbl="node1" presStyleIdx="2" presStyleCnt="4">
        <dgm:presLayoutVars>
          <dgm:chMax val="0"/>
          <dgm:chPref val="0"/>
          <dgm:bulletEnabled val="1"/>
        </dgm:presLayoutVars>
      </dgm:prSet>
      <dgm:spPr/>
    </dgm:pt>
    <dgm:pt modelId="{4BA3708A-DA17-4467-8538-D3FE46CE1581}" type="pres">
      <dgm:prSet presAssocID="{091C1F24-7D8A-43CE-8A83-2D5E9B883461}" presName="quad4" presStyleLbl="node1" presStyleIdx="3" presStyleCnt="4">
        <dgm:presLayoutVars>
          <dgm:chMax val="0"/>
          <dgm:chPref val="0"/>
          <dgm:bulletEnabled val="1"/>
        </dgm:presLayoutVars>
      </dgm:prSet>
      <dgm:spPr/>
    </dgm:pt>
  </dgm:ptLst>
  <dgm:cxnLst>
    <dgm:cxn modelId="{0F2D5123-0825-4D22-BA75-19307F1ADBB0}" type="presOf" srcId="{287BD067-CD07-4861-A2F7-ED4AEF683E6D}" destId="{32DE751A-D17F-49CB-A782-E936A6AE866F}" srcOrd="0" destOrd="0" presId="urn:microsoft.com/office/officeart/2005/8/layout/matrix3"/>
    <dgm:cxn modelId="{C44FCC28-F39C-4004-9AAD-41934F0A534D}" type="presOf" srcId="{86E1F99E-DC51-4510-8199-BB007E999F97}" destId="{4BA3708A-DA17-4467-8538-D3FE46CE1581}" srcOrd="0" destOrd="0" presId="urn:microsoft.com/office/officeart/2005/8/layout/matrix3"/>
    <dgm:cxn modelId="{48BE1D36-1FAD-4676-AF86-60637DC7698A}" type="presOf" srcId="{57A18A6A-CE5D-4C6D-99C8-A423B6398C21}" destId="{B98886DA-9442-4133-8FE1-EF14C255E232}" srcOrd="0" destOrd="0" presId="urn:microsoft.com/office/officeart/2005/8/layout/matrix3"/>
    <dgm:cxn modelId="{EC45123D-22ED-474D-9D18-D1B39818BD8A}" srcId="{091C1F24-7D8A-43CE-8A83-2D5E9B883461}" destId="{287BD067-CD07-4861-A2F7-ED4AEF683E6D}" srcOrd="2" destOrd="0" parTransId="{EABFC029-0A35-4F59-B7D4-664204213625}" sibTransId="{FCFC6C18-D0A8-49AE-94AB-0F02CC25166D}"/>
    <dgm:cxn modelId="{796F6865-1B5A-4AE6-ABE2-A0176E925B54}" type="presOf" srcId="{F3714D03-CA97-47A4-B3D3-8800A3E0E03A}" destId="{A817C243-F141-4488-A433-5CDE474F947B}" srcOrd="0" destOrd="0" presId="urn:microsoft.com/office/officeart/2005/8/layout/matrix3"/>
    <dgm:cxn modelId="{CB62CC7C-66CC-486C-86E7-D53DE7959F3A}" srcId="{091C1F24-7D8A-43CE-8A83-2D5E9B883461}" destId="{86E1F99E-DC51-4510-8199-BB007E999F97}" srcOrd="3" destOrd="0" parTransId="{13126FE8-750E-453A-9E77-C59546F04F70}" sibTransId="{27CDD758-FE6F-4C93-9390-522F3C0B93C2}"/>
    <dgm:cxn modelId="{97FD33B1-2BFF-4B44-B86B-63A542DBD9C9}" type="presOf" srcId="{091C1F24-7D8A-43CE-8A83-2D5E9B883461}" destId="{27480CF1-A5B0-4CA7-AAF7-234F009BEA6E}" srcOrd="0" destOrd="0" presId="urn:microsoft.com/office/officeart/2005/8/layout/matrix3"/>
    <dgm:cxn modelId="{9B8F74CA-6FF8-43D1-A04D-197FA4B6A74E}" srcId="{091C1F24-7D8A-43CE-8A83-2D5E9B883461}" destId="{F3714D03-CA97-47A4-B3D3-8800A3E0E03A}" srcOrd="1" destOrd="0" parTransId="{14FE5650-B5B2-4A4D-AF82-4A0B9D03F85E}" sibTransId="{3EFBEFF4-BB94-4420-B72B-26556C8D9B6D}"/>
    <dgm:cxn modelId="{A7629FCF-535C-4D62-9BAE-AB8C8E00D290}" srcId="{091C1F24-7D8A-43CE-8A83-2D5E9B883461}" destId="{57A18A6A-CE5D-4C6D-99C8-A423B6398C21}" srcOrd="0" destOrd="0" parTransId="{762D5A6A-5907-400E-B180-FAA7A20F21A2}" sibTransId="{6C59D796-1253-47F7-B34B-3B6B1DA948DF}"/>
    <dgm:cxn modelId="{C41D51D5-CBA9-4917-B7A9-9F0ADD8C950A}" type="presParOf" srcId="{27480CF1-A5B0-4CA7-AAF7-234F009BEA6E}" destId="{6F923062-C139-4154-88FC-091EE62D2807}" srcOrd="0" destOrd="0" presId="urn:microsoft.com/office/officeart/2005/8/layout/matrix3"/>
    <dgm:cxn modelId="{3E807A92-827F-427D-B354-B878437E9505}" type="presParOf" srcId="{27480CF1-A5B0-4CA7-AAF7-234F009BEA6E}" destId="{B98886DA-9442-4133-8FE1-EF14C255E232}" srcOrd="1" destOrd="0" presId="urn:microsoft.com/office/officeart/2005/8/layout/matrix3"/>
    <dgm:cxn modelId="{6B82E7CC-626A-4BBD-94DD-DDA8E6D27AAC}" type="presParOf" srcId="{27480CF1-A5B0-4CA7-AAF7-234F009BEA6E}" destId="{A817C243-F141-4488-A433-5CDE474F947B}" srcOrd="2" destOrd="0" presId="urn:microsoft.com/office/officeart/2005/8/layout/matrix3"/>
    <dgm:cxn modelId="{801BA637-2208-4207-9D0A-C0680A5218CA}" type="presParOf" srcId="{27480CF1-A5B0-4CA7-AAF7-234F009BEA6E}" destId="{32DE751A-D17F-49CB-A782-E936A6AE866F}" srcOrd="3" destOrd="0" presId="urn:microsoft.com/office/officeart/2005/8/layout/matrix3"/>
    <dgm:cxn modelId="{E25C68B0-82A9-487B-8A27-032775C94289}" type="presParOf" srcId="{27480CF1-A5B0-4CA7-AAF7-234F009BEA6E}" destId="{4BA3708A-DA17-4467-8538-D3FE46CE1581}"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C233705-1309-424B-AE48-7A091A5656E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C76BFA7-CFB6-45A0-BCAD-A374420742A7}">
      <dgm:prSet/>
      <dgm:spPr/>
      <dgm:t>
        <a:bodyPr/>
        <a:lstStyle/>
        <a:p>
          <a:pPr>
            <a:lnSpc>
              <a:spcPct val="100000"/>
            </a:lnSpc>
          </a:pPr>
          <a:r>
            <a:rPr lang="en-US" b="1"/>
            <a:t>Holistic Device Security</a:t>
          </a:r>
          <a:endParaRPr lang="en-US"/>
        </a:p>
      </dgm:t>
    </dgm:pt>
    <dgm:pt modelId="{B955B9E6-6E23-4CC2-A4C8-EDDEA9FCFA5B}" type="parTrans" cxnId="{8975ADA9-AD67-4571-BE97-9FF6DE470A92}">
      <dgm:prSet/>
      <dgm:spPr/>
      <dgm:t>
        <a:bodyPr/>
        <a:lstStyle/>
        <a:p>
          <a:endParaRPr lang="en-US"/>
        </a:p>
      </dgm:t>
    </dgm:pt>
    <dgm:pt modelId="{8A40F94C-365F-4F58-9404-21F8D642B9FD}" type="sibTrans" cxnId="{8975ADA9-AD67-4571-BE97-9FF6DE470A92}">
      <dgm:prSet/>
      <dgm:spPr/>
      <dgm:t>
        <a:bodyPr/>
        <a:lstStyle/>
        <a:p>
          <a:endParaRPr lang="en-US"/>
        </a:p>
      </dgm:t>
    </dgm:pt>
    <dgm:pt modelId="{EDDCFCDE-4685-4021-BCA1-3181CB4D5C48}">
      <dgm:prSet/>
      <dgm:spPr/>
      <dgm:t>
        <a:bodyPr/>
        <a:lstStyle/>
        <a:p>
          <a:pPr>
            <a:lnSpc>
              <a:spcPct val="100000"/>
            </a:lnSpc>
          </a:pPr>
          <a:r>
            <a:rPr lang="en-US" dirty="0"/>
            <a:t>Secure generation and provisioning of keys and certificates</a:t>
          </a:r>
        </a:p>
      </dgm:t>
    </dgm:pt>
    <dgm:pt modelId="{9281925F-F95A-41B3-84D4-FA2FF8401744}" type="parTrans" cxnId="{2E572950-37F7-400A-964F-DB25800778A9}">
      <dgm:prSet/>
      <dgm:spPr/>
      <dgm:t>
        <a:bodyPr/>
        <a:lstStyle/>
        <a:p>
          <a:endParaRPr lang="en-US"/>
        </a:p>
      </dgm:t>
    </dgm:pt>
    <dgm:pt modelId="{15414E0C-9FAF-49B5-9230-2F1AE3B12825}" type="sibTrans" cxnId="{2E572950-37F7-400A-964F-DB25800778A9}">
      <dgm:prSet/>
      <dgm:spPr/>
      <dgm:t>
        <a:bodyPr/>
        <a:lstStyle/>
        <a:p>
          <a:endParaRPr lang="en-US"/>
        </a:p>
      </dgm:t>
    </dgm:pt>
    <dgm:pt modelId="{25AEB984-E18B-4802-89B9-ECEF4978A85F}">
      <dgm:prSet/>
      <dgm:spPr/>
      <dgm:t>
        <a:bodyPr/>
        <a:lstStyle/>
        <a:p>
          <a:pPr>
            <a:lnSpc>
              <a:spcPct val="100000"/>
            </a:lnSpc>
          </a:pPr>
          <a:r>
            <a:rPr lang="en-US" dirty="0"/>
            <a:t>Secure management of keys/certificates throughout product lifecycle</a:t>
          </a:r>
        </a:p>
      </dgm:t>
    </dgm:pt>
    <dgm:pt modelId="{86295C9B-E537-4043-9B6E-16DA536CC715}" type="parTrans" cxnId="{CDFBDB64-34A0-4460-B829-C446E2F09554}">
      <dgm:prSet/>
      <dgm:spPr/>
      <dgm:t>
        <a:bodyPr/>
        <a:lstStyle/>
        <a:p>
          <a:endParaRPr lang="en-US"/>
        </a:p>
      </dgm:t>
    </dgm:pt>
    <dgm:pt modelId="{4A81B369-A9B8-4208-89B6-EEE1CDAA5404}" type="sibTrans" cxnId="{CDFBDB64-34A0-4460-B829-C446E2F09554}">
      <dgm:prSet/>
      <dgm:spPr/>
      <dgm:t>
        <a:bodyPr/>
        <a:lstStyle/>
        <a:p>
          <a:endParaRPr lang="en-US"/>
        </a:p>
      </dgm:t>
    </dgm:pt>
    <dgm:pt modelId="{A281D502-D340-4939-89BD-85F88ACEE40C}">
      <dgm:prSet/>
      <dgm:spPr/>
      <dgm:t>
        <a:bodyPr/>
        <a:lstStyle/>
        <a:p>
          <a:pPr>
            <a:lnSpc>
              <a:spcPct val="100000"/>
            </a:lnSpc>
          </a:pPr>
          <a:r>
            <a:rPr lang="en-US" b="1" i="0"/>
            <a:t>Compliance and Standard</a:t>
          </a:r>
          <a:endParaRPr lang="en-US"/>
        </a:p>
      </dgm:t>
    </dgm:pt>
    <dgm:pt modelId="{E248BDDD-3CE7-45E1-B5D4-D122304A0472}" type="parTrans" cxnId="{92AFC207-9EF3-42CE-A102-E20F566EA268}">
      <dgm:prSet/>
      <dgm:spPr/>
      <dgm:t>
        <a:bodyPr/>
        <a:lstStyle/>
        <a:p>
          <a:endParaRPr lang="en-US"/>
        </a:p>
      </dgm:t>
    </dgm:pt>
    <dgm:pt modelId="{B7EFD0BA-2BD1-4D2D-BD92-9CA8BB05D43A}" type="sibTrans" cxnId="{92AFC207-9EF3-42CE-A102-E20F566EA268}">
      <dgm:prSet/>
      <dgm:spPr/>
      <dgm:t>
        <a:bodyPr/>
        <a:lstStyle/>
        <a:p>
          <a:endParaRPr lang="en-US"/>
        </a:p>
      </dgm:t>
    </dgm:pt>
    <dgm:pt modelId="{82E78EC6-1FDF-47F4-B55E-84F6216A2570}">
      <dgm:prSet/>
      <dgm:spPr/>
      <dgm:t>
        <a:bodyPr/>
        <a:lstStyle/>
        <a:p>
          <a:pPr>
            <a:lnSpc>
              <a:spcPct val="100000"/>
            </a:lnSpc>
          </a:pPr>
          <a:r>
            <a:rPr lang="en-US" dirty="0"/>
            <a:t>Helps to build secure products </a:t>
          </a:r>
        </a:p>
      </dgm:t>
    </dgm:pt>
    <dgm:pt modelId="{3C745EA7-7FF2-4C7B-A5F1-05E95CF53329}" type="parTrans" cxnId="{D300C2E6-6E34-479A-978A-0A8F81FE8A6A}">
      <dgm:prSet/>
      <dgm:spPr/>
      <dgm:t>
        <a:bodyPr/>
        <a:lstStyle/>
        <a:p>
          <a:endParaRPr lang="en-US"/>
        </a:p>
      </dgm:t>
    </dgm:pt>
    <dgm:pt modelId="{57BE74DD-4645-4A7E-9B00-4F825F6ACA00}" type="sibTrans" cxnId="{D300C2E6-6E34-479A-978A-0A8F81FE8A6A}">
      <dgm:prSet/>
      <dgm:spPr/>
      <dgm:t>
        <a:bodyPr/>
        <a:lstStyle/>
        <a:p>
          <a:endParaRPr lang="en-US"/>
        </a:p>
      </dgm:t>
    </dgm:pt>
    <dgm:pt modelId="{16DC4407-1067-4974-ACA6-1DE14E5E7657}">
      <dgm:prSet/>
      <dgm:spPr/>
      <dgm:t>
        <a:bodyPr/>
        <a:lstStyle/>
        <a:p>
          <a:pPr>
            <a:lnSpc>
              <a:spcPct val="100000"/>
            </a:lnSpc>
          </a:pPr>
          <a:r>
            <a:rPr lang="en-US" dirty="0"/>
            <a:t>Withstands security threats</a:t>
          </a:r>
        </a:p>
      </dgm:t>
    </dgm:pt>
    <dgm:pt modelId="{55A766ED-E9C6-4B63-A1A1-CE427F4F70DE}" type="parTrans" cxnId="{27FD06A7-1409-4FD4-853C-90C07A7AE66E}">
      <dgm:prSet/>
      <dgm:spPr/>
      <dgm:t>
        <a:bodyPr/>
        <a:lstStyle/>
        <a:p>
          <a:endParaRPr lang="en-US"/>
        </a:p>
      </dgm:t>
    </dgm:pt>
    <dgm:pt modelId="{BC9275AF-ACFF-4B73-97D4-2FE8BB3ABBAF}" type="sibTrans" cxnId="{27FD06A7-1409-4FD4-853C-90C07A7AE66E}">
      <dgm:prSet/>
      <dgm:spPr/>
      <dgm:t>
        <a:bodyPr/>
        <a:lstStyle/>
        <a:p>
          <a:endParaRPr lang="en-US"/>
        </a:p>
      </dgm:t>
    </dgm:pt>
    <dgm:pt modelId="{F56554C3-55E9-459D-95E1-18C84A819EC2}">
      <dgm:prSet/>
      <dgm:spPr/>
      <dgm:t>
        <a:bodyPr/>
        <a:lstStyle/>
        <a:p>
          <a:pPr>
            <a:lnSpc>
              <a:spcPct val="100000"/>
            </a:lnSpc>
          </a:pPr>
          <a:r>
            <a:rPr lang="en-US" dirty="0"/>
            <a:t>Comply with industry standard and regulations</a:t>
          </a:r>
        </a:p>
      </dgm:t>
    </dgm:pt>
    <dgm:pt modelId="{1A017B3C-C987-48E7-A9AA-26DB5940D107}" type="parTrans" cxnId="{16D9A1FB-E1C1-4364-AFE0-97FEE590FB35}">
      <dgm:prSet/>
      <dgm:spPr/>
      <dgm:t>
        <a:bodyPr/>
        <a:lstStyle/>
        <a:p>
          <a:endParaRPr lang="en-US"/>
        </a:p>
      </dgm:t>
    </dgm:pt>
    <dgm:pt modelId="{98D0571E-087A-4800-973F-3026A779835A}" type="sibTrans" cxnId="{16D9A1FB-E1C1-4364-AFE0-97FEE590FB35}">
      <dgm:prSet/>
      <dgm:spPr/>
      <dgm:t>
        <a:bodyPr/>
        <a:lstStyle/>
        <a:p>
          <a:endParaRPr lang="en-US"/>
        </a:p>
      </dgm:t>
    </dgm:pt>
    <dgm:pt modelId="{B3DBF3AF-5919-40F7-9049-92FFB01ECDB0}">
      <dgm:prSet/>
      <dgm:spPr/>
      <dgm:t>
        <a:bodyPr/>
        <a:lstStyle/>
        <a:p>
          <a:pPr>
            <a:lnSpc>
              <a:spcPct val="100000"/>
            </a:lnSpc>
          </a:pPr>
          <a:r>
            <a:rPr lang="en-US" b="1"/>
            <a:t>Easy to Use</a:t>
          </a:r>
          <a:endParaRPr lang="en-US"/>
        </a:p>
      </dgm:t>
    </dgm:pt>
    <dgm:pt modelId="{A74230EB-6258-49B4-9C9A-73DBC46C23C0}" type="parTrans" cxnId="{4BDF87D4-E7BB-48BA-8C28-3869EF022FD8}">
      <dgm:prSet/>
      <dgm:spPr/>
      <dgm:t>
        <a:bodyPr/>
        <a:lstStyle/>
        <a:p>
          <a:endParaRPr lang="en-US"/>
        </a:p>
      </dgm:t>
    </dgm:pt>
    <dgm:pt modelId="{8B4D9073-C3CB-493E-A3B4-28496A2B8317}" type="sibTrans" cxnId="{4BDF87D4-E7BB-48BA-8C28-3869EF022FD8}">
      <dgm:prSet/>
      <dgm:spPr/>
      <dgm:t>
        <a:bodyPr/>
        <a:lstStyle/>
        <a:p>
          <a:endParaRPr lang="en-US"/>
        </a:p>
      </dgm:t>
    </dgm:pt>
    <dgm:pt modelId="{69DD65D9-1386-4F05-8608-E95386765E0D}">
      <dgm:prSet/>
      <dgm:spPr/>
      <dgm:t>
        <a:bodyPr/>
        <a:lstStyle/>
        <a:p>
          <a:pPr>
            <a:lnSpc>
              <a:spcPct val="100000"/>
            </a:lnSpc>
          </a:pPr>
          <a:r>
            <a:rPr lang="en-US"/>
            <a:t>User friendly</a:t>
          </a:r>
        </a:p>
      </dgm:t>
    </dgm:pt>
    <dgm:pt modelId="{8B683057-A0E4-4751-9C17-4D7134B65440}" type="parTrans" cxnId="{67F15F5A-E167-4A1E-BCE1-9E9A59DCE462}">
      <dgm:prSet/>
      <dgm:spPr/>
      <dgm:t>
        <a:bodyPr/>
        <a:lstStyle/>
        <a:p>
          <a:endParaRPr lang="en-US"/>
        </a:p>
      </dgm:t>
    </dgm:pt>
    <dgm:pt modelId="{3538D22F-B9CF-4624-A8A1-38AA3DC7AC96}" type="sibTrans" cxnId="{67F15F5A-E167-4A1E-BCE1-9E9A59DCE462}">
      <dgm:prSet/>
      <dgm:spPr/>
      <dgm:t>
        <a:bodyPr/>
        <a:lstStyle/>
        <a:p>
          <a:endParaRPr lang="en-US"/>
        </a:p>
      </dgm:t>
    </dgm:pt>
    <dgm:pt modelId="{7DE8739E-2E47-4595-A0F6-7D91225D8C9E}">
      <dgm:prSet/>
      <dgm:spPr/>
      <dgm:t>
        <a:bodyPr/>
        <a:lstStyle/>
        <a:p>
          <a:pPr>
            <a:lnSpc>
              <a:spcPct val="100000"/>
            </a:lnSpc>
          </a:pPr>
          <a:r>
            <a:rPr lang="en-US"/>
            <a:t>Easy integration to existing development tools</a:t>
          </a:r>
        </a:p>
      </dgm:t>
    </dgm:pt>
    <dgm:pt modelId="{E49131B6-3F7B-4D9A-99FF-BCAE68788B73}" type="parTrans" cxnId="{01B80E89-DBF6-47D4-BAFE-956A10C4685E}">
      <dgm:prSet/>
      <dgm:spPr/>
      <dgm:t>
        <a:bodyPr/>
        <a:lstStyle/>
        <a:p>
          <a:endParaRPr lang="en-US"/>
        </a:p>
      </dgm:t>
    </dgm:pt>
    <dgm:pt modelId="{C76D4770-F614-4914-BA8A-02E3B7B289F0}" type="sibTrans" cxnId="{01B80E89-DBF6-47D4-BAFE-956A10C4685E}">
      <dgm:prSet/>
      <dgm:spPr/>
      <dgm:t>
        <a:bodyPr/>
        <a:lstStyle/>
        <a:p>
          <a:endParaRPr lang="en-US"/>
        </a:p>
      </dgm:t>
    </dgm:pt>
    <dgm:pt modelId="{D64AF81E-D1E2-496B-919B-835FA9C9F5A4}">
      <dgm:prSet/>
      <dgm:spPr/>
      <dgm:t>
        <a:bodyPr/>
        <a:lstStyle/>
        <a:p>
          <a:pPr>
            <a:lnSpc>
              <a:spcPct val="100000"/>
            </a:lnSpc>
          </a:pPr>
          <a:r>
            <a:rPr lang="en-US" b="1"/>
            <a:t>Scalable</a:t>
          </a:r>
          <a:endParaRPr lang="en-US"/>
        </a:p>
      </dgm:t>
    </dgm:pt>
    <dgm:pt modelId="{645584C5-CBB8-4526-9228-672DC805D2F0}" type="parTrans" cxnId="{D6044842-057A-4376-8C3F-967E4464BBBA}">
      <dgm:prSet/>
      <dgm:spPr/>
      <dgm:t>
        <a:bodyPr/>
        <a:lstStyle/>
        <a:p>
          <a:endParaRPr lang="en-US"/>
        </a:p>
      </dgm:t>
    </dgm:pt>
    <dgm:pt modelId="{6FE5E994-C0C0-420F-97EB-B743522F36BE}" type="sibTrans" cxnId="{D6044842-057A-4376-8C3F-967E4464BBBA}">
      <dgm:prSet/>
      <dgm:spPr/>
      <dgm:t>
        <a:bodyPr/>
        <a:lstStyle/>
        <a:p>
          <a:endParaRPr lang="en-US"/>
        </a:p>
      </dgm:t>
    </dgm:pt>
    <dgm:pt modelId="{5E698C74-A569-4577-B43B-CB62D6E34108}">
      <dgm:prSet/>
      <dgm:spPr/>
      <dgm:t>
        <a:bodyPr/>
        <a:lstStyle/>
        <a:p>
          <a:pPr>
            <a:lnSpc>
              <a:spcPct val="100000"/>
            </a:lnSpc>
          </a:pPr>
          <a:r>
            <a:rPr lang="en-US"/>
            <a:t>Small scale to large scale IoT implementation</a:t>
          </a:r>
        </a:p>
      </dgm:t>
    </dgm:pt>
    <dgm:pt modelId="{FFE3787C-8C1A-48EF-BD0E-D5CB2C650EFC}" type="parTrans" cxnId="{D20570B9-B601-42C6-87C7-95B1730ED4ED}">
      <dgm:prSet/>
      <dgm:spPr/>
      <dgm:t>
        <a:bodyPr/>
        <a:lstStyle/>
        <a:p>
          <a:endParaRPr lang="en-US"/>
        </a:p>
      </dgm:t>
    </dgm:pt>
    <dgm:pt modelId="{8B5CE3F3-D391-4C45-80FD-148D015E6152}" type="sibTrans" cxnId="{D20570B9-B601-42C6-87C7-95B1730ED4ED}">
      <dgm:prSet/>
      <dgm:spPr/>
      <dgm:t>
        <a:bodyPr/>
        <a:lstStyle/>
        <a:p>
          <a:endParaRPr lang="en-US"/>
        </a:p>
      </dgm:t>
    </dgm:pt>
    <dgm:pt modelId="{B0BAE164-5514-4F9F-88D8-97418758786A}" type="pres">
      <dgm:prSet presAssocID="{DC233705-1309-424B-AE48-7A091A5656ED}" presName="root" presStyleCnt="0">
        <dgm:presLayoutVars>
          <dgm:dir/>
          <dgm:resizeHandles val="exact"/>
        </dgm:presLayoutVars>
      </dgm:prSet>
      <dgm:spPr/>
    </dgm:pt>
    <dgm:pt modelId="{BFB4485E-53DC-49FF-A74E-F66A8EA930DE}" type="pres">
      <dgm:prSet presAssocID="{AC76BFA7-CFB6-45A0-BCAD-A374420742A7}" presName="compNode" presStyleCnt="0"/>
      <dgm:spPr/>
    </dgm:pt>
    <dgm:pt modelId="{9D2CAEFA-4287-4AAE-9D68-2617D421078A}" type="pres">
      <dgm:prSet presAssocID="{AC76BFA7-CFB6-45A0-BCAD-A374420742A7}" presName="bgRect" presStyleLbl="bgShp" presStyleIdx="0" presStyleCnt="4"/>
      <dgm:spPr/>
    </dgm:pt>
    <dgm:pt modelId="{10C0BB2A-ECA4-4265-939E-741BBE8770F3}" type="pres">
      <dgm:prSet presAssocID="{AC76BFA7-CFB6-45A0-BCAD-A374420742A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C0DA1D7B-8558-4ED5-AEA3-FB27B4CC5EFE}" type="pres">
      <dgm:prSet presAssocID="{AC76BFA7-CFB6-45A0-BCAD-A374420742A7}" presName="spaceRect" presStyleCnt="0"/>
      <dgm:spPr/>
    </dgm:pt>
    <dgm:pt modelId="{72A842F1-6819-4A5C-854A-780CD75EB4B1}" type="pres">
      <dgm:prSet presAssocID="{AC76BFA7-CFB6-45A0-BCAD-A374420742A7}" presName="parTx" presStyleLbl="revTx" presStyleIdx="0" presStyleCnt="8">
        <dgm:presLayoutVars>
          <dgm:chMax val="0"/>
          <dgm:chPref val="0"/>
        </dgm:presLayoutVars>
      </dgm:prSet>
      <dgm:spPr/>
    </dgm:pt>
    <dgm:pt modelId="{F8A9E7F0-E5DF-4C4A-AA90-E465412DAD00}" type="pres">
      <dgm:prSet presAssocID="{AC76BFA7-CFB6-45A0-BCAD-A374420742A7}" presName="desTx" presStyleLbl="revTx" presStyleIdx="1" presStyleCnt="8">
        <dgm:presLayoutVars/>
      </dgm:prSet>
      <dgm:spPr/>
    </dgm:pt>
    <dgm:pt modelId="{55B8D70D-42DE-4B72-8409-0C7778D262B1}" type="pres">
      <dgm:prSet presAssocID="{8A40F94C-365F-4F58-9404-21F8D642B9FD}" presName="sibTrans" presStyleCnt="0"/>
      <dgm:spPr/>
    </dgm:pt>
    <dgm:pt modelId="{A2D25182-92F6-4B82-9757-CEEE6284E98D}" type="pres">
      <dgm:prSet presAssocID="{A281D502-D340-4939-89BD-85F88ACEE40C}" presName="compNode" presStyleCnt="0"/>
      <dgm:spPr/>
    </dgm:pt>
    <dgm:pt modelId="{775553DC-584F-4265-9155-BA0F27B34547}" type="pres">
      <dgm:prSet presAssocID="{A281D502-D340-4939-89BD-85F88ACEE40C}" presName="bgRect" presStyleLbl="bgShp" presStyleIdx="1" presStyleCnt="4"/>
      <dgm:spPr/>
    </dgm:pt>
    <dgm:pt modelId="{43B296B7-3336-488C-8E7D-237EC726DE21}" type="pres">
      <dgm:prSet presAssocID="{A281D502-D340-4939-89BD-85F88ACEE40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904BE081-24FA-4BF0-8E42-489760F4099C}" type="pres">
      <dgm:prSet presAssocID="{A281D502-D340-4939-89BD-85F88ACEE40C}" presName="spaceRect" presStyleCnt="0"/>
      <dgm:spPr/>
    </dgm:pt>
    <dgm:pt modelId="{1BD86B65-F9CC-4040-9242-5571B437ECC5}" type="pres">
      <dgm:prSet presAssocID="{A281D502-D340-4939-89BD-85F88ACEE40C}" presName="parTx" presStyleLbl="revTx" presStyleIdx="2" presStyleCnt="8">
        <dgm:presLayoutVars>
          <dgm:chMax val="0"/>
          <dgm:chPref val="0"/>
        </dgm:presLayoutVars>
      </dgm:prSet>
      <dgm:spPr/>
    </dgm:pt>
    <dgm:pt modelId="{FEAB6F91-9C1C-4C71-836E-884B91583BEB}" type="pres">
      <dgm:prSet presAssocID="{A281D502-D340-4939-89BD-85F88ACEE40C}" presName="desTx" presStyleLbl="revTx" presStyleIdx="3" presStyleCnt="8">
        <dgm:presLayoutVars/>
      </dgm:prSet>
      <dgm:spPr/>
    </dgm:pt>
    <dgm:pt modelId="{FD5382DB-C8E2-4FC4-AB51-2CD0BB44FC21}" type="pres">
      <dgm:prSet presAssocID="{B7EFD0BA-2BD1-4D2D-BD92-9CA8BB05D43A}" presName="sibTrans" presStyleCnt="0"/>
      <dgm:spPr/>
    </dgm:pt>
    <dgm:pt modelId="{6DFA00BA-513B-453B-B261-EF14733A612A}" type="pres">
      <dgm:prSet presAssocID="{B3DBF3AF-5919-40F7-9049-92FFB01ECDB0}" presName="compNode" presStyleCnt="0"/>
      <dgm:spPr/>
    </dgm:pt>
    <dgm:pt modelId="{305C90E0-CE2B-4C2A-B910-28588429D28D}" type="pres">
      <dgm:prSet presAssocID="{B3DBF3AF-5919-40F7-9049-92FFB01ECDB0}" presName="bgRect" presStyleLbl="bgShp" presStyleIdx="2" presStyleCnt="4"/>
      <dgm:spPr/>
    </dgm:pt>
    <dgm:pt modelId="{D941D0A8-3DB0-4A5A-9E35-45A240AED206}" type="pres">
      <dgm:prSet presAssocID="{B3DBF3AF-5919-40F7-9049-92FFB01ECDB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F8616C4-10FD-4A57-940C-FD5EFE510E3B}" type="pres">
      <dgm:prSet presAssocID="{B3DBF3AF-5919-40F7-9049-92FFB01ECDB0}" presName="spaceRect" presStyleCnt="0"/>
      <dgm:spPr/>
    </dgm:pt>
    <dgm:pt modelId="{B667EBB8-AD50-4DAB-8599-981785B8625E}" type="pres">
      <dgm:prSet presAssocID="{B3DBF3AF-5919-40F7-9049-92FFB01ECDB0}" presName="parTx" presStyleLbl="revTx" presStyleIdx="4" presStyleCnt="8">
        <dgm:presLayoutVars>
          <dgm:chMax val="0"/>
          <dgm:chPref val="0"/>
        </dgm:presLayoutVars>
      </dgm:prSet>
      <dgm:spPr/>
    </dgm:pt>
    <dgm:pt modelId="{E3EEEE06-DCC6-45ED-853E-BD984E75A5F7}" type="pres">
      <dgm:prSet presAssocID="{B3DBF3AF-5919-40F7-9049-92FFB01ECDB0}" presName="desTx" presStyleLbl="revTx" presStyleIdx="5" presStyleCnt="8">
        <dgm:presLayoutVars/>
      </dgm:prSet>
      <dgm:spPr/>
    </dgm:pt>
    <dgm:pt modelId="{8788DDB2-8AD9-4FB7-8244-06917A801322}" type="pres">
      <dgm:prSet presAssocID="{8B4D9073-C3CB-493E-A3B4-28496A2B8317}" presName="sibTrans" presStyleCnt="0"/>
      <dgm:spPr/>
    </dgm:pt>
    <dgm:pt modelId="{C9E6636B-5697-4DB0-9C14-E91CD5D5AC84}" type="pres">
      <dgm:prSet presAssocID="{D64AF81E-D1E2-496B-919B-835FA9C9F5A4}" presName="compNode" presStyleCnt="0"/>
      <dgm:spPr/>
    </dgm:pt>
    <dgm:pt modelId="{82474489-CAA1-4623-A514-00E0946E1821}" type="pres">
      <dgm:prSet presAssocID="{D64AF81E-D1E2-496B-919B-835FA9C9F5A4}" presName="bgRect" presStyleLbl="bgShp" presStyleIdx="3" presStyleCnt="4"/>
      <dgm:spPr/>
    </dgm:pt>
    <dgm:pt modelId="{A57EB0EB-88CF-42AD-81D9-23C6BDCA16F3}" type="pres">
      <dgm:prSet presAssocID="{D64AF81E-D1E2-496B-919B-835FA9C9F5A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6BF89F01-5E64-4C04-BE7E-AE196A962BA5}" type="pres">
      <dgm:prSet presAssocID="{D64AF81E-D1E2-496B-919B-835FA9C9F5A4}" presName="spaceRect" presStyleCnt="0"/>
      <dgm:spPr/>
    </dgm:pt>
    <dgm:pt modelId="{C06197AE-1042-4BC8-B426-4BE29D4F8EE6}" type="pres">
      <dgm:prSet presAssocID="{D64AF81E-D1E2-496B-919B-835FA9C9F5A4}" presName="parTx" presStyleLbl="revTx" presStyleIdx="6" presStyleCnt="8">
        <dgm:presLayoutVars>
          <dgm:chMax val="0"/>
          <dgm:chPref val="0"/>
        </dgm:presLayoutVars>
      </dgm:prSet>
      <dgm:spPr/>
    </dgm:pt>
    <dgm:pt modelId="{9908A777-D377-4B86-9A2B-9548F57FE0C4}" type="pres">
      <dgm:prSet presAssocID="{D64AF81E-D1E2-496B-919B-835FA9C9F5A4}" presName="desTx" presStyleLbl="revTx" presStyleIdx="7" presStyleCnt="8">
        <dgm:presLayoutVars/>
      </dgm:prSet>
      <dgm:spPr/>
    </dgm:pt>
  </dgm:ptLst>
  <dgm:cxnLst>
    <dgm:cxn modelId="{92AFC207-9EF3-42CE-A102-E20F566EA268}" srcId="{DC233705-1309-424B-AE48-7A091A5656ED}" destId="{A281D502-D340-4939-89BD-85F88ACEE40C}" srcOrd="1" destOrd="0" parTransId="{E248BDDD-3CE7-45E1-B5D4-D122304A0472}" sibTransId="{B7EFD0BA-2BD1-4D2D-BD92-9CA8BB05D43A}"/>
    <dgm:cxn modelId="{87DB2809-3777-4595-B09E-B39883A6F876}" type="presOf" srcId="{AC76BFA7-CFB6-45A0-BCAD-A374420742A7}" destId="{72A842F1-6819-4A5C-854A-780CD75EB4B1}" srcOrd="0" destOrd="0" presId="urn:microsoft.com/office/officeart/2018/2/layout/IconVerticalSolidList"/>
    <dgm:cxn modelId="{1085BD16-D3A5-4F67-BD43-878C9AACD871}" type="presOf" srcId="{7DE8739E-2E47-4595-A0F6-7D91225D8C9E}" destId="{E3EEEE06-DCC6-45ED-853E-BD984E75A5F7}" srcOrd="0" destOrd="1" presId="urn:microsoft.com/office/officeart/2018/2/layout/IconVerticalSolidList"/>
    <dgm:cxn modelId="{72B6521F-A9ED-4B30-9A7C-CDFB01BB1E19}" type="presOf" srcId="{69DD65D9-1386-4F05-8608-E95386765E0D}" destId="{E3EEEE06-DCC6-45ED-853E-BD984E75A5F7}" srcOrd="0" destOrd="0" presId="urn:microsoft.com/office/officeart/2018/2/layout/IconVerticalSolidList"/>
    <dgm:cxn modelId="{AFA2D22B-7C72-484B-8840-C69E4B53731E}" type="presOf" srcId="{B3DBF3AF-5919-40F7-9049-92FFB01ECDB0}" destId="{B667EBB8-AD50-4DAB-8599-981785B8625E}" srcOrd="0" destOrd="0" presId="urn:microsoft.com/office/officeart/2018/2/layout/IconVerticalSolidList"/>
    <dgm:cxn modelId="{1899D73D-8EF4-402E-81FC-8B4338026F03}" type="presOf" srcId="{16DC4407-1067-4974-ACA6-1DE14E5E7657}" destId="{FEAB6F91-9C1C-4C71-836E-884B91583BEB}" srcOrd="0" destOrd="1" presId="urn:microsoft.com/office/officeart/2018/2/layout/IconVerticalSolidList"/>
    <dgm:cxn modelId="{D6044842-057A-4376-8C3F-967E4464BBBA}" srcId="{DC233705-1309-424B-AE48-7A091A5656ED}" destId="{D64AF81E-D1E2-496B-919B-835FA9C9F5A4}" srcOrd="3" destOrd="0" parTransId="{645584C5-CBB8-4526-9228-672DC805D2F0}" sibTransId="{6FE5E994-C0C0-420F-97EB-B743522F36BE}"/>
    <dgm:cxn modelId="{CDFBDB64-34A0-4460-B829-C446E2F09554}" srcId="{AC76BFA7-CFB6-45A0-BCAD-A374420742A7}" destId="{25AEB984-E18B-4802-89B9-ECEF4978A85F}" srcOrd="1" destOrd="0" parTransId="{86295C9B-E537-4043-9B6E-16DA536CC715}" sibTransId="{4A81B369-A9B8-4208-89B6-EEE1CDAA5404}"/>
    <dgm:cxn modelId="{6D995566-E5DD-4F32-9374-A41B289AF379}" type="presOf" srcId="{EDDCFCDE-4685-4021-BCA1-3181CB4D5C48}" destId="{F8A9E7F0-E5DF-4C4A-AA90-E465412DAD00}" srcOrd="0" destOrd="0" presId="urn:microsoft.com/office/officeart/2018/2/layout/IconVerticalSolidList"/>
    <dgm:cxn modelId="{2E572950-37F7-400A-964F-DB25800778A9}" srcId="{AC76BFA7-CFB6-45A0-BCAD-A374420742A7}" destId="{EDDCFCDE-4685-4021-BCA1-3181CB4D5C48}" srcOrd="0" destOrd="0" parTransId="{9281925F-F95A-41B3-84D4-FA2FF8401744}" sibTransId="{15414E0C-9FAF-49B5-9230-2F1AE3B12825}"/>
    <dgm:cxn modelId="{62023079-18F4-4200-B51F-B97F04FD8D44}" type="presOf" srcId="{5E698C74-A569-4577-B43B-CB62D6E34108}" destId="{9908A777-D377-4B86-9A2B-9548F57FE0C4}" srcOrd="0" destOrd="0" presId="urn:microsoft.com/office/officeart/2018/2/layout/IconVerticalSolidList"/>
    <dgm:cxn modelId="{67F15F5A-E167-4A1E-BCE1-9E9A59DCE462}" srcId="{B3DBF3AF-5919-40F7-9049-92FFB01ECDB0}" destId="{69DD65D9-1386-4F05-8608-E95386765E0D}" srcOrd="0" destOrd="0" parTransId="{8B683057-A0E4-4751-9C17-4D7134B65440}" sibTransId="{3538D22F-B9CF-4624-A8A1-38AA3DC7AC96}"/>
    <dgm:cxn modelId="{01B80E89-DBF6-47D4-BAFE-956A10C4685E}" srcId="{B3DBF3AF-5919-40F7-9049-92FFB01ECDB0}" destId="{7DE8739E-2E47-4595-A0F6-7D91225D8C9E}" srcOrd="1" destOrd="0" parTransId="{E49131B6-3F7B-4D9A-99FF-BCAE68788B73}" sibTransId="{C76D4770-F614-4914-BA8A-02E3B7B289F0}"/>
    <dgm:cxn modelId="{27FD06A7-1409-4FD4-853C-90C07A7AE66E}" srcId="{A281D502-D340-4939-89BD-85F88ACEE40C}" destId="{16DC4407-1067-4974-ACA6-1DE14E5E7657}" srcOrd="1" destOrd="0" parTransId="{55A766ED-E9C6-4B63-A1A1-CE427F4F70DE}" sibTransId="{BC9275AF-ACFF-4B73-97D4-2FE8BB3ABBAF}"/>
    <dgm:cxn modelId="{8975ADA9-AD67-4571-BE97-9FF6DE470A92}" srcId="{DC233705-1309-424B-AE48-7A091A5656ED}" destId="{AC76BFA7-CFB6-45A0-BCAD-A374420742A7}" srcOrd="0" destOrd="0" parTransId="{B955B9E6-6E23-4CC2-A4C8-EDDEA9FCFA5B}" sibTransId="{8A40F94C-365F-4F58-9404-21F8D642B9FD}"/>
    <dgm:cxn modelId="{79AABDAF-9298-40F2-8256-E36D989B4266}" type="presOf" srcId="{82E78EC6-1FDF-47F4-B55E-84F6216A2570}" destId="{FEAB6F91-9C1C-4C71-836E-884B91583BEB}" srcOrd="0" destOrd="0" presId="urn:microsoft.com/office/officeart/2018/2/layout/IconVerticalSolidList"/>
    <dgm:cxn modelId="{D20570B9-B601-42C6-87C7-95B1730ED4ED}" srcId="{D64AF81E-D1E2-496B-919B-835FA9C9F5A4}" destId="{5E698C74-A569-4577-B43B-CB62D6E34108}" srcOrd="0" destOrd="0" parTransId="{FFE3787C-8C1A-48EF-BD0E-D5CB2C650EFC}" sibTransId="{8B5CE3F3-D391-4C45-80FD-148D015E6152}"/>
    <dgm:cxn modelId="{3265F0CE-082F-473E-BE06-B8C62766423B}" type="presOf" srcId="{A281D502-D340-4939-89BD-85F88ACEE40C}" destId="{1BD86B65-F9CC-4040-9242-5571B437ECC5}" srcOrd="0" destOrd="0" presId="urn:microsoft.com/office/officeart/2018/2/layout/IconVerticalSolidList"/>
    <dgm:cxn modelId="{4BDF87D4-E7BB-48BA-8C28-3869EF022FD8}" srcId="{DC233705-1309-424B-AE48-7A091A5656ED}" destId="{B3DBF3AF-5919-40F7-9049-92FFB01ECDB0}" srcOrd="2" destOrd="0" parTransId="{A74230EB-6258-49B4-9C9A-73DBC46C23C0}" sibTransId="{8B4D9073-C3CB-493E-A3B4-28496A2B8317}"/>
    <dgm:cxn modelId="{325D48DA-9EA0-4BB7-B01E-90DEDD264A9F}" type="presOf" srcId="{DC233705-1309-424B-AE48-7A091A5656ED}" destId="{B0BAE164-5514-4F9F-88D8-97418758786A}" srcOrd="0" destOrd="0" presId="urn:microsoft.com/office/officeart/2018/2/layout/IconVerticalSolidList"/>
    <dgm:cxn modelId="{E0A5F3DA-781F-4634-AF6B-BDD0CEAE6EA8}" type="presOf" srcId="{D64AF81E-D1E2-496B-919B-835FA9C9F5A4}" destId="{C06197AE-1042-4BC8-B426-4BE29D4F8EE6}" srcOrd="0" destOrd="0" presId="urn:microsoft.com/office/officeart/2018/2/layout/IconVerticalSolidList"/>
    <dgm:cxn modelId="{1C90E3DD-9F23-43CD-B149-05AEB2F20C7C}" type="presOf" srcId="{F56554C3-55E9-459D-95E1-18C84A819EC2}" destId="{FEAB6F91-9C1C-4C71-836E-884B91583BEB}" srcOrd="0" destOrd="2" presId="urn:microsoft.com/office/officeart/2018/2/layout/IconVerticalSolidList"/>
    <dgm:cxn modelId="{D300C2E6-6E34-479A-978A-0A8F81FE8A6A}" srcId="{A281D502-D340-4939-89BD-85F88ACEE40C}" destId="{82E78EC6-1FDF-47F4-B55E-84F6216A2570}" srcOrd="0" destOrd="0" parTransId="{3C745EA7-7FF2-4C7B-A5F1-05E95CF53329}" sibTransId="{57BE74DD-4645-4A7E-9B00-4F825F6ACA00}"/>
    <dgm:cxn modelId="{398CFBEF-0636-47F7-9D3D-798E6AF08335}" type="presOf" srcId="{25AEB984-E18B-4802-89B9-ECEF4978A85F}" destId="{F8A9E7F0-E5DF-4C4A-AA90-E465412DAD00}" srcOrd="0" destOrd="1" presId="urn:microsoft.com/office/officeart/2018/2/layout/IconVerticalSolidList"/>
    <dgm:cxn modelId="{16D9A1FB-E1C1-4364-AFE0-97FEE590FB35}" srcId="{A281D502-D340-4939-89BD-85F88ACEE40C}" destId="{F56554C3-55E9-459D-95E1-18C84A819EC2}" srcOrd="2" destOrd="0" parTransId="{1A017B3C-C987-48E7-A9AA-26DB5940D107}" sibTransId="{98D0571E-087A-4800-973F-3026A779835A}"/>
    <dgm:cxn modelId="{D616666B-89FD-42E9-A569-2E22ACA5EB66}" type="presParOf" srcId="{B0BAE164-5514-4F9F-88D8-97418758786A}" destId="{BFB4485E-53DC-49FF-A74E-F66A8EA930DE}" srcOrd="0" destOrd="0" presId="urn:microsoft.com/office/officeart/2018/2/layout/IconVerticalSolidList"/>
    <dgm:cxn modelId="{6CDCA432-3B63-419A-A9B7-C700CA888F66}" type="presParOf" srcId="{BFB4485E-53DC-49FF-A74E-F66A8EA930DE}" destId="{9D2CAEFA-4287-4AAE-9D68-2617D421078A}" srcOrd="0" destOrd="0" presId="urn:microsoft.com/office/officeart/2018/2/layout/IconVerticalSolidList"/>
    <dgm:cxn modelId="{364A54E4-4FCB-4B78-A8A1-8EA15DB60B72}" type="presParOf" srcId="{BFB4485E-53DC-49FF-A74E-F66A8EA930DE}" destId="{10C0BB2A-ECA4-4265-939E-741BBE8770F3}" srcOrd="1" destOrd="0" presId="urn:microsoft.com/office/officeart/2018/2/layout/IconVerticalSolidList"/>
    <dgm:cxn modelId="{20F8E29A-5224-4CC4-BD68-1EAD6C7C2824}" type="presParOf" srcId="{BFB4485E-53DC-49FF-A74E-F66A8EA930DE}" destId="{C0DA1D7B-8558-4ED5-AEA3-FB27B4CC5EFE}" srcOrd="2" destOrd="0" presId="urn:microsoft.com/office/officeart/2018/2/layout/IconVerticalSolidList"/>
    <dgm:cxn modelId="{2BE9CA5B-3958-4477-8052-49D6D3875806}" type="presParOf" srcId="{BFB4485E-53DC-49FF-A74E-F66A8EA930DE}" destId="{72A842F1-6819-4A5C-854A-780CD75EB4B1}" srcOrd="3" destOrd="0" presId="urn:microsoft.com/office/officeart/2018/2/layout/IconVerticalSolidList"/>
    <dgm:cxn modelId="{3CB05DB5-B349-461F-AE8D-E4F0DA0E2033}" type="presParOf" srcId="{BFB4485E-53DC-49FF-A74E-F66A8EA930DE}" destId="{F8A9E7F0-E5DF-4C4A-AA90-E465412DAD00}" srcOrd="4" destOrd="0" presId="urn:microsoft.com/office/officeart/2018/2/layout/IconVerticalSolidList"/>
    <dgm:cxn modelId="{8B76EE4A-6A8D-4248-B2FE-5DBE6CDA1A85}" type="presParOf" srcId="{B0BAE164-5514-4F9F-88D8-97418758786A}" destId="{55B8D70D-42DE-4B72-8409-0C7778D262B1}" srcOrd="1" destOrd="0" presId="urn:microsoft.com/office/officeart/2018/2/layout/IconVerticalSolidList"/>
    <dgm:cxn modelId="{5F96A83E-C61F-4913-B7C7-D94A12E2595F}" type="presParOf" srcId="{B0BAE164-5514-4F9F-88D8-97418758786A}" destId="{A2D25182-92F6-4B82-9757-CEEE6284E98D}" srcOrd="2" destOrd="0" presId="urn:microsoft.com/office/officeart/2018/2/layout/IconVerticalSolidList"/>
    <dgm:cxn modelId="{017C6D6B-A63B-48B1-BDB2-743D44D4910E}" type="presParOf" srcId="{A2D25182-92F6-4B82-9757-CEEE6284E98D}" destId="{775553DC-584F-4265-9155-BA0F27B34547}" srcOrd="0" destOrd="0" presId="urn:microsoft.com/office/officeart/2018/2/layout/IconVerticalSolidList"/>
    <dgm:cxn modelId="{B925304F-830B-43C8-9C6B-A9A36AE837E8}" type="presParOf" srcId="{A2D25182-92F6-4B82-9757-CEEE6284E98D}" destId="{43B296B7-3336-488C-8E7D-237EC726DE21}" srcOrd="1" destOrd="0" presId="urn:microsoft.com/office/officeart/2018/2/layout/IconVerticalSolidList"/>
    <dgm:cxn modelId="{CD9B6150-6CB0-4062-A02C-F6F5D5199434}" type="presParOf" srcId="{A2D25182-92F6-4B82-9757-CEEE6284E98D}" destId="{904BE081-24FA-4BF0-8E42-489760F4099C}" srcOrd="2" destOrd="0" presId="urn:microsoft.com/office/officeart/2018/2/layout/IconVerticalSolidList"/>
    <dgm:cxn modelId="{7A3ED815-10EC-42B1-9C36-F276602B4E9B}" type="presParOf" srcId="{A2D25182-92F6-4B82-9757-CEEE6284E98D}" destId="{1BD86B65-F9CC-4040-9242-5571B437ECC5}" srcOrd="3" destOrd="0" presId="urn:microsoft.com/office/officeart/2018/2/layout/IconVerticalSolidList"/>
    <dgm:cxn modelId="{1FE0F642-7CD2-43AE-858B-C061EB1EE8BD}" type="presParOf" srcId="{A2D25182-92F6-4B82-9757-CEEE6284E98D}" destId="{FEAB6F91-9C1C-4C71-836E-884B91583BEB}" srcOrd="4" destOrd="0" presId="urn:microsoft.com/office/officeart/2018/2/layout/IconVerticalSolidList"/>
    <dgm:cxn modelId="{92AABC8C-FFD1-4770-91D7-FD3605313496}" type="presParOf" srcId="{B0BAE164-5514-4F9F-88D8-97418758786A}" destId="{FD5382DB-C8E2-4FC4-AB51-2CD0BB44FC21}" srcOrd="3" destOrd="0" presId="urn:microsoft.com/office/officeart/2018/2/layout/IconVerticalSolidList"/>
    <dgm:cxn modelId="{ED781E8F-CEBE-486B-B1FB-97BD710C425F}" type="presParOf" srcId="{B0BAE164-5514-4F9F-88D8-97418758786A}" destId="{6DFA00BA-513B-453B-B261-EF14733A612A}" srcOrd="4" destOrd="0" presId="urn:microsoft.com/office/officeart/2018/2/layout/IconVerticalSolidList"/>
    <dgm:cxn modelId="{E213A697-D71C-4CF2-AE20-48D08D033D5E}" type="presParOf" srcId="{6DFA00BA-513B-453B-B261-EF14733A612A}" destId="{305C90E0-CE2B-4C2A-B910-28588429D28D}" srcOrd="0" destOrd="0" presId="urn:microsoft.com/office/officeart/2018/2/layout/IconVerticalSolidList"/>
    <dgm:cxn modelId="{78FDBA35-CA00-4899-813F-F32A6FD77EBE}" type="presParOf" srcId="{6DFA00BA-513B-453B-B261-EF14733A612A}" destId="{D941D0A8-3DB0-4A5A-9E35-45A240AED206}" srcOrd="1" destOrd="0" presId="urn:microsoft.com/office/officeart/2018/2/layout/IconVerticalSolidList"/>
    <dgm:cxn modelId="{14B478EC-AC9A-476D-A830-497FB4528451}" type="presParOf" srcId="{6DFA00BA-513B-453B-B261-EF14733A612A}" destId="{CF8616C4-10FD-4A57-940C-FD5EFE510E3B}" srcOrd="2" destOrd="0" presId="urn:microsoft.com/office/officeart/2018/2/layout/IconVerticalSolidList"/>
    <dgm:cxn modelId="{7E4B2132-BC5C-435B-A367-58C330C962B7}" type="presParOf" srcId="{6DFA00BA-513B-453B-B261-EF14733A612A}" destId="{B667EBB8-AD50-4DAB-8599-981785B8625E}" srcOrd="3" destOrd="0" presId="urn:microsoft.com/office/officeart/2018/2/layout/IconVerticalSolidList"/>
    <dgm:cxn modelId="{DF34D83F-A940-4817-8378-421A7A0B5654}" type="presParOf" srcId="{6DFA00BA-513B-453B-B261-EF14733A612A}" destId="{E3EEEE06-DCC6-45ED-853E-BD984E75A5F7}" srcOrd="4" destOrd="0" presId="urn:microsoft.com/office/officeart/2018/2/layout/IconVerticalSolidList"/>
    <dgm:cxn modelId="{3619ACEE-5095-41FC-B889-ACBC9D57C8C5}" type="presParOf" srcId="{B0BAE164-5514-4F9F-88D8-97418758786A}" destId="{8788DDB2-8AD9-4FB7-8244-06917A801322}" srcOrd="5" destOrd="0" presId="urn:microsoft.com/office/officeart/2018/2/layout/IconVerticalSolidList"/>
    <dgm:cxn modelId="{D15B2999-840E-4E2D-AB91-5D2C9F36B373}" type="presParOf" srcId="{B0BAE164-5514-4F9F-88D8-97418758786A}" destId="{C9E6636B-5697-4DB0-9C14-E91CD5D5AC84}" srcOrd="6" destOrd="0" presId="urn:microsoft.com/office/officeart/2018/2/layout/IconVerticalSolidList"/>
    <dgm:cxn modelId="{9C677C12-2BB6-4758-A07F-84EA38FFAD0F}" type="presParOf" srcId="{C9E6636B-5697-4DB0-9C14-E91CD5D5AC84}" destId="{82474489-CAA1-4623-A514-00E0946E1821}" srcOrd="0" destOrd="0" presId="urn:microsoft.com/office/officeart/2018/2/layout/IconVerticalSolidList"/>
    <dgm:cxn modelId="{C27DB4C8-1D36-4F37-A465-214956AF90E0}" type="presParOf" srcId="{C9E6636B-5697-4DB0-9C14-E91CD5D5AC84}" destId="{A57EB0EB-88CF-42AD-81D9-23C6BDCA16F3}" srcOrd="1" destOrd="0" presId="urn:microsoft.com/office/officeart/2018/2/layout/IconVerticalSolidList"/>
    <dgm:cxn modelId="{9ABC1D31-49B0-475C-B143-11607475E42E}" type="presParOf" srcId="{C9E6636B-5697-4DB0-9C14-E91CD5D5AC84}" destId="{6BF89F01-5E64-4C04-BE7E-AE196A962BA5}" srcOrd="2" destOrd="0" presId="urn:microsoft.com/office/officeart/2018/2/layout/IconVerticalSolidList"/>
    <dgm:cxn modelId="{B5016E1A-1A9B-408B-B0AF-BEB35CC7DBB4}" type="presParOf" srcId="{C9E6636B-5697-4DB0-9C14-E91CD5D5AC84}" destId="{C06197AE-1042-4BC8-B426-4BE29D4F8EE6}" srcOrd="3" destOrd="0" presId="urn:microsoft.com/office/officeart/2018/2/layout/IconVerticalSolidList"/>
    <dgm:cxn modelId="{615EAE33-29CE-4F7C-A35F-47BB7C7D4981}" type="presParOf" srcId="{C9E6636B-5697-4DB0-9C14-E91CD5D5AC84}" destId="{9908A777-D377-4B86-9A2B-9548F57FE0C4}"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E58C3-7EE9-453A-8AEE-BD40B7E6B50B}">
      <dsp:nvSpPr>
        <dsp:cNvPr id="0" name=""/>
        <dsp:cNvSpPr/>
      </dsp:nvSpPr>
      <dsp:spPr>
        <a:xfrm>
          <a:off x="-6125384" y="-937168"/>
          <a:ext cx="7291592" cy="7291592"/>
        </a:xfrm>
        <a:prstGeom prst="blockArc">
          <a:avLst>
            <a:gd name="adj1" fmla="val 18900000"/>
            <a:gd name="adj2" fmla="val 2700000"/>
            <a:gd name="adj3" fmla="val 29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4C62BF-A0AD-4271-9201-4160F042CA2C}">
      <dsp:nvSpPr>
        <dsp:cNvPr id="0" name=""/>
        <dsp:cNvSpPr/>
      </dsp:nvSpPr>
      <dsp:spPr>
        <a:xfrm>
          <a:off x="610348" y="416478"/>
          <a:ext cx="7438974" cy="8333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1504"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a:t>How do I create development keys?</a:t>
          </a:r>
        </a:p>
        <a:p>
          <a:pPr marL="0" lvl="0" indent="0" algn="l" defTabSz="622300">
            <a:lnSpc>
              <a:spcPct val="90000"/>
            </a:lnSpc>
            <a:spcBef>
              <a:spcPct val="0"/>
            </a:spcBef>
            <a:spcAft>
              <a:spcPct val="35000"/>
            </a:spcAft>
            <a:buNone/>
          </a:pPr>
          <a:r>
            <a:rPr lang="en-US" sz="1400" kern="1200"/>
            <a:t>What happens to my development keys ?</a:t>
          </a:r>
        </a:p>
        <a:p>
          <a:pPr marL="0" lvl="0" indent="0" algn="l" defTabSz="622300">
            <a:lnSpc>
              <a:spcPct val="90000"/>
            </a:lnSpc>
            <a:spcBef>
              <a:spcPct val="0"/>
            </a:spcBef>
            <a:spcAft>
              <a:spcPct val="35000"/>
            </a:spcAft>
            <a:buNone/>
          </a:pPr>
          <a:r>
            <a:rPr lang="en-US" sz="1400" kern="1200"/>
            <a:t>Can I use my development device and move it to production device ?</a:t>
          </a:r>
        </a:p>
      </dsp:txBody>
      <dsp:txXfrm>
        <a:off x="610348" y="416478"/>
        <a:ext cx="7438974" cy="833390"/>
      </dsp:txXfrm>
    </dsp:sp>
    <dsp:sp modelId="{77D50B30-2890-4B71-8755-3418B78C6171}">
      <dsp:nvSpPr>
        <dsp:cNvPr id="0" name=""/>
        <dsp:cNvSpPr/>
      </dsp:nvSpPr>
      <dsp:spPr>
        <a:xfrm>
          <a:off x="89479" y="312304"/>
          <a:ext cx="1041738" cy="104173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CB517C-B530-41E9-991B-B665DB8A208C}">
      <dsp:nvSpPr>
        <dsp:cNvPr id="0" name=""/>
        <dsp:cNvSpPr/>
      </dsp:nvSpPr>
      <dsp:spPr>
        <a:xfrm>
          <a:off x="1088150" y="1666781"/>
          <a:ext cx="6961172" cy="8333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1504"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a:t>How do you create production keys ?</a:t>
          </a:r>
        </a:p>
        <a:p>
          <a:pPr marL="0" lvl="0" indent="0" algn="l" defTabSz="622300">
            <a:lnSpc>
              <a:spcPct val="90000"/>
            </a:lnSpc>
            <a:spcBef>
              <a:spcPct val="0"/>
            </a:spcBef>
            <a:spcAft>
              <a:spcPct val="35000"/>
            </a:spcAft>
            <a:buNone/>
          </a:pPr>
          <a:r>
            <a:rPr lang="en-US" sz="1400" kern="1200"/>
            <a:t>Where are your device, intermediate and root keys securely stored</a:t>
          </a:r>
        </a:p>
        <a:p>
          <a:pPr marL="0" lvl="0" indent="0" algn="l" defTabSz="622300">
            <a:lnSpc>
              <a:spcPct val="90000"/>
            </a:lnSpc>
            <a:spcBef>
              <a:spcPct val="0"/>
            </a:spcBef>
            <a:spcAft>
              <a:spcPct val="35000"/>
            </a:spcAft>
            <a:buNone/>
          </a:pPr>
          <a:r>
            <a:rPr lang="en-US" sz="1400" kern="1200"/>
            <a:t>Can the key be copied ? Who has access to your keys ?</a:t>
          </a:r>
        </a:p>
      </dsp:txBody>
      <dsp:txXfrm>
        <a:off x="1088150" y="1666781"/>
        <a:ext cx="6961172" cy="833390"/>
      </dsp:txXfrm>
    </dsp:sp>
    <dsp:sp modelId="{2267C30F-461F-4ABF-BDB4-0AE190544E99}">
      <dsp:nvSpPr>
        <dsp:cNvPr id="0" name=""/>
        <dsp:cNvSpPr/>
      </dsp:nvSpPr>
      <dsp:spPr>
        <a:xfrm>
          <a:off x="567281" y="1562607"/>
          <a:ext cx="1041738" cy="104173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8B6E92-FE13-4B09-99F7-A873545ECB4E}">
      <dsp:nvSpPr>
        <dsp:cNvPr id="0" name=""/>
        <dsp:cNvSpPr/>
      </dsp:nvSpPr>
      <dsp:spPr>
        <a:xfrm>
          <a:off x="1088150" y="2917084"/>
          <a:ext cx="6961172" cy="8333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1504"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a:t>Are your keys accessible to devices you are shipping ?</a:t>
          </a:r>
        </a:p>
        <a:p>
          <a:pPr marL="0" lvl="0" indent="0" algn="l" defTabSz="622300">
            <a:lnSpc>
              <a:spcPct val="90000"/>
            </a:lnSpc>
            <a:spcBef>
              <a:spcPct val="0"/>
            </a:spcBef>
            <a:spcAft>
              <a:spcPct val="35000"/>
            </a:spcAft>
            <a:buNone/>
          </a:pPr>
          <a:r>
            <a:rPr lang="en-US" sz="1400" kern="1200"/>
            <a:t>Can the key be copied ?</a:t>
          </a:r>
        </a:p>
      </dsp:txBody>
      <dsp:txXfrm>
        <a:off x="1088150" y="2917084"/>
        <a:ext cx="6961172" cy="833390"/>
      </dsp:txXfrm>
    </dsp:sp>
    <dsp:sp modelId="{78AEC469-FB4C-4AEB-A580-38CE2D22AB2D}">
      <dsp:nvSpPr>
        <dsp:cNvPr id="0" name=""/>
        <dsp:cNvSpPr/>
      </dsp:nvSpPr>
      <dsp:spPr>
        <a:xfrm>
          <a:off x="567281" y="2812910"/>
          <a:ext cx="1041738" cy="104173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37F964-06E8-4BAF-A97C-88761D82C9CB}">
      <dsp:nvSpPr>
        <dsp:cNvPr id="0" name=""/>
        <dsp:cNvSpPr/>
      </dsp:nvSpPr>
      <dsp:spPr>
        <a:xfrm>
          <a:off x="610348" y="4167386"/>
          <a:ext cx="7438974" cy="8333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1504"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a:t>Are you keys accessible from the device ?</a:t>
          </a:r>
        </a:p>
      </dsp:txBody>
      <dsp:txXfrm>
        <a:off x="610348" y="4167386"/>
        <a:ext cx="7438974" cy="833390"/>
      </dsp:txXfrm>
    </dsp:sp>
    <dsp:sp modelId="{13B8B08C-F3AB-4B66-B8D8-57B4F0E88BD2}">
      <dsp:nvSpPr>
        <dsp:cNvPr id="0" name=""/>
        <dsp:cNvSpPr/>
      </dsp:nvSpPr>
      <dsp:spPr>
        <a:xfrm>
          <a:off x="89479" y="4063212"/>
          <a:ext cx="1041738" cy="104173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DF06F-A449-4D1C-A7D1-0E65C38B3A89}">
      <dsp:nvSpPr>
        <dsp:cNvPr id="0" name=""/>
        <dsp:cNvSpPr/>
      </dsp:nvSpPr>
      <dsp:spPr>
        <a:xfrm>
          <a:off x="139" y="0"/>
          <a:ext cx="1853586" cy="490537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1">
          <a:noAutofit/>
        </a:bodyPr>
        <a:lstStyle/>
        <a:p>
          <a:pPr marL="0" lvl="0" indent="0" algn="l" defTabSz="755650">
            <a:lnSpc>
              <a:spcPct val="90000"/>
            </a:lnSpc>
            <a:spcBef>
              <a:spcPct val="0"/>
            </a:spcBef>
            <a:spcAft>
              <a:spcPct val="35000"/>
            </a:spcAft>
            <a:buNone/>
          </a:pPr>
          <a:r>
            <a:rPr lang="en-GB" sz="1700" kern="1200"/>
            <a:t>Concept  Prototyping</a:t>
          </a:r>
          <a:endParaRPr lang="it-IT" sz="1700" kern="1200"/>
        </a:p>
        <a:p>
          <a:pPr marL="114300" lvl="1" indent="-114300" algn="l" defTabSz="577850">
            <a:lnSpc>
              <a:spcPct val="90000"/>
            </a:lnSpc>
            <a:spcBef>
              <a:spcPct val="0"/>
            </a:spcBef>
            <a:spcAft>
              <a:spcPct val="15000"/>
            </a:spcAft>
            <a:buChar char="•"/>
          </a:pPr>
          <a:r>
            <a:rPr lang="en-GB" sz="1300" kern="1200"/>
            <a:t>Cybersecurity requirements</a:t>
          </a:r>
          <a:endParaRPr lang="it-IT" sz="1300" kern="1200"/>
        </a:p>
        <a:p>
          <a:pPr marL="114300" lvl="1" indent="-114300" algn="l" defTabSz="577850">
            <a:lnSpc>
              <a:spcPct val="90000"/>
            </a:lnSpc>
            <a:spcBef>
              <a:spcPct val="0"/>
            </a:spcBef>
            <a:spcAft>
              <a:spcPct val="15000"/>
            </a:spcAft>
            <a:buChar char="•"/>
          </a:pPr>
          <a:r>
            <a:rPr lang="en-GB" sz="1300" kern="1200"/>
            <a:t>Cost &amp; Time constraints (Iron Triangle)</a:t>
          </a:r>
          <a:endParaRPr lang="it-IT" sz="1300" kern="1200"/>
        </a:p>
        <a:p>
          <a:pPr marL="114300" lvl="1" indent="-114300" algn="l" defTabSz="577850">
            <a:lnSpc>
              <a:spcPct val="90000"/>
            </a:lnSpc>
            <a:spcBef>
              <a:spcPct val="0"/>
            </a:spcBef>
            <a:spcAft>
              <a:spcPct val="15000"/>
            </a:spcAft>
            <a:buChar char="•"/>
          </a:pPr>
          <a:r>
            <a:rPr lang="en-GB" sz="1300" kern="1200"/>
            <a:t>Threat Analysis </a:t>
          </a:r>
          <a:endParaRPr lang="it-IT" sz="1300" kern="1200"/>
        </a:p>
      </dsp:txBody>
      <dsp:txXfrm>
        <a:off x="139" y="1962150"/>
        <a:ext cx="1853586" cy="1962150"/>
      </dsp:txXfrm>
    </dsp:sp>
    <dsp:sp modelId="{4EA72F8E-FB1E-40CC-A47B-BE8493D34A4C}">
      <dsp:nvSpPr>
        <dsp:cNvPr id="0" name=""/>
        <dsp:cNvSpPr/>
      </dsp:nvSpPr>
      <dsp:spPr>
        <a:xfrm>
          <a:off x="110187" y="294322"/>
          <a:ext cx="1633489" cy="1633489"/>
        </a:xfrm>
        <a:prstGeom prst="ellipse">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C07ECE-BF6C-4A52-A964-B0C2C5E8028B}">
      <dsp:nvSpPr>
        <dsp:cNvPr id="0" name=""/>
        <dsp:cNvSpPr/>
      </dsp:nvSpPr>
      <dsp:spPr>
        <a:xfrm>
          <a:off x="1909333" y="0"/>
          <a:ext cx="1853586" cy="4905375"/>
        </a:xfrm>
        <a:prstGeom prst="roundRect">
          <a:avLst>
            <a:gd name="adj" fmla="val 10000"/>
          </a:avLst>
        </a:prstGeom>
        <a:solidFill>
          <a:schemeClr val="accent4">
            <a:hueOff val="2330933"/>
            <a:satOff val="-103"/>
            <a:lumOff val="-3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1">
          <a:noAutofit/>
        </a:bodyPr>
        <a:lstStyle/>
        <a:p>
          <a:pPr marL="0" lvl="0" indent="0" algn="l" defTabSz="755650">
            <a:lnSpc>
              <a:spcPct val="90000"/>
            </a:lnSpc>
            <a:spcBef>
              <a:spcPct val="0"/>
            </a:spcBef>
            <a:spcAft>
              <a:spcPct val="35000"/>
            </a:spcAft>
            <a:buNone/>
          </a:pPr>
          <a:r>
            <a:rPr lang="en-GB" sz="1700" kern="1200"/>
            <a:t>Development</a:t>
          </a:r>
          <a:endParaRPr lang="it-IT" sz="1700" kern="1200"/>
        </a:p>
        <a:p>
          <a:pPr marL="114300" lvl="1" indent="-114300" algn="l" defTabSz="577850">
            <a:lnSpc>
              <a:spcPct val="90000"/>
            </a:lnSpc>
            <a:spcBef>
              <a:spcPct val="0"/>
            </a:spcBef>
            <a:spcAft>
              <a:spcPct val="15000"/>
            </a:spcAft>
            <a:buChar char="•"/>
          </a:pPr>
          <a:r>
            <a:rPr lang="en-GB" sz="1300" kern="1200"/>
            <a:t>Crypto Asset generation</a:t>
          </a:r>
          <a:endParaRPr lang="it-IT" sz="1300" kern="1200"/>
        </a:p>
        <a:p>
          <a:pPr marL="114300" lvl="1" indent="-114300" algn="l" defTabSz="577850">
            <a:lnSpc>
              <a:spcPct val="90000"/>
            </a:lnSpc>
            <a:spcBef>
              <a:spcPct val="0"/>
            </a:spcBef>
            <a:spcAft>
              <a:spcPct val="15000"/>
            </a:spcAft>
            <a:buChar char="•"/>
          </a:pPr>
          <a:r>
            <a:rPr lang="en-GB" sz="1300" kern="1200"/>
            <a:t>Hardware integration</a:t>
          </a:r>
          <a:endParaRPr lang="it-IT" sz="1300" kern="1200"/>
        </a:p>
        <a:p>
          <a:pPr marL="114300" lvl="1" indent="-114300" algn="l" defTabSz="577850">
            <a:lnSpc>
              <a:spcPct val="90000"/>
            </a:lnSpc>
            <a:spcBef>
              <a:spcPct val="0"/>
            </a:spcBef>
            <a:spcAft>
              <a:spcPct val="15000"/>
            </a:spcAft>
            <a:buChar char="•"/>
          </a:pPr>
          <a:r>
            <a:rPr lang="en-GB" sz="1300" kern="1200"/>
            <a:t>Software integration</a:t>
          </a:r>
          <a:endParaRPr lang="it-IT" sz="1300" kern="1200"/>
        </a:p>
        <a:p>
          <a:pPr marL="114300" lvl="1" indent="-114300" algn="l" defTabSz="577850">
            <a:lnSpc>
              <a:spcPct val="90000"/>
            </a:lnSpc>
            <a:spcBef>
              <a:spcPct val="0"/>
            </a:spcBef>
            <a:spcAft>
              <a:spcPct val="15000"/>
            </a:spcAft>
            <a:buChar char="•"/>
          </a:pPr>
          <a:r>
            <a:rPr lang="en-GB" sz="1300" kern="1200"/>
            <a:t>Cloud integration</a:t>
          </a:r>
          <a:endParaRPr lang="it-IT" sz="1300" kern="1200"/>
        </a:p>
      </dsp:txBody>
      <dsp:txXfrm>
        <a:off x="1909333" y="1962150"/>
        <a:ext cx="1853586" cy="1962150"/>
      </dsp:txXfrm>
    </dsp:sp>
    <dsp:sp modelId="{E1A34C57-7C38-461E-879F-F6A87CEB5792}">
      <dsp:nvSpPr>
        <dsp:cNvPr id="0" name=""/>
        <dsp:cNvSpPr/>
      </dsp:nvSpPr>
      <dsp:spPr>
        <a:xfrm>
          <a:off x="2019382" y="294322"/>
          <a:ext cx="1633489" cy="1633489"/>
        </a:xfrm>
        <a:prstGeom prst="ellipse">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9BA5D5-1E82-4C0D-9C7B-1364F134D572}">
      <dsp:nvSpPr>
        <dsp:cNvPr id="0" name=""/>
        <dsp:cNvSpPr/>
      </dsp:nvSpPr>
      <dsp:spPr>
        <a:xfrm>
          <a:off x="3818528" y="0"/>
          <a:ext cx="1853586" cy="4905375"/>
        </a:xfrm>
        <a:prstGeom prst="roundRect">
          <a:avLst>
            <a:gd name="adj" fmla="val 10000"/>
          </a:avLst>
        </a:prstGeom>
        <a:solidFill>
          <a:schemeClr val="accent4">
            <a:hueOff val="4661865"/>
            <a:satOff val="-206"/>
            <a:lumOff val="-7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1">
          <a:noAutofit/>
        </a:bodyPr>
        <a:lstStyle/>
        <a:p>
          <a:pPr marL="0" lvl="0" indent="0" algn="l" defTabSz="755650">
            <a:lnSpc>
              <a:spcPct val="90000"/>
            </a:lnSpc>
            <a:spcBef>
              <a:spcPct val="0"/>
            </a:spcBef>
            <a:spcAft>
              <a:spcPct val="35000"/>
            </a:spcAft>
            <a:buNone/>
          </a:pPr>
          <a:r>
            <a:rPr lang="en-GB" sz="1700" kern="1200"/>
            <a:t>Production</a:t>
          </a:r>
          <a:endParaRPr lang="it-IT" sz="1700" kern="1200"/>
        </a:p>
        <a:p>
          <a:pPr marL="114300" lvl="1" indent="-114300" algn="l" defTabSz="577850">
            <a:lnSpc>
              <a:spcPct val="90000"/>
            </a:lnSpc>
            <a:spcBef>
              <a:spcPct val="0"/>
            </a:spcBef>
            <a:spcAft>
              <a:spcPct val="15000"/>
            </a:spcAft>
            <a:buChar char="•"/>
          </a:pPr>
          <a:r>
            <a:rPr lang="en-GB" sz="1300" kern="1200"/>
            <a:t>Key and Certificate provisioning</a:t>
          </a:r>
          <a:endParaRPr lang="it-IT" sz="1300" kern="1200"/>
        </a:p>
        <a:p>
          <a:pPr marL="114300" lvl="1" indent="-114300" algn="l" defTabSz="577850">
            <a:lnSpc>
              <a:spcPct val="90000"/>
            </a:lnSpc>
            <a:spcBef>
              <a:spcPct val="0"/>
            </a:spcBef>
            <a:spcAft>
              <a:spcPct val="15000"/>
            </a:spcAft>
            <a:buChar char="•"/>
          </a:pPr>
          <a:r>
            <a:rPr lang="en-GB" sz="1300" kern="1200"/>
            <a:t>Distribution and logistics</a:t>
          </a:r>
          <a:endParaRPr lang="it-IT" sz="1300" kern="1200"/>
        </a:p>
      </dsp:txBody>
      <dsp:txXfrm>
        <a:off x="3818528" y="1962150"/>
        <a:ext cx="1853586" cy="1962150"/>
      </dsp:txXfrm>
    </dsp:sp>
    <dsp:sp modelId="{C849EE08-3D20-4631-A6C4-E67AB455486A}">
      <dsp:nvSpPr>
        <dsp:cNvPr id="0" name=""/>
        <dsp:cNvSpPr/>
      </dsp:nvSpPr>
      <dsp:spPr>
        <a:xfrm>
          <a:off x="3928576" y="294322"/>
          <a:ext cx="1633489" cy="1633489"/>
        </a:xfrm>
        <a:prstGeom prst="ellipse">
          <a:avLst/>
        </a:prstGeom>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7C4FAA-4EBC-414F-9502-2307DA4B4178}">
      <dsp:nvSpPr>
        <dsp:cNvPr id="0" name=""/>
        <dsp:cNvSpPr/>
      </dsp:nvSpPr>
      <dsp:spPr>
        <a:xfrm>
          <a:off x="5727722" y="0"/>
          <a:ext cx="1853586" cy="4905375"/>
        </a:xfrm>
        <a:prstGeom prst="roundRect">
          <a:avLst>
            <a:gd name="adj" fmla="val 10000"/>
          </a:avLst>
        </a:prstGeom>
        <a:solidFill>
          <a:schemeClr val="accent4">
            <a:hueOff val="6992798"/>
            <a:satOff val="-310"/>
            <a:lumOff val="-1082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1">
          <a:noAutofit/>
        </a:bodyPr>
        <a:lstStyle/>
        <a:p>
          <a:pPr marL="0" lvl="0" indent="0" algn="l" defTabSz="755650">
            <a:lnSpc>
              <a:spcPct val="90000"/>
            </a:lnSpc>
            <a:spcBef>
              <a:spcPct val="0"/>
            </a:spcBef>
            <a:spcAft>
              <a:spcPct val="35000"/>
            </a:spcAft>
            <a:buNone/>
          </a:pPr>
          <a:r>
            <a:rPr lang="en-GB" sz="1700" kern="1200"/>
            <a:t>Utilization</a:t>
          </a:r>
          <a:endParaRPr lang="it-IT" sz="1700" kern="1200"/>
        </a:p>
        <a:p>
          <a:pPr marL="114300" lvl="1" indent="-114300" algn="l" defTabSz="577850">
            <a:lnSpc>
              <a:spcPct val="90000"/>
            </a:lnSpc>
            <a:spcBef>
              <a:spcPct val="0"/>
            </a:spcBef>
            <a:spcAft>
              <a:spcPct val="15000"/>
            </a:spcAft>
            <a:buChar char="•"/>
          </a:pPr>
          <a:r>
            <a:rPr lang="en-GB" sz="1300" kern="1200"/>
            <a:t>End user activation</a:t>
          </a:r>
          <a:endParaRPr lang="it-IT" sz="1300" kern="1200"/>
        </a:p>
        <a:p>
          <a:pPr marL="114300" lvl="1" indent="-114300" algn="l" defTabSz="577850">
            <a:lnSpc>
              <a:spcPct val="90000"/>
            </a:lnSpc>
            <a:spcBef>
              <a:spcPct val="0"/>
            </a:spcBef>
            <a:spcAft>
              <a:spcPct val="15000"/>
            </a:spcAft>
            <a:buChar char="•"/>
          </a:pPr>
          <a:r>
            <a:rPr lang="en-GB" sz="1300" kern="1200"/>
            <a:t>Operation</a:t>
          </a:r>
          <a:endParaRPr lang="it-IT" sz="1300" kern="1200"/>
        </a:p>
        <a:p>
          <a:pPr marL="114300" lvl="1" indent="-114300" algn="l" defTabSz="577850">
            <a:lnSpc>
              <a:spcPct val="90000"/>
            </a:lnSpc>
            <a:spcBef>
              <a:spcPct val="0"/>
            </a:spcBef>
            <a:spcAft>
              <a:spcPct val="15000"/>
            </a:spcAft>
            <a:buChar char="•"/>
          </a:pPr>
          <a:r>
            <a:rPr lang="en-GB" sz="1300" kern="1200"/>
            <a:t>Sensitive data handling</a:t>
          </a:r>
          <a:endParaRPr lang="it-IT" sz="1300" kern="1200"/>
        </a:p>
      </dsp:txBody>
      <dsp:txXfrm>
        <a:off x="5727722" y="1962150"/>
        <a:ext cx="1853586" cy="1962150"/>
      </dsp:txXfrm>
    </dsp:sp>
    <dsp:sp modelId="{E80D29A9-D159-4889-826C-22CB641609F0}">
      <dsp:nvSpPr>
        <dsp:cNvPr id="0" name=""/>
        <dsp:cNvSpPr/>
      </dsp:nvSpPr>
      <dsp:spPr>
        <a:xfrm>
          <a:off x="5837771" y="294322"/>
          <a:ext cx="1633489" cy="1633489"/>
        </a:xfrm>
        <a:prstGeom prst="ellipse">
          <a:avLst/>
        </a:prstGeom>
        <a:blipFill>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67B927-78A9-4FF4-B927-CE9CE5CF2BE0}">
      <dsp:nvSpPr>
        <dsp:cNvPr id="0" name=""/>
        <dsp:cNvSpPr/>
      </dsp:nvSpPr>
      <dsp:spPr>
        <a:xfrm>
          <a:off x="7636917" y="0"/>
          <a:ext cx="1853586" cy="4905375"/>
        </a:xfrm>
        <a:prstGeom prst="roundRect">
          <a:avLst>
            <a:gd name="adj" fmla="val 10000"/>
          </a:avLst>
        </a:prstGeom>
        <a:solidFill>
          <a:schemeClr val="accent4">
            <a:hueOff val="9323730"/>
            <a:satOff val="-413"/>
            <a:lumOff val="-14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1">
          <a:noAutofit/>
        </a:bodyPr>
        <a:lstStyle/>
        <a:p>
          <a:pPr marL="0" lvl="0" indent="0" algn="l" defTabSz="755650">
            <a:lnSpc>
              <a:spcPct val="90000"/>
            </a:lnSpc>
            <a:spcBef>
              <a:spcPct val="0"/>
            </a:spcBef>
            <a:spcAft>
              <a:spcPct val="35000"/>
            </a:spcAft>
            <a:buNone/>
          </a:pPr>
          <a:r>
            <a:rPr lang="en-GB" sz="1700" kern="1200"/>
            <a:t>Support</a:t>
          </a:r>
          <a:endParaRPr lang="it-IT" sz="1700" kern="1200"/>
        </a:p>
        <a:p>
          <a:pPr marL="114300" lvl="1" indent="-114300" algn="l" defTabSz="577850">
            <a:lnSpc>
              <a:spcPct val="90000"/>
            </a:lnSpc>
            <a:spcBef>
              <a:spcPct val="0"/>
            </a:spcBef>
            <a:spcAft>
              <a:spcPct val="15000"/>
            </a:spcAft>
            <a:buChar char="•"/>
          </a:pPr>
          <a:r>
            <a:rPr lang="en-GB" sz="1300" kern="1200"/>
            <a:t>Software update</a:t>
          </a:r>
          <a:endParaRPr lang="it-IT" sz="1300" kern="1200"/>
        </a:p>
        <a:p>
          <a:pPr marL="114300" lvl="1" indent="-114300" algn="l" defTabSz="577850">
            <a:lnSpc>
              <a:spcPct val="90000"/>
            </a:lnSpc>
            <a:spcBef>
              <a:spcPct val="0"/>
            </a:spcBef>
            <a:spcAft>
              <a:spcPct val="15000"/>
            </a:spcAft>
            <a:buChar char="•"/>
          </a:pPr>
          <a:r>
            <a:rPr lang="en-GB" sz="1300" kern="1200"/>
            <a:t>Vulnerability management</a:t>
          </a:r>
          <a:endParaRPr lang="it-IT" sz="1300" kern="1200"/>
        </a:p>
      </dsp:txBody>
      <dsp:txXfrm>
        <a:off x="7636917" y="1962150"/>
        <a:ext cx="1853586" cy="1962150"/>
      </dsp:txXfrm>
    </dsp:sp>
    <dsp:sp modelId="{1925B4AF-FC8A-43BB-B24F-CB45310C723D}">
      <dsp:nvSpPr>
        <dsp:cNvPr id="0" name=""/>
        <dsp:cNvSpPr/>
      </dsp:nvSpPr>
      <dsp:spPr>
        <a:xfrm>
          <a:off x="7746965" y="294322"/>
          <a:ext cx="1633489" cy="1633489"/>
        </a:xfrm>
        <a:prstGeom prst="ellipse">
          <a:avLst/>
        </a:prstGeom>
        <a:blipFill>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B7B9E1-F04C-453F-B7C5-596B619AA93A}">
      <dsp:nvSpPr>
        <dsp:cNvPr id="0" name=""/>
        <dsp:cNvSpPr/>
      </dsp:nvSpPr>
      <dsp:spPr>
        <a:xfrm>
          <a:off x="9546111" y="0"/>
          <a:ext cx="1853586" cy="4905375"/>
        </a:xfrm>
        <a:prstGeom prst="roundRect">
          <a:avLst>
            <a:gd name="adj" fmla="val 10000"/>
          </a:avLst>
        </a:prstGeom>
        <a:solidFill>
          <a:schemeClr val="accent4">
            <a:hueOff val="11654663"/>
            <a:satOff val="-516"/>
            <a:lumOff val="-180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1">
          <a:noAutofit/>
        </a:bodyPr>
        <a:lstStyle/>
        <a:p>
          <a:pPr marL="0" lvl="0" indent="0" algn="l" defTabSz="755650">
            <a:lnSpc>
              <a:spcPct val="90000"/>
            </a:lnSpc>
            <a:spcBef>
              <a:spcPct val="0"/>
            </a:spcBef>
            <a:spcAft>
              <a:spcPct val="35000"/>
            </a:spcAft>
            <a:buNone/>
          </a:pPr>
          <a:r>
            <a:rPr lang="en-GB" sz="1700" kern="1200"/>
            <a:t>Retirement</a:t>
          </a:r>
          <a:endParaRPr lang="it-IT" sz="1700" kern="1200"/>
        </a:p>
        <a:p>
          <a:pPr marL="114300" lvl="1" indent="-114300" algn="l" defTabSz="577850">
            <a:lnSpc>
              <a:spcPct val="90000"/>
            </a:lnSpc>
            <a:spcBef>
              <a:spcPct val="0"/>
            </a:spcBef>
            <a:spcAft>
              <a:spcPct val="15000"/>
            </a:spcAft>
            <a:buChar char="•"/>
          </a:pPr>
          <a:r>
            <a:rPr lang="en-GB" sz="1300" kern="1200"/>
            <a:t>Sensitive data management</a:t>
          </a:r>
          <a:endParaRPr lang="it-IT" sz="1300" kern="1200"/>
        </a:p>
        <a:p>
          <a:pPr marL="114300" lvl="1" indent="-114300" algn="l" defTabSz="577850">
            <a:lnSpc>
              <a:spcPct val="90000"/>
            </a:lnSpc>
            <a:spcBef>
              <a:spcPct val="0"/>
            </a:spcBef>
            <a:spcAft>
              <a:spcPct val="15000"/>
            </a:spcAft>
            <a:buChar char="•"/>
          </a:pPr>
          <a:r>
            <a:rPr lang="en-GB" sz="1300" kern="1200"/>
            <a:t>Device recovery &amp; repurpose</a:t>
          </a:r>
          <a:endParaRPr lang="it-IT" sz="1300" kern="1200"/>
        </a:p>
      </dsp:txBody>
      <dsp:txXfrm>
        <a:off x="9546111" y="1962150"/>
        <a:ext cx="1853586" cy="1962150"/>
      </dsp:txXfrm>
    </dsp:sp>
    <dsp:sp modelId="{E866B2D7-9431-4DA5-9117-E44FD718AD34}">
      <dsp:nvSpPr>
        <dsp:cNvPr id="0" name=""/>
        <dsp:cNvSpPr/>
      </dsp:nvSpPr>
      <dsp:spPr>
        <a:xfrm>
          <a:off x="9656160" y="294322"/>
          <a:ext cx="1633489" cy="1633489"/>
        </a:xfrm>
        <a:prstGeom prst="ellipse">
          <a:avLst/>
        </a:prstGeom>
        <a:blipFill>
          <a:blip xmlns:r="http://schemas.openxmlformats.org/officeDocument/2006/relationships" r:embed="rId6" cstate="screen">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7D39E6-2C13-4801-AACF-665C77A6CB0A}">
      <dsp:nvSpPr>
        <dsp:cNvPr id="0" name=""/>
        <dsp:cNvSpPr/>
      </dsp:nvSpPr>
      <dsp:spPr>
        <a:xfrm>
          <a:off x="455993" y="3924300"/>
          <a:ext cx="10487850" cy="735806"/>
        </a:xfrm>
        <a:prstGeom prst="leftRightArrow">
          <a:avLst/>
        </a:prstGeom>
        <a:solidFill>
          <a:schemeClr val="accent4">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FF7A7-2221-4EFF-B46F-F43F7F0E312F}">
      <dsp:nvSpPr>
        <dsp:cNvPr id="0" name=""/>
        <dsp:cNvSpPr/>
      </dsp:nvSpPr>
      <dsp:spPr>
        <a:xfrm>
          <a:off x="5277355" y="2962797"/>
          <a:ext cx="2962070" cy="514078"/>
        </a:xfrm>
        <a:custGeom>
          <a:avLst/>
          <a:gdLst/>
          <a:ahLst/>
          <a:cxnLst/>
          <a:rect l="0" t="0" r="0" b="0"/>
          <a:pathLst>
            <a:path>
              <a:moveTo>
                <a:pt x="0" y="0"/>
              </a:moveTo>
              <a:lnTo>
                <a:pt x="0" y="257039"/>
              </a:lnTo>
              <a:lnTo>
                <a:pt x="2962070" y="257039"/>
              </a:lnTo>
              <a:lnTo>
                <a:pt x="2962070" y="51407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50124B-388F-4B45-97C4-B7F3D1CBB353}">
      <dsp:nvSpPr>
        <dsp:cNvPr id="0" name=""/>
        <dsp:cNvSpPr/>
      </dsp:nvSpPr>
      <dsp:spPr>
        <a:xfrm>
          <a:off x="5231635" y="2962797"/>
          <a:ext cx="91440" cy="514078"/>
        </a:xfrm>
        <a:custGeom>
          <a:avLst/>
          <a:gdLst/>
          <a:ahLst/>
          <a:cxnLst/>
          <a:rect l="0" t="0" r="0" b="0"/>
          <a:pathLst>
            <a:path>
              <a:moveTo>
                <a:pt x="45720" y="0"/>
              </a:moveTo>
              <a:lnTo>
                <a:pt x="45720" y="51407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B9C1E3-E60D-4E2A-8BA9-762FA2C2A6E7}">
      <dsp:nvSpPr>
        <dsp:cNvPr id="0" name=""/>
        <dsp:cNvSpPr/>
      </dsp:nvSpPr>
      <dsp:spPr>
        <a:xfrm>
          <a:off x="2315285" y="2962797"/>
          <a:ext cx="2962070" cy="514078"/>
        </a:xfrm>
        <a:custGeom>
          <a:avLst/>
          <a:gdLst/>
          <a:ahLst/>
          <a:cxnLst/>
          <a:rect l="0" t="0" r="0" b="0"/>
          <a:pathLst>
            <a:path>
              <a:moveTo>
                <a:pt x="2962070" y="0"/>
              </a:moveTo>
              <a:lnTo>
                <a:pt x="2962070" y="257039"/>
              </a:lnTo>
              <a:lnTo>
                <a:pt x="0" y="257039"/>
              </a:lnTo>
              <a:lnTo>
                <a:pt x="0" y="51407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6FA2C9-3057-43AF-92B9-0AA8668545E3}">
      <dsp:nvSpPr>
        <dsp:cNvPr id="0" name=""/>
        <dsp:cNvSpPr/>
      </dsp:nvSpPr>
      <dsp:spPr>
        <a:xfrm>
          <a:off x="5231635" y="1224722"/>
          <a:ext cx="91440" cy="514078"/>
        </a:xfrm>
        <a:custGeom>
          <a:avLst/>
          <a:gdLst/>
          <a:ahLst/>
          <a:cxnLst/>
          <a:rect l="0" t="0" r="0" b="0"/>
          <a:pathLst>
            <a:path>
              <a:moveTo>
                <a:pt x="45720" y="0"/>
              </a:moveTo>
              <a:lnTo>
                <a:pt x="45720" y="5140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13101F-DE0D-40A0-80CC-39AC5A2AE5FE}">
      <dsp:nvSpPr>
        <dsp:cNvPr id="0" name=""/>
        <dsp:cNvSpPr/>
      </dsp:nvSpPr>
      <dsp:spPr>
        <a:xfrm>
          <a:off x="4053359" y="726"/>
          <a:ext cx="2447992" cy="1223996"/>
        </a:xfrm>
        <a:prstGeom prst="rect">
          <a:avLst/>
        </a:prstGeom>
        <a:solidFill>
          <a:srgbClr val="00B0F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a:t>Root CA</a:t>
          </a:r>
        </a:p>
      </dsp:txBody>
      <dsp:txXfrm>
        <a:off x="4053359" y="726"/>
        <a:ext cx="2447992" cy="1223996"/>
      </dsp:txXfrm>
    </dsp:sp>
    <dsp:sp modelId="{DB4BA739-1C42-4EE0-9845-C5C21BDAF763}">
      <dsp:nvSpPr>
        <dsp:cNvPr id="0" name=""/>
        <dsp:cNvSpPr/>
      </dsp:nvSpPr>
      <dsp:spPr>
        <a:xfrm>
          <a:off x="4053359" y="1738800"/>
          <a:ext cx="2447992" cy="1223996"/>
        </a:xfrm>
        <a:prstGeom prst="rect">
          <a:avLst/>
        </a:prstGeom>
        <a:solidFill>
          <a:srgbClr val="00B0F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a:t>Intermediate  certificate*</a:t>
          </a:r>
        </a:p>
      </dsp:txBody>
      <dsp:txXfrm>
        <a:off x="4053359" y="1738800"/>
        <a:ext cx="2447992" cy="1223996"/>
      </dsp:txXfrm>
    </dsp:sp>
    <dsp:sp modelId="{836C1D2C-75BE-41F3-B801-80B6231F4994}">
      <dsp:nvSpPr>
        <dsp:cNvPr id="0" name=""/>
        <dsp:cNvSpPr/>
      </dsp:nvSpPr>
      <dsp:spPr>
        <a:xfrm>
          <a:off x="1091289" y="3476875"/>
          <a:ext cx="2447992" cy="1223996"/>
        </a:xfrm>
        <a:prstGeom prst="rect">
          <a:avLst/>
        </a:prstGeom>
        <a:solidFill>
          <a:srgbClr val="00B0F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a:t>Device certificate</a:t>
          </a:r>
        </a:p>
      </dsp:txBody>
      <dsp:txXfrm>
        <a:off x="1091289" y="3476875"/>
        <a:ext cx="2447992" cy="1223996"/>
      </dsp:txXfrm>
    </dsp:sp>
    <dsp:sp modelId="{AD29C920-3AA4-42AA-A6D3-EF70CC6EE98E}">
      <dsp:nvSpPr>
        <dsp:cNvPr id="0" name=""/>
        <dsp:cNvSpPr/>
      </dsp:nvSpPr>
      <dsp:spPr>
        <a:xfrm>
          <a:off x="4053359" y="3476875"/>
          <a:ext cx="2447992" cy="1223996"/>
        </a:xfrm>
        <a:prstGeom prst="rect">
          <a:avLst/>
        </a:prstGeom>
        <a:solidFill>
          <a:srgbClr val="00B0F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a:t>Device certificate</a:t>
          </a:r>
        </a:p>
      </dsp:txBody>
      <dsp:txXfrm>
        <a:off x="4053359" y="3476875"/>
        <a:ext cx="2447992" cy="1223996"/>
      </dsp:txXfrm>
    </dsp:sp>
    <dsp:sp modelId="{6A0DDF4F-D234-49C1-8326-07512437639B}">
      <dsp:nvSpPr>
        <dsp:cNvPr id="0" name=""/>
        <dsp:cNvSpPr/>
      </dsp:nvSpPr>
      <dsp:spPr>
        <a:xfrm>
          <a:off x="7015429" y="3476875"/>
          <a:ext cx="2447992" cy="1223996"/>
        </a:xfrm>
        <a:prstGeom prst="rect">
          <a:avLst/>
        </a:prstGeom>
        <a:solidFill>
          <a:srgbClr val="00B0F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a:t>Device certificate</a:t>
          </a:r>
        </a:p>
      </dsp:txBody>
      <dsp:txXfrm>
        <a:off x="7015429" y="3476875"/>
        <a:ext cx="2447992" cy="12239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344C7-874F-4022-A476-74F183D211BA}">
      <dsp:nvSpPr>
        <dsp:cNvPr id="0" name=""/>
        <dsp:cNvSpPr/>
      </dsp:nvSpPr>
      <dsp:spPr>
        <a:xfrm>
          <a:off x="9623577" y="2569094"/>
          <a:ext cx="1238743" cy="911242"/>
        </a:xfrm>
        <a:custGeom>
          <a:avLst/>
          <a:gdLst/>
          <a:ahLst/>
          <a:cxnLst/>
          <a:rect l="0" t="0" r="0" b="0"/>
          <a:pathLst>
            <a:path>
              <a:moveTo>
                <a:pt x="0" y="0"/>
              </a:moveTo>
              <a:lnTo>
                <a:pt x="0" y="799265"/>
              </a:lnTo>
              <a:lnTo>
                <a:pt x="1238743" y="799265"/>
              </a:lnTo>
              <a:lnTo>
                <a:pt x="1238743" y="9112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0CF81D-1323-44C6-B3C6-EA26C08A9559}">
      <dsp:nvSpPr>
        <dsp:cNvPr id="0" name=""/>
        <dsp:cNvSpPr/>
      </dsp:nvSpPr>
      <dsp:spPr>
        <a:xfrm>
          <a:off x="9526198" y="2569094"/>
          <a:ext cx="91440" cy="911242"/>
        </a:xfrm>
        <a:custGeom>
          <a:avLst/>
          <a:gdLst/>
          <a:ahLst/>
          <a:cxnLst/>
          <a:rect l="0" t="0" r="0" b="0"/>
          <a:pathLst>
            <a:path>
              <a:moveTo>
                <a:pt x="97378" y="0"/>
              </a:moveTo>
              <a:lnTo>
                <a:pt x="97378" y="799265"/>
              </a:lnTo>
              <a:lnTo>
                <a:pt x="45720" y="799265"/>
              </a:lnTo>
              <a:lnTo>
                <a:pt x="45720" y="9112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4F3444-18F9-408C-A185-158204A97B7F}">
      <dsp:nvSpPr>
        <dsp:cNvPr id="0" name=""/>
        <dsp:cNvSpPr/>
      </dsp:nvSpPr>
      <dsp:spPr>
        <a:xfrm>
          <a:off x="8281516" y="2569094"/>
          <a:ext cx="1342060" cy="911242"/>
        </a:xfrm>
        <a:custGeom>
          <a:avLst/>
          <a:gdLst/>
          <a:ahLst/>
          <a:cxnLst/>
          <a:rect l="0" t="0" r="0" b="0"/>
          <a:pathLst>
            <a:path>
              <a:moveTo>
                <a:pt x="1342060" y="0"/>
              </a:moveTo>
              <a:lnTo>
                <a:pt x="1342060" y="799265"/>
              </a:lnTo>
              <a:lnTo>
                <a:pt x="0" y="799265"/>
              </a:lnTo>
              <a:lnTo>
                <a:pt x="0" y="9112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7F88A-867C-49FB-AD24-2C25FFC1C981}">
      <dsp:nvSpPr>
        <dsp:cNvPr id="0" name=""/>
        <dsp:cNvSpPr/>
      </dsp:nvSpPr>
      <dsp:spPr>
        <a:xfrm>
          <a:off x="5753480" y="848785"/>
          <a:ext cx="3870097" cy="1187084"/>
        </a:xfrm>
        <a:custGeom>
          <a:avLst/>
          <a:gdLst/>
          <a:ahLst/>
          <a:cxnLst/>
          <a:rect l="0" t="0" r="0" b="0"/>
          <a:pathLst>
            <a:path>
              <a:moveTo>
                <a:pt x="0" y="0"/>
              </a:moveTo>
              <a:lnTo>
                <a:pt x="0" y="1075107"/>
              </a:lnTo>
              <a:lnTo>
                <a:pt x="3870097" y="1075107"/>
              </a:lnTo>
              <a:lnTo>
                <a:pt x="3870097" y="118708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D27080-72FE-46C0-9245-A33B8A92580C}">
      <dsp:nvSpPr>
        <dsp:cNvPr id="0" name=""/>
        <dsp:cNvSpPr/>
      </dsp:nvSpPr>
      <dsp:spPr>
        <a:xfrm>
          <a:off x="5752371" y="2569094"/>
          <a:ext cx="1238743" cy="911242"/>
        </a:xfrm>
        <a:custGeom>
          <a:avLst/>
          <a:gdLst/>
          <a:ahLst/>
          <a:cxnLst/>
          <a:rect l="0" t="0" r="0" b="0"/>
          <a:pathLst>
            <a:path>
              <a:moveTo>
                <a:pt x="0" y="0"/>
              </a:moveTo>
              <a:lnTo>
                <a:pt x="0" y="799265"/>
              </a:lnTo>
              <a:lnTo>
                <a:pt x="1238743" y="799265"/>
              </a:lnTo>
              <a:lnTo>
                <a:pt x="1238743" y="9112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AFE91B-2EE4-4E97-ACEF-8255DE4B6CD2}">
      <dsp:nvSpPr>
        <dsp:cNvPr id="0" name=""/>
        <dsp:cNvSpPr/>
      </dsp:nvSpPr>
      <dsp:spPr>
        <a:xfrm>
          <a:off x="5654992" y="2569094"/>
          <a:ext cx="91440" cy="911242"/>
        </a:xfrm>
        <a:custGeom>
          <a:avLst/>
          <a:gdLst/>
          <a:ahLst/>
          <a:cxnLst/>
          <a:rect l="0" t="0" r="0" b="0"/>
          <a:pathLst>
            <a:path>
              <a:moveTo>
                <a:pt x="97378" y="0"/>
              </a:moveTo>
              <a:lnTo>
                <a:pt x="97378" y="799265"/>
              </a:lnTo>
              <a:lnTo>
                <a:pt x="45720" y="799265"/>
              </a:lnTo>
              <a:lnTo>
                <a:pt x="45720" y="9112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36C587-018F-47CC-8D73-163467ED4420}">
      <dsp:nvSpPr>
        <dsp:cNvPr id="0" name=""/>
        <dsp:cNvSpPr/>
      </dsp:nvSpPr>
      <dsp:spPr>
        <a:xfrm>
          <a:off x="4410310" y="2569094"/>
          <a:ext cx="1342060" cy="911242"/>
        </a:xfrm>
        <a:custGeom>
          <a:avLst/>
          <a:gdLst/>
          <a:ahLst/>
          <a:cxnLst/>
          <a:rect l="0" t="0" r="0" b="0"/>
          <a:pathLst>
            <a:path>
              <a:moveTo>
                <a:pt x="1342060" y="0"/>
              </a:moveTo>
              <a:lnTo>
                <a:pt x="1342060" y="799265"/>
              </a:lnTo>
              <a:lnTo>
                <a:pt x="0" y="799265"/>
              </a:lnTo>
              <a:lnTo>
                <a:pt x="0" y="9112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586386-0BC3-407B-A801-E6892C19B9BF}">
      <dsp:nvSpPr>
        <dsp:cNvPr id="0" name=""/>
        <dsp:cNvSpPr/>
      </dsp:nvSpPr>
      <dsp:spPr>
        <a:xfrm>
          <a:off x="5706651" y="848785"/>
          <a:ext cx="91440" cy="1187084"/>
        </a:xfrm>
        <a:custGeom>
          <a:avLst/>
          <a:gdLst/>
          <a:ahLst/>
          <a:cxnLst/>
          <a:rect l="0" t="0" r="0" b="0"/>
          <a:pathLst>
            <a:path>
              <a:moveTo>
                <a:pt x="46829" y="0"/>
              </a:moveTo>
              <a:lnTo>
                <a:pt x="46829" y="1075107"/>
              </a:lnTo>
              <a:lnTo>
                <a:pt x="45720" y="1075107"/>
              </a:lnTo>
              <a:lnTo>
                <a:pt x="45720" y="118708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0FF7A7-2221-4EFF-B46F-F43F7F0E312F}">
      <dsp:nvSpPr>
        <dsp:cNvPr id="0" name=""/>
        <dsp:cNvSpPr/>
      </dsp:nvSpPr>
      <dsp:spPr>
        <a:xfrm>
          <a:off x="1881165" y="2569094"/>
          <a:ext cx="1238743" cy="911242"/>
        </a:xfrm>
        <a:custGeom>
          <a:avLst/>
          <a:gdLst/>
          <a:ahLst/>
          <a:cxnLst/>
          <a:rect l="0" t="0" r="0" b="0"/>
          <a:pathLst>
            <a:path>
              <a:moveTo>
                <a:pt x="0" y="0"/>
              </a:moveTo>
              <a:lnTo>
                <a:pt x="0" y="799265"/>
              </a:lnTo>
              <a:lnTo>
                <a:pt x="1238743" y="799265"/>
              </a:lnTo>
              <a:lnTo>
                <a:pt x="1238743" y="9112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50124B-388F-4B45-97C4-B7F3D1CBB353}">
      <dsp:nvSpPr>
        <dsp:cNvPr id="0" name=""/>
        <dsp:cNvSpPr/>
      </dsp:nvSpPr>
      <dsp:spPr>
        <a:xfrm>
          <a:off x="1783786" y="2569094"/>
          <a:ext cx="91440" cy="911242"/>
        </a:xfrm>
        <a:custGeom>
          <a:avLst/>
          <a:gdLst/>
          <a:ahLst/>
          <a:cxnLst/>
          <a:rect l="0" t="0" r="0" b="0"/>
          <a:pathLst>
            <a:path>
              <a:moveTo>
                <a:pt x="97378" y="0"/>
              </a:moveTo>
              <a:lnTo>
                <a:pt x="97378" y="799265"/>
              </a:lnTo>
              <a:lnTo>
                <a:pt x="45720" y="799265"/>
              </a:lnTo>
              <a:lnTo>
                <a:pt x="45720" y="9112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B9C1E3-E60D-4E2A-8BA9-762FA2C2A6E7}">
      <dsp:nvSpPr>
        <dsp:cNvPr id="0" name=""/>
        <dsp:cNvSpPr/>
      </dsp:nvSpPr>
      <dsp:spPr>
        <a:xfrm>
          <a:off x="539104" y="2569094"/>
          <a:ext cx="1342060" cy="911242"/>
        </a:xfrm>
        <a:custGeom>
          <a:avLst/>
          <a:gdLst/>
          <a:ahLst/>
          <a:cxnLst/>
          <a:rect l="0" t="0" r="0" b="0"/>
          <a:pathLst>
            <a:path>
              <a:moveTo>
                <a:pt x="1342060" y="0"/>
              </a:moveTo>
              <a:lnTo>
                <a:pt x="1342060" y="799265"/>
              </a:lnTo>
              <a:lnTo>
                <a:pt x="0" y="799265"/>
              </a:lnTo>
              <a:lnTo>
                <a:pt x="0" y="91124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6FA2C9-3057-43AF-92B9-0AA8668545E3}">
      <dsp:nvSpPr>
        <dsp:cNvPr id="0" name=""/>
        <dsp:cNvSpPr/>
      </dsp:nvSpPr>
      <dsp:spPr>
        <a:xfrm>
          <a:off x="1881165" y="848785"/>
          <a:ext cx="3872315" cy="1187084"/>
        </a:xfrm>
        <a:custGeom>
          <a:avLst/>
          <a:gdLst/>
          <a:ahLst/>
          <a:cxnLst/>
          <a:rect l="0" t="0" r="0" b="0"/>
          <a:pathLst>
            <a:path>
              <a:moveTo>
                <a:pt x="3872315" y="0"/>
              </a:moveTo>
              <a:lnTo>
                <a:pt x="3872315" y="1075107"/>
              </a:lnTo>
              <a:lnTo>
                <a:pt x="0" y="1075107"/>
              </a:lnTo>
              <a:lnTo>
                <a:pt x="0" y="118708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13101F-DE0D-40A0-80CC-39AC5A2AE5FE}">
      <dsp:nvSpPr>
        <dsp:cNvPr id="0" name=""/>
        <dsp:cNvSpPr/>
      </dsp:nvSpPr>
      <dsp:spPr>
        <a:xfrm>
          <a:off x="5220256" y="315561"/>
          <a:ext cx="1066447" cy="533223"/>
        </a:xfrm>
        <a:prstGeom prst="rect">
          <a:avLst/>
        </a:prstGeom>
        <a:solidFill>
          <a:schemeClr val="tx1"/>
        </a:solidFill>
        <a:ln>
          <a:noFill/>
        </a:ln>
        <a:effectLst/>
        <a:scene3d>
          <a:camera prst="orthographicFront"/>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Root CA</a:t>
          </a:r>
        </a:p>
      </dsp:txBody>
      <dsp:txXfrm>
        <a:off x="5220256" y="315561"/>
        <a:ext cx="1066447" cy="533223"/>
      </dsp:txXfrm>
    </dsp:sp>
    <dsp:sp modelId="{DB4BA739-1C42-4EE0-9845-C5C21BDAF763}">
      <dsp:nvSpPr>
        <dsp:cNvPr id="0" name=""/>
        <dsp:cNvSpPr/>
      </dsp:nvSpPr>
      <dsp:spPr>
        <a:xfrm>
          <a:off x="1347941" y="2035870"/>
          <a:ext cx="1066447" cy="533223"/>
        </a:xfrm>
        <a:prstGeom prst="rect">
          <a:avLst/>
        </a:prstGeom>
        <a:solidFill>
          <a:srgbClr val="1D9CE4"/>
        </a:solidFill>
        <a:ln>
          <a:noFill/>
        </a:ln>
        <a:effectLst/>
        <a:scene3d>
          <a:camera prst="orthographicFront"/>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Product Line 1</a:t>
          </a:r>
        </a:p>
      </dsp:txBody>
      <dsp:txXfrm>
        <a:off x="1347941" y="2035870"/>
        <a:ext cx="1066447" cy="533223"/>
      </dsp:txXfrm>
    </dsp:sp>
    <dsp:sp modelId="{836C1D2C-75BE-41F3-B801-80B6231F4994}">
      <dsp:nvSpPr>
        <dsp:cNvPr id="0" name=""/>
        <dsp:cNvSpPr/>
      </dsp:nvSpPr>
      <dsp:spPr>
        <a:xfrm>
          <a:off x="5880" y="3480336"/>
          <a:ext cx="1066447" cy="533223"/>
        </a:xfrm>
        <a:prstGeom prst="rect">
          <a:avLst/>
        </a:prstGeom>
        <a:solidFill>
          <a:srgbClr val="7030A0"/>
        </a:solidFill>
        <a:ln>
          <a:noFill/>
        </a:ln>
        <a:effectLst/>
        <a:scene3d>
          <a:camera prst="orthographicFront"/>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Device certificate</a:t>
          </a:r>
        </a:p>
      </dsp:txBody>
      <dsp:txXfrm>
        <a:off x="5880" y="3480336"/>
        <a:ext cx="1066447" cy="533223"/>
      </dsp:txXfrm>
    </dsp:sp>
    <dsp:sp modelId="{AD29C920-3AA4-42AA-A6D3-EF70CC6EE98E}">
      <dsp:nvSpPr>
        <dsp:cNvPr id="0" name=""/>
        <dsp:cNvSpPr/>
      </dsp:nvSpPr>
      <dsp:spPr>
        <a:xfrm>
          <a:off x="1296282" y="3480336"/>
          <a:ext cx="1066447" cy="533223"/>
        </a:xfrm>
        <a:prstGeom prst="rect">
          <a:avLst/>
        </a:prstGeom>
        <a:solidFill>
          <a:srgbClr val="7030A0"/>
        </a:solidFill>
        <a:ln>
          <a:noFill/>
        </a:ln>
        <a:effectLst/>
        <a:scene3d>
          <a:camera prst="orthographicFront"/>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Device certificate</a:t>
          </a:r>
        </a:p>
      </dsp:txBody>
      <dsp:txXfrm>
        <a:off x="1296282" y="3480336"/>
        <a:ext cx="1066447" cy="533223"/>
      </dsp:txXfrm>
    </dsp:sp>
    <dsp:sp modelId="{6A0DDF4F-D234-49C1-8326-07512437639B}">
      <dsp:nvSpPr>
        <dsp:cNvPr id="0" name=""/>
        <dsp:cNvSpPr/>
      </dsp:nvSpPr>
      <dsp:spPr>
        <a:xfrm>
          <a:off x="2586684" y="3480336"/>
          <a:ext cx="1066447" cy="533223"/>
        </a:xfrm>
        <a:prstGeom prst="rect">
          <a:avLst/>
        </a:prstGeom>
        <a:solidFill>
          <a:srgbClr val="7030A0"/>
        </a:solidFill>
        <a:ln>
          <a:noFill/>
        </a:ln>
        <a:effectLst/>
        <a:scene3d>
          <a:camera prst="orthographicFront"/>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Device certificate</a:t>
          </a:r>
        </a:p>
      </dsp:txBody>
      <dsp:txXfrm>
        <a:off x="2586684" y="3480336"/>
        <a:ext cx="1066447" cy="533223"/>
      </dsp:txXfrm>
    </dsp:sp>
    <dsp:sp modelId="{4077882F-9E17-437F-8A85-EEF331F2592E}">
      <dsp:nvSpPr>
        <dsp:cNvPr id="0" name=""/>
        <dsp:cNvSpPr/>
      </dsp:nvSpPr>
      <dsp:spPr>
        <a:xfrm>
          <a:off x="5219147" y="2035870"/>
          <a:ext cx="1066447" cy="533223"/>
        </a:xfrm>
        <a:prstGeom prst="rect">
          <a:avLst/>
        </a:prstGeom>
        <a:solidFill>
          <a:srgbClr val="1D9CE4"/>
        </a:solidFill>
        <a:ln>
          <a:noFill/>
        </a:ln>
        <a:effectLst/>
        <a:scene3d>
          <a:camera prst="orthographicFront"/>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Product Line 2</a:t>
          </a:r>
        </a:p>
      </dsp:txBody>
      <dsp:txXfrm>
        <a:off x="5219147" y="2035870"/>
        <a:ext cx="1066447" cy="533223"/>
      </dsp:txXfrm>
    </dsp:sp>
    <dsp:sp modelId="{73BA26E9-DD8C-4D52-A71F-B494CC2F9502}">
      <dsp:nvSpPr>
        <dsp:cNvPr id="0" name=""/>
        <dsp:cNvSpPr/>
      </dsp:nvSpPr>
      <dsp:spPr>
        <a:xfrm>
          <a:off x="3877086" y="3480336"/>
          <a:ext cx="1066447" cy="533223"/>
        </a:xfrm>
        <a:prstGeom prst="rect">
          <a:avLst/>
        </a:prstGeom>
        <a:solidFill>
          <a:srgbClr val="7030A0"/>
        </a:solidFill>
        <a:ln>
          <a:noFill/>
        </a:ln>
        <a:effectLst/>
        <a:scene3d>
          <a:camera prst="orthographicFront"/>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Device certificate</a:t>
          </a:r>
        </a:p>
      </dsp:txBody>
      <dsp:txXfrm>
        <a:off x="3877086" y="3480336"/>
        <a:ext cx="1066447" cy="533223"/>
      </dsp:txXfrm>
    </dsp:sp>
    <dsp:sp modelId="{76AE6587-E3CF-49F3-8E01-638569700720}">
      <dsp:nvSpPr>
        <dsp:cNvPr id="0" name=""/>
        <dsp:cNvSpPr/>
      </dsp:nvSpPr>
      <dsp:spPr>
        <a:xfrm>
          <a:off x="5167488" y="3480336"/>
          <a:ext cx="1066447" cy="533223"/>
        </a:xfrm>
        <a:prstGeom prst="rect">
          <a:avLst/>
        </a:prstGeom>
        <a:solidFill>
          <a:srgbClr val="7030A0"/>
        </a:solidFill>
        <a:ln>
          <a:noFill/>
        </a:ln>
        <a:effectLst/>
        <a:scene3d>
          <a:camera prst="orthographicFront"/>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Device certificate</a:t>
          </a:r>
        </a:p>
      </dsp:txBody>
      <dsp:txXfrm>
        <a:off x="5167488" y="3480336"/>
        <a:ext cx="1066447" cy="533223"/>
      </dsp:txXfrm>
    </dsp:sp>
    <dsp:sp modelId="{0AD919A6-78DA-489E-8F0A-6160452EF1F1}">
      <dsp:nvSpPr>
        <dsp:cNvPr id="0" name=""/>
        <dsp:cNvSpPr/>
      </dsp:nvSpPr>
      <dsp:spPr>
        <a:xfrm>
          <a:off x="6457890" y="3480336"/>
          <a:ext cx="1066447" cy="533223"/>
        </a:xfrm>
        <a:prstGeom prst="rect">
          <a:avLst/>
        </a:prstGeom>
        <a:solidFill>
          <a:srgbClr val="7030A0"/>
        </a:solidFill>
        <a:ln>
          <a:noFill/>
        </a:ln>
        <a:effectLst/>
        <a:scene3d>
          <a:camera prst="orthographicFront"/>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Device certificate</a:t>
          </a:r>
        </a:p>
      </dsp:txBody>
      <dsp:txXfrm>
        <a:off x="6457890" y="3480336"/>
        <a:ext cx="1066447" cy="533223"/>
      </dsp:txXfrm>
    </dsp:sp>
    <dsp:sp modelId="{D46E5DF9-CB5A-4720-B9A1-B8FBDF5CAC37}">
      <dsp:nvSpPr>
        <dsp:cNvPr id="0" name=""/>
        <dsp:cNvSpPr/>
      </dsp:nvSpPr>
      <dsp:spPr>
        <a:xfrm>
          <a:off x="9090353" y="2035870"/>
          <a:ext cx="1066447" cy="533223"/>
        </a:xfrm>
        <a:prstGeom prst="rect">
          <a:avLst/>
        </a:prstGeom>
        <a:solidFill>
          <a:srgbClr val="1D9CE4"/>
        </a:solidFill>
        <a:ln>
          <a:noFill/>
        </a:ln>
        <a:effectLst/>
        <a:scene3d>
          <a:camera prst="orthographicFront"/>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Product Line 3</a:t>
          </a:r>
        </a:p>
      </dsp:txBody>
      <dsp:txXfrm>
        <a:off x="9090353" y="2035870"/>
        <a:ext cx="1066447" cy="533223"/>
      </dsp:txXfrm>
    </dsp:sp>
    <dsp:sp modelId="{1AC5F1EA-B4F5-40E9-B778-0AA7ADED83FF}">
      <dsp:nvSpPr>
        <dsp:cNvPr id="0" name=""/>
        <dsp:cNvSpPr/>
      </dsp:nvSpPr>
      <dsp:spPr>
        <a:xfrm>
          <a:off x="7748292" y="3480336"/>
          <a:ext cx="1066447" cy="533223"/>
        </a:xfrm>
        <a:prstGeom prst="rect">
          <a:avLst/>
        </a:prstGeom>
        <a:solidFill>
          <a:srgbClr val="7030A0"/>
        </a:solidFill>
        <a:ln>
          <a:noFill/>
        </a:ln>
        <a:effectLst/>
        <a:scene3d>
          <a:camera prst="orthographicFront"/>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Device certificate</a:t>
          </a:r>
        </a:p>
      </dsp:txBody>
      <dsp:txXfrm>
        <a:off x="7748292" y="3480336"/>
        <a:ext cx="1066447" cy="533223"/>
      </dsp:txXfrm>
    </dsp:sp>
    <dsp:sp modelId="{4A819400-43E1-49AD-9461-C2DE79196921}">
      <dsp:nvSpPr>
        <dsp:cNvPr id="0" name=""/>
        <dsp:cNvSpPr/>
      </dsp:nvSpPr>
      <dsp:spPr>
        <a:xfrm>
          <a:off x="9038694" y="3480336"/>
          <a:ext cx="1066447" cy="533223"/>
        </a:xfrm>
        <a:prstGeom prst="rect">
          <a:avLst/>
        </a:prstGeom>
        <a:solidFill>
          <a:srgbClr val="7030A0"/>
        </a:solidFill>
        <a:ln>
          <a:noFill/>
        </a:ln>
        <a:effectLst/>
        <a:scene3d>
          <a:camera prst="orthographicFront"/>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Device certificate</a:t>
          </a:r>
        </a:p>
      </dsp:txBody>
      <dsp:txXfrm>
        <a:off x="9038694" y="3480336"/>
        <a:ext cx="1066447" cy="533223"/>
      </dsp:txXfrm>
    </dsp:sp>
    <dsp:sp modelId="{82AB21CB-4714-4713-8B7E-34D93C92060D}">
      <dsp:nvSpPr>
        <dsp:cNvPr id="0" name=""/>
        <dsp:cNvSpPr/>
      </dsp:nvSpPr>
      <dsp:spPr>
        <a:xfrm>
          <a:off x="10329096" y="3480336"/>
          <a:ext cx="1066447" cy="533223"/>
        </a:xfrm>
        <a:prstGeom prst="rect">
          <a:avLst/>
        </a:prstGeom>
        <a:solidFill>
          <a:srgbClr val="7030A0"/>
        </a:solidFill>
        <a:ln>
          <a:noFill/>
        </a:ln>
        <a:effectLst/>
        <a:scene3d>
          <a:camera prst="orthographicFront"/>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Device certificate</a:t>
          </a:r>
        </a:p>
      </dsp:txBody>
      <dsp:txXfrm>
        <a:off x="10329096" y="3480336"/>
        <a:ext cx="1066447" cy="5332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8B5BC-728F-496F-A239-2B6B42362868}">
      <dsp:nvSpPr>
        <dsp:cNvPr id="0" name=""/>
        <dsp:cNvSpPr/>
      </dsp:nvSpPr>
      <dsp:spPr>
        <a:xfrm>
          <a:off x="0" y="340944"/>
          <a:ext cx="5505846"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API for CryptoAuthentication Devices</a:t>
          </a:r>
        </a:p>
      </dsp:txBody>
      <dsp:txXfrm>
        <a:off x="26930" y="367874"/>
        <a:ext cx="5451986" cy="497795"/>
      </dsp:txXfrm>
    </dsp:sp>
    <dsp:sp modelId="{F5AA241B-A089-45DC-8965-6AAA4308D946}">
      <dsp:nvSpPr>
        <dsp:cNvPr id="0" name=""/>
        <dsp:cNvSpPr/>
      </dsp:nvSpPr>
      <dsp:spPr>
        <a:xfrm>
          <a:off x="0" y="892599"/>
          <a:ext cx="5505846" cy="2190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81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Written in C, with Python extensions</a:t>
          </a:r>
        </a:p>
        <a:p>
          <a:pPr marL="171450" lvl="1" indent="-171450" algn="l" defTabSz="800100">
            <a:lnSpc>
              <a:spcPct val="90000"/>
            </a:lnSpc>
            <a:spcBef>
              <a:spcPct val="0"/>
            </a:spcBef>
            <a:spcAft>
              <a:spcPct val="20000"/>
            </a:spcAft>
            <a:buChar char="•"/>
          </a:pPr>
          <a:r>
            <a:rPr lang="en-US" sz="1800" kern="1200"/>
            <a:t>Easy access to CryptoAuth family of devices</a:t>
          </a:r>
        </a:p>
        <a:p>
          <a:pPr marL="171450" lvl="1" indent="-171450" algn="l" defTabSz="800100">
            <a:lnSpc>
              <a:spcPct val="90000"/>
            </a:lnSpc>
            <a:spcBef>
              <a:spcPct val="0"/>
            </a:spcBef>
            <a:spcAft>
              <a:spcPct val="20000"/>
            </a:spcAft>
            <a:buChar char="•"/>
          </a:pPr>
          <a:r>
            <a:rPr lang="en-US" sz="1800" kern="1200"/>
            <a:t>Host side crypto calculations</a:t>
          </a:r>
        </a:p>
        <a:p>
          <a:pPr marL="171450" lvl="1" indent="-171450" algn="l" defTabSz="800100">
            <a:lnSpc>
              <a:spcPct val="90000"/>
            </a:lnSpc>
            <a:spcBef>
              <a:spcPct val="0"/>
            </a:spcBef>
            <a:spcAft>
              <a:spcPct val="20000"/>
            </a:spcAft>
            <a:buChar char="•"/>
          </a:pPr>
          <a:r>
            <a:rPr lang="en-US" sz="1800" kern="1200"/>
            <a:t>Certificate handling functions</a:t>
          </a:r>
        </a:p>
        <a:p>
          <a:pPr marL="342900" lvl="2" indent="-171450" algn="l" defTabSz="800100">
            <a:lnSpc>
              <a:spcPct val="90000"/>
            </a:lnSpc>
            <a:spcBef>
              <a:spcPct val="0"/>
            </a:spcBef>
            <a:spcAft>
              <a:spcPct val="20000"/>
            </a:spcAft>
            <a:buChar char="•"/>
          </a:pPr>
          <a:r>
            <a:rPr lang="en-US" sz="1800" kern="1200"/>
            <a:t>Create (Certificate Sign Requests)</a:t>
          </a:r>
        </a:p>
        <a:p>
          <a:pPr marL="342900" lvl="2" indent="-171450" algn="l" defTabSz="800100">
            <a:lnSpc>
              <a:spcPct val="90000"/>
            </a:lnSpc>
            <a:spcBef>
              <a:spcPct val="0"/>
            </a:spcBef>
            <a:spcAft>
              <a:spcPct val="20000"/>
            </a:spcAft>
            <a:buChar char="•"/>
          </a:pPr>
          <a:r>
            <a:rPr lang="en-US" sz="1800" kern="1200"/>
            <a:t>Save and Load</a:t>
          </a:r>
        </a:p>
        <a:p>
          <a:pPr marL="342900" lvl="2" indent="-171450" algn="l" defTabSz="800100">
            <a:lnSpc>
              <a:spcPct val="90000"/>
            </a:lnSpc>
            <a:spcBef>
              <a:spcPct val="0"/>
            </a:spcBef>
            <a:spcAft>
              <a:spcPct val="20000"/>
            </a:spcAft>
            <a:buChar char="•"/>
          </a:pPr>
          <a:r>
            <a:rPr lang="en-US" sz="1800" kern="1200"/>
            <a:t>Sign and Verify</a:t>
          </a:r>
        </a:p>
      </dsp:txBody>
      <dsp:txXfrm>
        <a:off x="0" y="892599"/>
        <a:ext cx="5505846" cy="2190060"/>
      </dsp:txXfrm>
    </dsp:sp>
    <dsp:sp modelId="{3B133463-49C1-4099-878C-D38128C8AB4D}">
      <dsp:nvSpPr>
        <dsp:cNvPr id="0" name=""/>
        <dsp:cNvSpPr/>
      </dsp:nvSpPr>
      <dsp:spPr>
        <a:xfrm>
          <a:off x="0" y="3082659"/>
          <a:ext cx="5505846"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Documented on GitHub</a:t>
          </a:r>
        </a:p>
      </dsp:txBody>
      <dsp:txXfrm>
        <a:off x="26930" y="3109589"/>
        <a:ext cx="5451986" cy="497795"/>
      </dsp:txXfrm>
    </dsp:sp>
    <dsp:sp modelId="{E947FFAE-58A3-46C5-85A4-80CA32ABB1BE}">
      <dsp:nvSpPr>
        <dsp:cNvPr id="0" name=""/>
        <dsp:cNvSpPr/>
      </dsp:nvSpPr>
      <dsp:spPr>
        <a:xfrm>
          <a:off x="0" y="3634314"/>
          <a:ext cx="5505846"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81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www.microchip.com/</a:t>
          </a:r>
          <a:r>
            <a:rPr lang="en-US" sz="1800" b="1" kern="1200"/>
            <a:t>CryptoAuthLib</a:t>
          </a:r>
          <a:endParaRPr lang="en-US" sz="1800" kern="1200"/>
        </a:p>
      </dsp:txBody>
      <dsp:txXfrm>
        <a:off x="0" y="3634314"/>
        <a:ext cx="5505846" cy="380880"/>
      </dsp:txXfrm>
    </dsp:sp>
    <dsp:sp modelId="{9000866E-03AB-4668-B2F4-5A5E298FEC68}">
      <dsp:nvSpPr>
        <dsp:cNvPr id="0" name=""/>
        <dsp:cNvSpPr/>
      </dsp:nvSpPr>
      <dsp:spPr>
        <a:xfrm>
          <a:off x="0" y="4015194"/>
          <a:ext cx="5505846" cy="5516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Portable, powerful, extensible, easy-to-use</a:t>
          </a:r>
        </a:p>
      </dsp:txBody>
      <dsp:txXfrm>
        <a:off x="26930" y="4042124"/>
        <a:ext cx="5451986" cy="4977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34DF3-526A-4B48-BDEF-77354FD94246}">
      <dsp:nvSpPr>
        <dsp:cNvPr id="0" name=""/>
        <dsp:cNvSpPr/>
      </dsp:nvSpPr>
      <dsp:spPr>
        <a:xfrm>
          <a:off x="0" y="657"/>
          <a:ext cx="11400660" cy="15384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30B469-7F97-4375-BC45-C5CAD3008729}">
      <dsp:nvSpPr>
        <dsp:cNvPr id="0" name=""/>
        <dsp:cNvSpPr/>
      </dsp:nvSpPr>
      <dsp:spPr>
        <a:xfrm>
          <a:off x="465387" y="346813"/>
          <a:ext cx="846158" cy="846158"/>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900DE4-9AB4-487F-9E2B-8ECE71AD2CAC}">
      <dsp:nvSpPr>
        <dsp:cNvPr id="0" name=""/>
        <dsp:cNvSpPr/>
      </dsp:nvSpPr>
      <dsp:spPr>
        <a:xfrm>
          <a:off x="1776933" y="657"/>
          <a:ext cx="9623726" cy="1538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822" tIns="162822" rIns="162822" bIns="162822" numCol="1" spcCol="1270" anchor="ctr" anchorCtr="0">
          <a:noAutofit/>
        </a:bodyPr>
        <a:lstStyle/>
        <a:p>
          <a:pPr marL="0" lvl="0" indent="0" algn="l" defTabSz="1111250">
            <a:lnSpc>
              <a:spcPct val="100000"/>
            </a:lnSpc>
            <a:spcBef>
              <a:spcPct val="0"/>
            </a:spcBef>
            <a:spcAft>
              <a:spcPct val="35000"/>
            </a:spcAft>
            <a:buNone/>
          </a:pPr>
          <a:r>
            <a:rPr lang="en-US" sz="2500" kern="1200"/>
            <a:t>Not exposed, also true at the CM</a:t>
          </a:r>
        </a:p>
      </dsp:txBody>
      <dsp:txXfrm>
        <a:off x="1776933" y="657"/>
        <a:ext cx="9623726" cy="1538470"/>
      </dsp:txXfrm>
    </dsp:sp>
    <dsp:sp modelId="{B146EB7C-96F6-4259-BFD2-19231444A8F6}">
      <dsp:nvSpPr>
        <dsp:cNvPr id="0" name=""/>
        <dsp:cNvSpPr/>
      </dsp:nvSpPr>
      <dsp:spPr>
        <a:xfrm>
          <a:off x="0" y="1923746"/>
          <a:ext cx="11400660" cy="15384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5677ED-D3E8-4222-9796-5082FCA3668C}">
      <dsp:nvSpPr>
        <dsp:cNvPr id="0" name=""/>
        <dsp:cNvSpPr/>
      </dsp:nvSpPr>
      <dsp:spPr>
        <a:xfrm>
          <a:off x="465387" y="2269902"/>
          <a:ext cx="846158" cy="846158"/>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98E627-61E5-4E00-836C-473B2FEF0581}">
      <dsp:nvSpPr>
        <dsp:cNvPr id="0" name=""/>
        <dsp:cNvSpPr/>
      </dsp:nvSpPr>
      <dsp:spPr>
        <a:xfrm>
          <a:off x="1776933" y="1923746"/>
          <a:ext cx="9623726" cy="1538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822" tIns="162822" rIns="162822" bIns="162822" numCol="1" spcCol="1270" anchor="ctr" anchorCtr="0">
          <a:noAutofit/>
        </a:bodyPr>
        <a:lstStyle/>
        <a:p>
          <a:pPr marL="0" lvl="0" indent="0" algn="l" defTabSz="1111250">
            <a:lnSpc>
              <a:spcPct val="100000"/>
            </a:lnSpc>
            <a:spcBef>
              <a:spcPct val="0"/>
            </a:spcBef>
            <a:spcAft>
              <a:spcPct val="35000"/>
            </a:spcAft>
            <a:buNone/>
          </a:pPr>
          <a:r>
            <a:rPr lang="en-US" sz="2500" kern="1200"/>
            <a:t>Contrary to </a:t>
          </a:r>
          <a:r>
            <a:rPr lang="en-US" sz="2500" kern="1200" err="1"/>
            <a:t>rootCA</a:t>
          </a:r>
          <a:r>
            <a:rPr lang="en-US" sz="2500" kern="1200"/>
            <a:t> company and Cloud IaaS companies, the device private key is never loaded in the embedded system by a CM</a:t>
          </a:r>
        </a:p>
      </dsp:txBody>
      <dsp:txXfrm>
        <a:off x="1776933" y="1923746"/>
        <a:ext cx="9623726" cy="1538470"/>
      </dsp:txXfrm>
    </dsp:sp>
    <dsp:sp modelId="{1524C4C2-F79D-4DF2-AEAF-13F40DB3EA23}">
      <dsp:nvSpPr>
        <dsp:cNvPr id="0" name=""/>
        <dsp:cNvSpPr/>
      </dsp:nvSpPr>
      <dsp:spPr>
        <a:xfrm>
          <a:off x="0" y="3846834"/>
          <a:ext cx="11400660" cy="15384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E61014-EDFD-4B41-9288-5C278184260F}">
      <dsp:nvSpPr>
        <dsp:cNvPr id="0" name=""/>
        <dsp:cNvSpPr/>
      </dsp:nvSpPr>
      <dsp:spPr>
        <a:xfrm>
          <a:off x="465387" y="4192990"/>
          <a:ext cx="846158" cy="846158"/>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F55291-1B10-48D1-9E75-48B578E8E1FF}">
      <dsp:nvSpPr>
        <dsp:cNvPr id="0" name=""/>
        <dsp:cNvSpPr/>
      </dsp:nvSpPr>
      <dsp:spPr>
        <a:xfrm>
          <a:off x="1776933" y="3846834"/>
          <a:ext cx="9623726" cy="1538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822" tIns="162822" rIns="162822" bIns="162822" numCol="1" spcCol="1270" anchor="ctr" anchorCtr="0">
          <a:noAutofit/>
        </a:bodyPr>
        <a:lstStyle/>
        <a:p>
          <a:pPr marL="0" lvl="0" indent="0" algn="l" defTabSz="1111250">
            <a:lnSpc>
              <a:spcPct val="100000"/>
            </a:lnSpc>
            <a:spcBef>
              <a:spcPct val="0"/>
            </a:spcBef>
            <a:spcAft>
              <a:spcPct val="35000"/>
            </a:spcAft>
            <a:buNone/>
          </a:pPr>
          <a:r>
            <a:rPr lang="en-US" sz="2500" kern="1200"/>
            <a:t>The device private key is generated by the ECC608 </a:t>
          </a:r>
          <a:r>
            <a:rPr lang="en-US" sz="2500" kern="1200" err="1"/>
            <a:t>TrustMANAGER</a:t>
          </a:r>
          <a:r>
            <a:rPr lang="en-US" sz="2500" kern="1200"/>
            <a:t>, inside the IC and then managed by </a:t>
          </a:r>
          <a:r>
            <a:rPr lang="en-US" sz="2500" kern="1200" err="1"/>
            <a:t>keySTREAM</a:t>
          </a:r>
          <a:endParaRPr lang="en-US" sz="2500" kern="1200"/>
        </a:p>
      </dsp:txBody>
      <dsp:txXfrm>
        <a:off x="1776933" y="3846834"/>
        <a:ext cx="9623726" cy="15384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23062-C139-4154-88FC-091EE62D2807}">
      <dsp:nvSpPr>
        <dsp:cNvPr id="0" name=""/>
        <dsp:cNvSpPr/>
      </dsp:nvSpPr>
      <dsp:spPr>
        <a:xfrm>
          <a:off x="307998" y="0"/>
          <a:ext cx="5278003" cy="5278003"/>
        </a:xfrm>
        <a:prstGeom prst="diamond">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8886DA-9442-4133-8FE1-EF14C255E232}">
      <dsp:nvSpPr>
        <dsp:cNvPr id="0" name=""/>
        <dsp:cNvSpPr/>
      </dsp:nvSpPr>
      <dsp:spPr>
        <a:xfrm>
          <a:off x="799908" y="501410"/>
          <a:ext cx="2058421" cy="2058421"/>
        </a:xfrm>
        <a:prstGeom prst="roundRect">
          <a:avLst/>
        </a:prstGeom>
        <a:solidFill>
          <a:srgbClr val="00B0F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Security updatability in line with upcoming regulations and standards</a:t>
          </a:r>
        </a:p>
      </dsp:txBody>
      <dsp:txXfrm>
        <a:off x="900392" y="601894"/>
        <a:ext cx="1857453" cy="1857453"/>
      </dsp:txXfrm>
    </dsp:sp>
    <dsp:sp modelId="{A817C243-F141-4488-A433-5CDE474F947B}">
      <dsp:nvSpPr>
        <dsp:cNvPr id="0" name=""/>
        <dsp:cNvSpPr/>
      </dsp:nvSpPr>
      <dsp:spPr>
        <a:xfrm>
          <a:off x="3016670" y="501410"/>
          <a:ext cx="2058421" cy="2058421"/>
        </a:xfrm>
        <a:prstGeom prst="roundRect">
          <a:avLst/>
        </a:prstGeom>
        <a:solidFill>
          <a:srgbClr val="00B0F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Prevent instead of correcting or be ready to correct remotely</a:t>
          </a:r>
        </a:p>
      </dsp:txBody>
      <dsp:txXfrm>
        <a:off x="3117154" y="601894"/>
        <a:ext cx="1857453" cy="1857453"/>
      </dsp:txXfrm>
    </dsp:sp>
    <dsp:sp modelId="{32DE751A-D17F-49CB-A782-E936A6AE866F}">
      <dsp:nvSpPr>
        <dsp:cNvPr id="0" name=""/>
        <dsp:cNvSpPr/>
      </dsp:nvSpPr>
      <dsp:spPr>
        <a:xfrm>
          <a:off x="799908" y="2718172"/>
          <a:ext cx="2058421" cy="2058421"/>
        </a:xfrm>
        <a:prstGeom prst="roundRect">
          <a:avLst/>
        </a:prstGeom>
        <a:solidFill>
          <a:srgbClr val="00B0F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Enable personalized user experience (lease model, subscription model)</a:t>
          </a:r>
        </a:p>
      </dsp:txBody>
      <dsp:txXfrm>
        <a:off x="900392" y="2818656"/>
        <a:ext cx="1857453" cy="1857453"/>
      </dsp:txXfrm>
    </dsp:sp>
    <dsp:sp modelId="{4BA3708A-DA17-4467-8538-D3FE46CE1581}">
      <dsp:nvSpPr>
        <dsp:cNvPr id="0" name=""/>
        <dsp:cNvSpPr/>
      </dsp:nvSpPr>
      <dsp:spPr>
        <a:xfrm>
          <a:off x="3016670" y="2718172"/>
          <a:ext cx="2058421" cy="2058421"/>
        </a:xfrm>
        <a:prstGeom prst="roundRect">
          <a:avLst/>
        </a:prstGeom>
        <a:solidFill>
          <a:srgbClr val="00B0F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Security scalability and  automation</a:t>
          </a:r>
        </a:p>
      </dsp:txBody>
      <dsp:txXfrm>
        <a:off x="3117154" y="2818656"/>
        <a:ext cx="1857453" cy="18574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CAEFA-4287-4AAE-9D68-2617D421078A}">
      <dsp:nvSpPr>
        <dsp:cNvPr id="0" name=""/>
        <dsp:cNvSpPr/>
      </dsp:nvSpPr>
      <dsp:spPr>
        <a:xfrm>
          <a:off x="0" y="2235"/>
          <a:ext cx="11400660" cy="11329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C0BB2A-ECA4-4265-939E-741BBE8770F3}">
      <dsp:nvSpPr>
        <dsp:cNvPr id="0" name=""/>
        <dsp:cNvSpPr/>
      </dsp:nvSpPr>
      <dsp:spPr>
        <a:xfrm>
          <a:off x="342716" y="257148"/>
          <a:ext cx="623120" cy="6231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A842F1-6819-4A5C-854A-780CD75EB4B1}">
      <dsp:nvSpPr>
        <dsp:cNvPr id="0" name=""/>
        <dsp:cNvSpPr/>
      </dsp:nvSpPr>
      <dsp:spPr>
        <a:xfrm>
          <a:off x="1308552" y="2235"/>
          <a:ext cx="5130297" cy="1132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903" tIns="119903" rIns="119903" bIns="119903" numCol="1" spcCol="1270" anchor="ctr" anchorCtr="0">
          <a:noAutofit/>
        </a:bodyPr>
        <a:lstStyle/>
        <a:p>
          <a:pPr marL="0" lvl="0" indent="0" algn="l" defTabSz="977900">
            <a:lnSpc>
              <a:spcPct val="100000"/>
            </a:lnSpc>
            <a:spcBef>
              <a:spcPct val="0"/>
            </a:spcBef>
            <a:spcAft>
              <a:spcPct val="35000"/>
            </a:spcAft>
            <a:buNone/>
          </a:pPr>
          <a:r>
            <a:rPr lang="en-US" sz="2200" b="1" kern="1200"/>
            <a:t>Holistic Device Security</a:t>
          </a:r>
          <a:endParaRPr lang="en-US" sz="2200" kern="1200"/>
        </a:p>
      </dsp:txBody>
      <dsp:txXfrm>
        <a:off x="1308552" y="2235"/>
        <a:ext cx="5130297" cy="1132945"/>
      </dsp:txXfrm>
    </dsp:sp>
    <dsp:sp modelId="{F8A9E7F0-E5DF-4C4A-AA90-E465412DAD00}">
      <dsp:nvSpPr>
        <dsp:cNvPr id="0" name=""/>
        <dsp:cNvSpPr/>
      </dsp:nvSpPr>
      <dsp:spPr>
        <a:xfrm>
          <a:off x="6438849" y="2235"/>
          <a:ext cx="4961810" cy="1132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903" tIns="119903" rIns="119903" bIns="119903" numCol="1" spcCol="1270" anchor="ctr" anchorCtr="0">
          <a:noAutofit/>
        </a:bodyPr>
        <a:lstStyle/>
        <a:p>
          <a:pPr marL="0" lvl="0" indent="0" algn="l" defTabSz="666750">
            <a:lnSpc>
              <a:spcPct val="100000"/>
            </a:lnSpc>
            <a:spcBef>
              <a:spcPct val="0"/>
            </a:spcBef>
            <a:spcAft>
              <a:spcPct val="35000"/>
            </a:spcAft>
            <a:buNone/>
          </a:pPr>
          <a:r>
            <a:rPr lang="en-US" sz="1500" kern="1200" dirty="0"/>
            <a:t>Secure generation and provisioning of keys and certificates</a:t>
          </a:r>
        </a:p>
        <a:p>
          <a:pPr marL="0" lvl="0" indent="0" algn="l" defTabSz="666750">
            <a:lnSpc>
              <a:spcPct val="100000"/>
            </a:lnSpc>
            <a:spcBef>
              <a:spcPct val="0"/>
            </a:spcBef>
            <a:spcAft>
              <a:spcPct val="35000"/>
            </a:spcAft>
            <a:buNone/>
          </a:pPr>
          <a:r>
            <a:rPr lang="en-US" sz="1500" kern="1200" dirty="0"/>
            <a:t>Secure management of keys/certificates throughout product lifecycle</a:t>
          </a:r>
        </a:p>
      </dsp:txBody>
      <dsp:txXfrm>
        <a:off x="6438849" y="2235"/>
        <a:ext cx="4961810" cy="1132945"/>
      </dsp:txXfrm>
    </dsp:sp>
    <dsp:sp modelId="{775553DC-584F-4265-9155-BA0F27B34547}">
      <dsp:nvSpPr>
        <dsp:cNvPr id="0" name=""/>
        <dsp:cNvSpPr/>
      </dsp:nvSpPr>
      <dsp:spPr>
        <a:xfrm>
          <a:off x="0" y="1418417"/>
          <a:ext cx="11400660" cy="11329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296B7-3336-488C-8E7D-237EC726DE21}">
      <dsp:nvSpPr>
        <dsp:cNvPr id="0" name=""/>
        <dsp:cNvSpPr/>
      </dsp:nvSpPr>
      <dsp:spPr>
        <a:xfrm>
          <a:off x="342716" y="1673330"/>
          <a:ext cx="623120" cy="6231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D86B65-F9CC-4040-9242-5571B437ECC5}">
      <dsp:nvSpPr>
        <dsp:cNvPr id="0" name=""/>
        <dsp:cNvSpPr/>
      </dsp:nvSpPr>
      <dsp:spPr>
        <a:xfrm>
          <a:off x="1308552" y="1418417"/>
          <a:ext cx="5130297" cy="1132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903" tIns="119903" rIns="119903" bIns="119903" numCol="1" spcCol="1270" anchor="ctr" anchorCtr="0">
          <a:noAutofit/>
        </a:bodyPr>
        <a:lstStyle/>
        <a:p>
          <a:pPr marL="0" lvl="0" indent="0" algn="l" defTabSz="977900">
            <a:lnSpc>
              <a:spcPct val="100000"/>
            </a:lnSpc>
            <a:spcBef>
              <a:spcPct val="0"/>
            </a:spcBef>
            <a:spcAft>
              <a:spcPct val="35000"/>
            </a:spcAft>
            <a:buNone/>
          </a:pPr>
          <a:r>
            <a:rPr lang="en-US" sz="2200" b="1" i="0" kern="1200"/>
            <a:t>Compliance and Standard</a:t>
          </a:r>
          <a:endParaRPr lang="en-US" sz="2200" kern="1200"/>
        </a:p>
      </dsp:txBody>
      <dsp:txXfrm>
        <a:off x="1308552" y="1418417"/>
        <a:ext cx="5130297" cy="1132945"/>
      </dsp:txXfrm>
    </dsp:sp>
    <dsp:sp modelId="{FEAB6F91-9C1C-4C71-836E-884B91583BEB}">
      <dsp:nvSpPr>
        <dsp:cNvPr id="0" name=""/>
        <dsp:cNvSpPr/>
      </dsp:nvSpPr>
      <dsp:spPr>
        <a:xfrm>
          <a:off x="6438849" y="1418417"/>
          <a:ext cx="4961810" cy="1132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903" tIns="119903" rIns="119903" bIns="119903" numCol="1" spcCol="1270" anchor="ctr" anchorCtr="0">
          <a:noAutofit/>
        </a:bodyPr>
        <a:lstStyle/>
        <a:p>
          <a:pPr marL="0" lvl="0" indent="0" algn="l" defTabSz="666750">
            <a:lnSpc>
              <a:spcPct val="100000"/>
            </a:lnSpc>
            <a:spcBef>
              <a:spcPct val="0"/>
            </a:spcBef>
            <a:spcAft>
              <a:spcPct val="35000"/>
            </a:spcAft>
            <a:buNone/>
          </a:pPr>
          <a:r>
            <a:rPr lang="en-US" sz="1500" kern="1200" dirty="0"/>
            <a:t>Helps to build secure products </a:t>
          </a:r>
        </a:p>
        <a:p>
          <a:pPr marL="0" lvl="0" indent="0" algn="l" defTabSz="666750">
            <a:lnSpc>
              <a:spcPct val="100000"/>
            </a:lnSpc>
            <a:spcBef>
              <a:spcPct val="0"/>
            </a:spcBef>
            <a:spcAft>
              <a:spcPct val="35000"/>
            </a:spcAft>
            <a:buNone/>
          </a:pPr>
          <a:r>
            <a:rPr lang="en-US" sz="1500" kern="1200" dirty="0"/>
            <a:t>Withstands security threats</a:t>
          </a:r>
        </a:p>
        <a:p>
          <a:pPr marL="0" lvl="0" indent="0" algn="l" defTabSz="666750">
            <a:lnSpc>
              <a:spcPct val="100000"/>
            </a:lnSpc>
            <a:spcBef>
              <a:spcPct val="0"/>
            </a:spcBef>
            <a:spcAft>
              <a:spcPct val="35000"/>
            </a:spcAft>
            <a:buNone/>
          </a:pPr>
          <a:r>
            <a:rPr lang="en-US" sz="1500" kern="1200" dirty="0"/>
            <a:t>Comply with industry standard and regulations</a:t>
          </a:r>
        </a:p>
      </dsp:txBody>
      <dsp:txXfrm>
        <a:off x="6438849" y="1418417"/>
        <a:ext cx="4961810" cy="1132945"/>
      </dsp:txXfrm>
    </dsp:sp>
    <dsp:sp modelId="{305C90E0-CE2B-4C2A-B910-28588429D28D}">
      <dsp:nvSpPr>
        <dsp:cNvPr id="0" name=""/>
        <dsp:cNvSpPr/>
      </dsp:nvSpPr>
      <dsp:spPr>
        <a:xfrm>
          <a:off x="0" y="2834599"/>
          <a:ext cx="11400660" cy="11329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41D0A8-3DB0-4A5A-9E35-45A240AED206}">
      <dsp:nvSpPr>
        <dsp:cNvPr id="0" name=""/>
        <dsp:cNvSpPr/>
      </dsp:nvSpPr>
      <dsp:spPr>
        <a:xfrm>
          <a:off x="342716" y="3089512"/>
          <a:ext cx="623120" cy="6231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67EBB8-AD50-4DAB-8599-981785B8625E}">
      <dsp:nvSpPr>
        <dsp:cNvPr id="0" name=""/>
        <dsp:cNvSpPr/>
      </dsp:nvSpPr>
      <dsp:spPr>
        <a:xfrm>
          <a:off x="1308552" y="2834599"/>
          <a:ext cx="5130297" cy="1132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903" tIns="119903" rIns="119903" bIns="119903" numCol="1" spcCol="1270" anchor="ctr" anchorCtr="0">
          <a:noAutofit/>
        </a:bodyPr>
        <a:lstStyle/>
        <a:p>
          <a:pPr marL="0" lvl="0" indent="0" algn="l" defTabSz="977900">
            <a:lnSpc>
              <a:spcPct val="100000"/>
            </a:lnSpc>
            <a:spcBef>
              <a:spcPct val="0"/>
            </a:spcBef>
            <a:spcAft>
              <a:spcPct val="35000"/>
            </a:spcAft>
            <a:buNone/>
          </a:pPr>
          <a:r>
            <a:rPr lang="en-US" sz="2200" b="1" kern="1200"/>
            <a:t>Easy to Use</a:t>
          </a:r>
          <a:endParaRPr lang="en-US" sz="2200" kern="1200"/>
        </a:p>
      </dsp:txBody>
      <dsp:txXfrm>
        <a:off x="1308552" y="2834599"/>
        <a:ext cx="5130297" cy="1132945"/>
      </dsp:txXfrm>
    </dsp:sp>
    <dsp:sp modelId="{E3EEEE06-DCC6-45ED-853E-BD984E75A5F7}">
      <dsp:nvSpPr>
        <dsp:cNvPr id="0" name=""/>
        <dsp:cNvSpPr/>
      </dsp:nvSpPr>
      <dsp:spPr>
        <a:xfrm>
          <a:off x="6438849" y="2834599"/>
          <a:ext cx="4961810" cy="1132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903" tIns="119903" rIns="119903" bIns="119903" numCol="1" spcCol="1270" anchor="ctr" anchorCtr="0">
          <a:noAutofit/>
        </a:bodyPr>
        <a:lstStyle/>
        <a:p>
          <a:pPr marL="0" lvl="0" indent="0" algn="l" defTabSz="666750">
            <a:lnSpc>
              <a:spcPct val="100000"/>
            </a:lnSpc>
            <a:spcBef>
              <a:spcPct val="0"/>
            </a:spcBef>
            <a:spcAft>
              <a:spcPct val="35000"/>
            </a:spcAft>
            <a:buNone/>
          </a:pPr>
          <a:r>
            <a:rPr lang="en-US" sz="1500" kern="1200"/>
            <a:t>User friendly</a:t>
          </a:r>
        </a:p>
        <a:p>
          <a:pPr marL="0" lvl="0" indent="0" algn="l" defTabSz="666750">
            <a:lnSpc>
              <a:spcPct val="100000"/>
            </a:lnSpc>
            <a:spcBef>
              <a:spcPct val="0"/>
            </a:spcBef>
            <a:spcAft>
              <a:spcPct val="35000"/>
            </a:spcAft>
            <a:buNone/>
          </a:pPr>
          <a:r>
            <a:rPr lang="en-US" sz="1500" kern="1200"/>
            <a:t>Easy integration to existing development tools</a:t>
          </a:r>
        </a:p>
      </dsp:txBody>
      <dsp:txXfrm>
        <a:off x="6438849" y="2834599"/>
        <a:ext cx="4961810" cy="1132945"/>
      </dsp:txXfrm>
    </dsp:sp>
    <dsp:sp modelId="{82474489-CAA1-4623-A514-00E0946E1821}">
      <dsp:nvSpPr>
        <dsp:cNvPr id="0" name=""/>
        <dsp:cNvSpPr/>
      </dsp:nvSpPr>
      <dsp:spPr>
        <a:xfrm>
          <a:off x="0" y="4250781"/>
          <a:ext cx="11400660" cy="11329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7EB0EB-88CF-42AD-81D9-23C6BDCA16F3}">
      <dsp:nvSpPr>
        <dsp:cNvPr id="0" name=""/>
        <dsp:cNvSpPr/>
      </dsp:nvSpPr>
      <dsp:spPr>
        <a:xfrm>
          <a:off x="342716" y="4505694"/>
          <a:ext cx="623120" cy="6231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6197AE-1042-4BC8-B426-4BE29D4F8EE6}">
      <dsp:nvSpPr>
        <dsp:cNvPr id="0" name=""/>
        <dsp:cNvSpPr/>
      </dsp:nvSpPr>
      <dsp:spPr>
        <a:xfrm>
          <a:off x="1308552" y="4250781"/>
          <a:ext cx="5130297" cy="1132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903" tIns="119903" rIns="119903" bIns="119903" numCol="1" spcCol="1270" anchor="ctr" anchorCtr="0">
          <a:noAutofit/>
        </a:bodyPr>
        <a:lstStyle/>
        <a:p>
          <a:pPr marL="0" lvl="0" indent="0" algn="l" defTabSz="977900">
            <a:lnSpc>
              <a:spcPct val="100000"/>
            </a:lnSpc>
            <a:spcBef>
              <a:spcPct val="0"/>
            </a:spcBef>
            <a:spcAft>
              <a:spcPct val="35000"/>
            </a:spcAft>
            <a:buNone/>
          </a:pPr>
          <a:r>
            <a:rPr lang="en-US" sz="2200" b="1" kern="1200"/>
            <a:t>Scalable</a:t>
          </a:r>
          <a:endParaRPr lang="en-US" sz="2200" kern="1200"/>
        </a:p>
      </dsp:txBody>
      <dsp:txXfrm>
        <a:off x="1308552" y="4250781"/>
        <a:ext cx="5130297" cy="1132945"/>
      </dsp:txXfrm>
    </dsp:sp>
    <dsp:sp modelId="{9908A777-D377-4B86-9A2B-9548F57FE0C4}">
      <dsp:nvSpPr>
        <dsp:cNvPr id="0" name=""/>
        <dsp:cNvSpPr/>
      </dsp:nvSpPr>
      <dsp:spPr>
        <a:xfrm>
          <a:off x="6438849" y="4250781"/>
          <a:ext cx="4961810" cy="1132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903" tIns="119903" rIns="119903" bIns="119903" numCol="1" spcCol="1270" anchor="ctr" anchorCtr="0">
          <a:noAutofit/>
        </a:bodyPr>
        <a:lstStyle/>
        <a:p>
          <a:pPr marL="0" lvl="0" indent="0" algn="l" defTabSz="666750">
            <a:lnSpc>
              <a:spcPct val="100000"/>
            </a:lnSpc>
            <a:spcBef>
              <a:spcPct val="0"/>
            </a:spcBef>
            <a:spcAft>
              <a:spcPct val="35000"/>
            </a:spcAft>
            <a:buNone/>
          </a:pPr>
          <a:r>
            <a:rPr lang="en-US" sz="1500" kern="1200"/>
            <a:t>Small scale to large scale IoT implementation</a:t>
          </a:r>
        </a:p>
      </dsp:txBody>
      <dsp:txXfrm>
        <a:off x="6438849" y="4250781"/>
        <a:ext cx="4961810" cy="113294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39C997-21E5-5348-AFE6-AB6F922648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327AC1D-5903-004B-A07D-BA6E3EE372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615C2D-FB91-8740-95C2-23C11A10F2F2}" type="datetimeFigureOut">
              <a:rPr lang="en-US" smtClean="0"/>
              <a:t>11/27/2024</a:t>
            </a:fld>
            <a:endParaRPr lang="en-US"/>
          </a:p>
        </p:txBody>
      </p:sp>
      <p:sp>
        <p:nvSpPr>
          <p:cNvPr id="4" name="Footer Placeholder 3">
            <a:extLst>
              <a:ext uri="{FF2B5EF4-FFF2-40B4-BE49-F238E27FC236}">
                <a16:creationId xmlns:a16="http://schemas.microsoft.com/office/drawing/2014/main" id="{2D179EA0-CF08-6C46-9B0C-7A703F62F2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E1E23A1-2359-A341-AFD4-DCB4B7D003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9837C5-E66E-4749-8D3A-655388B1EB70}" type="slidenum">
              <a:rPr lang="en-US" smtClean="0"/>
              <a:t>‹#›</a:t>
            </a:fld>
            <a:endParaRPr lang="en-US"/>
          </a:p>
        </p:txBody>
      </p:sp>
    </p:spTree>
    <p:extLst>
      <p:ext uri="{BB962C8B-B14F-4D97-AF65-F5344CB8AC3E}">
        <p14:creationId xmlns:p14="http://schemas.microsoft.com/office/powerpoint/2010/main" val="153222731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10:13:10.93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12642 7488 16383 0 0,'5'0'0'0'0,"9"0"0"0"0,23 0 0 0 0,22 0 0 0 0,19 0 0 0 0,2 0 0 0 0,-3 0 0 0 0,4 0 0 0 0,-7 0 0 0 0,1 0 0 0 0,5 0 0 0 0,-1 0 0 0 0,5 0 0 0 0,-3 0 0 0 0,-8 0 0 0 0,-11 0 0 0 0,-5 0 0 0 0,5 0 0 0 0,3 0 0 0 0,-4 0 0 0 0,-7 0 0 0 0,-1 0 0 0 0,8 0 0 0 0,9 0 0 0 0,0 0 0 0 0,-2 0 0 0 0,-1 0 0 0 0,-6 0 0 0 0,-2 0 0 0 0,0 0 0 0 0,-4 0 0 0 0,-1 0 0 0 0,2 0 0 0 0,-2 0 0 0 0,-6 0 0 0 0,1 0 0 0 0,-2 0 0 0 0,-4 0 0 0 0,8 0 0 0 0,1 0 0 0 0,-3 0 0 0 0,-4 0 0 0 0,-4 0 0 0 0,-4 0 0 0 0,10 0 0 0 0,1 0 0 0 0,-1 0 0 0 0,3 0 0 0 0,-2 0 0 0 0,8 0 0 0 0,5 0 0 0 0,-1 0 0 0 0,-6 0 0 0 0,0 0 0 0 0,-5 0 0 0 0,-4 0 0 0 0,7 0 0 0 0,6 0 0 0 0,10 0 0 0 0,-1 0 0 0 0,-1 0 0 0 0,23 0 0 0 0,12 0 0 0 0,1 0 0 0 0,22 0 0 0 0,2 0 0 0 0,-4 0 0 0 0,0 0 0 0 0,1 0 0 0 0,-8 0 0 0 0,38 0 0 0 0,15 0 0 0 0,-4 0 0 0 0,-7 0 0 0 0,-13 0 0 0 0,-21 0 0 0 0,-13 0 0 0 0,-4 0 0 0 0,15 0 0 0 0,-3 0 0 0 0,-9 0 0 0 0,-13 0 0 0 0,-5 0 0 0 0,-13 0 0 0 0,-8 0 0 0 0,-5 0 0 0 0,-8 0 0 0 0,10 0 0 0 0,9 0 0 0 0,-2 0 0 0 0,-3 0 0 0 0,4 0 0 0 0,1 0 0 0 0,3 0 0 0 0,6 0 0 0 0,0 0 0 0 0,7 0 0 0 0,12 0 0 0 0,4 0 0 0 0,0 0 0 0 0,0 0 0 0 0,-2 0 0 0 0,-8 0 0 0 0,-4 0 0 0 0,0 0 0 0 0,-12 0 0 0 0,-1 0 0 0 0,-5 0 0 0 0,-9 0 0 0 0,-4 0 0 0 0,-2 0 0 0 0,-6 0 0 0 0,-1 0 0 0 0,2 0 0 0 0,3 0 0 0 0,-4 0 0 0 0,6 0 0 0 0,5 0 0 0 0,1 0 0 0 0,12 0 0 0 0,10 0 0 0 0,12 0 0 0 0,12 0 0 0 0,-3 0 0 0 0,3 0 0 0 0,5 0 0 0 0,-7 0 0 0 0,1 0 0 0 0,3 0 0 0 0,5 0 0 0 0,-6 0 0 0 0,-1 0 0 0 0,-2 0 0 0 0,2 0 0 0 0,-1 0 0 0 0,3 0 0 0 0,5 0 0 0 0,21 0 0 0 0,14 0 0 0 0,10 0 0 0 0,5 0 0 0 0,1 0 0 0 0,-5 0 0 0 0,-4 0 0 0 0,-6 0 0 0 0,-1 0 0 0 0,-11 0 0 0 0,-12 0 0 0 0,-18 0 0 0 0,-23 0 0 0 0,-20 0 0 0 0,-18 0 0 0 0,-11 0 0 0 0,-8 0 0 0 0,-4 0 0 0 0,-1 0 0 0 0,0 0 0 0 0,0 0 0 0 0,2 0 0 0 0,0 0 0 0 0,2 0 0 0 0,-1 0 0 0 0,1 0 0 0 0,1 0 0 0 0,-1 0 0 0 0,0 0 0 0 0,6 0 0 0 0,8 0 0 0 0,6 0 0 0 0,6 0 0 0 0,-1 0 0 0 0,0 0 0 0 0,-3 0 0 0 0,-7 0 0 0 0,-4 0 0 0 0,-5 0 0 0 0,-4 0 0 0 0,-1 0 0 0 0,-2 0 0 0 0,1 0 0 0 0,-1 0 0 0 0,0 0 0 0 0,0 0 0 0 0,1 0 0 0 0,5 0 0 0 0,3 0 0 0 0,5 0 0 0 0,0 0 0 0 0,-1 0 0 0 0,-4 0 0 0 0,-2 0 0 0 0,-3 0 0 0 0,-2 0 0 0 0,0 0 0 0 0,-1 0 0 0 0,-1 0 0 0 0,1 0 0 0 0,11 0 0 0 0,4 0 0 0 0,10 0 0 0 0,7 0 0 0 0,4 0 0 0 0,-5 0 0 0 0,-7 0 0 0 0,-8 0 0 0 0,-1 0 0 0 0,-8 0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10:13:10.95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12155 6027 16383 0 0,'6'0'0'0'0,"18"0"0"0"0,28 0 0 0 0,33 0 0 0 0,31 0 0 0 0,40 0 0 0 0,28 0 0 0 0,21 0 0 0 0,-12 0 0 0 0,-16 0 0 0 0,-6 0 0 0 0,-13 0 0 0 0,-13 0 0 0 0,-18 0 0 0 0,-15 0 0 0 0,-20 0 0 0 0,-15 0 0 0 0,-9 0 0 0 0,1 0 0 0 0,-6 0 0 0 0,9 0 0 0 0,9 0 0 0 0,2 0 0 0 0,-2 0 0 0 0,20 0 0 0 0,14 0 0 0 0,16 0 0 0 0,15 0 0 0 0,9 0 0 0 0,19 0 0 0 0,-9 0 0 0 0,1 0 0 0 0,11 0 0 0 0,-7 0 0 0 0,8 0 0 0 0,6 0 0 0 0,12 0 0 0 0,-11 0 0 0 0,-20 0 0 0 0,13 0 0 0 0,33 0 0 0 0,47 0 0 0 0,3 0 0 0 0,19 0 0 0 0,-5 0 0 0 0,-20 0 0 0 0,31 0 0 0 0,5 0 0 0 0,45 0 0 0 0,-2 0 0 0 0,38 0 0 0 0,-5 0 0 0 0,-30 0 0 0 0,-34 0 0 0 0,11 0 0 0 0,-20 0 0 0 0,19 0 0 0 0,-16 0 0 0 0,15 0 0 0 0,-22 0 0 0 0,-34 0 0 0 0,-37 0 0 0 0,-33 0 0 0 0,2 0 0 0 0,-8 0 0 0 0,-18 0 0 0 0,-13 0 0 0 0,-11 0 0 0 0,17 0 0 0 0,-6 0 0 0 0,-13 0 0 0 0,-11 0 0 0 0,0 0 0 0 0,-3 0 0 0 0,-18 0 0 0 0,-14 0 0 0 0,-18 0 0 0 0,-9 0 0 0 0,-5 0 0 0 0,0 0 0 0 0,-5 0 0 0 0,-5 0 0 0 0,-6 0 0 0 0,-4 0 0 0 0,-3 0 0 0 0,-1 0 0 0 0,-2 0 0 0 0,0 0 0 0 0,0 0 0 0 0,0 0 0 0 0,1 0 0 0 0,-1 0 0 0 0,1 0 0 0 0,0 0 0 0 0,1 0 0 0 0,4 0 0 0 0,3 0 0 0 0,5 0 0 0 0,0 0 0 0 0,-1 0 0 0 0,2 0 0 0 0,-1 0 0 0 0,-3 0 0 0 0,-8 0 0 0 0,-5 0 0 0 0,-2 0 0 0 0,0 0 0 0 0,-4 0 0 0 0,-2 0 0 0 0,2 0 0 0 0,8 0 0 0 0,4 0 0 0 0,8 0 0 0 0,1 0 0 0 0,4 0 0 0 0,1 0 0 0 0,-4 0 0 0 0,2 0 0 0 0,-2 0 0 0 0,3 0 0 0 0,-1 0 0 0 0,-4 0 0 0 0,-3 0 0 0 0,-3 0 0 0 0,-2 0 0 0 0,-2 0 0 0 0,-1 0 0 0 0,-1 0 0 0 0,-5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10:13:10.95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12091 6408 16383 0 0,'6'0'0'0'0,"13"0"0"0"0,9 0 0 0 0,10 0 0 0 0,23 0 0 0 0,16 0 0 0 0,13 0 0 0 0,3 0 0 0 0,1 0 0 0 0,8 0 0 0 0,15 0 0 0 0,15 0 0 0 0,14 0 0 0 0,-1 0 0 0 0,2 0 0 0 0,-11 0 0 0 0,-2 0 0 0 0,-6 0 0 0 0,-8 0 0 0 0,-14 0 0 0 0,-13 0 0 0 0,-16 0 0 0 0,-17 0 0 0 0,-12 0 0 0 0,-9 0 0 0 0,-5 0 0 0 0,-3 0 0 0 0,-1 0 0 0 0,0 0 0 0 0,6 0 0 0 0,3 0 0 0 0,11 0 0 0 0,3 0 0 0 0,4 0 0 0 0,3 0 0 0 0,-2 0 0 0 0,-1 0 0 0 0,-4 0 0 0 0,1 0 0 0 0,-4 0 0 0 0,-4 0 0 0 0,-5 0 0 0 0,-4 0 0 0 0,-2 0 0 0 0,4 0 0 0 0,7 0 0 0 0,1 0 0 0 0,-2 0 0 0 0,3 0 0 0 0,-1 0 0 0 0,-3 0 0 0 0,-4 0 0 0 0,-2 0 0 0 0,3 0 0 0 0,0 0 0 0 0,0 0 0 0 0,-3 0 0 0 0,-2 0 0 0 0,0 0 0 0 0,-2 0 0 0 0,-1 0 0 0 0,0 0 0 0 0,0 0 0 0 0,11 0 0 0 0,9 0 0 0 0,24 0 0 0 0,5 0 0 0 0,-1 0 0 0 0,14 0 0 0 0,3 0 0 0 0,-10 0 0 0 0,2 0 0 0 0,-3 0 0 0 0,13 0 0 0 0,0 0 0 0 0,-6 0 0 0 0,-13 0 0 0 0,-15 0 0 0 0,-12 0 0 0 0,-5 0 0 0 0,-5 0 0 0 0,-4 0 0 0 0,2 0 0 0 0,0 0 0 0 0,-2 0 0 0 0,-2 0 0 0 0,-2 0 0 0 0,-1 0 0 0 0,5 0 0 0 0,0 0 0 0 0,0 0 0 0 0,-1 0 0 0 0,-2 0 0 0 0,-2 0 0 0 0,-6 0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05:34:40.7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0,'16032'0,"-15986"0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05:34:47.4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1,'5624'0,"-5595"0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3T05:34:52.0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0,'12223'0,"-12197"0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10:13:10.94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12007 7869 16383 0 0,'5'0'0'0'0,"14"0"0"0"0,31 0 0 0 0,25 0 0 0 0,44 0 0 0 0,35 0 0 0 0,27 0 0 0 0,26 0 0 0 0,18 0 0 0 0,-1 0 0 0 0,-22 0 0 0 0,-17 0 0 0 0,-24 0 0 0 0,-21 0 0 0 0,-12 0 0 0 0,-12 0 0 0 0,-19 0 0 0 0,-21 0 0 0 0,-17 0 0 0 0,-14 0 0 0 0,-8 0 0 0 0,-5 0 0 0 0,-3 0 0 0 0,0 0 0 0 0,1 0 0 0 0,6 0 0 0 0,8 0 0 0 0,3 0 0 0 0,4 0 0 0 0,-1 0 0 0 0,-3 0 0 0 0,-4 0 0 0 0,-4 0 0 0 0,-2 0 0 0 0,-3 0 0 0 0,-1 0 0 0 0,0 0 0 0 0,-1 0 0 0 0,6 0 0 0 0,2 0 0 0 0,-6 0 0 0 0,-2 0 0 0 0,-2 0 0 0 0,-1 0 0 0 0,7 0 0 0 0,3 0 0 0 0,6 0 0 0 0,12 0 0 0 0,13 0 0 0 0,1 0 0 0 0,-1 0 0 0 0,4 0 0 0 0,-9 0 0 0 0,-11 0 0 0 0,-9 0 0 0 0,-6 0 0 0 0,-5 0 0 0 0,-7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10:13:10.95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12155 7467 16383 0 0,'6'0'0'0'0,"7"0"0"0"0,13 0 0 0 0,7 0 0 0 0,10 0 0 0 0,3 0 0 0 0,5 0 0 0 0,5 0 0 0 0,-2 0 0 0 0,8 0 0 0 0,-2 0 0 0 0,-5 0 0 0 0,-1 0 0 0 0,-3 0 0 0 0,-6 0 0 0 0,-4 0 0 0 0,-4 0 0 0 0,-2 0 0 0 0,-2 0 0 0 0,-6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10:13:10.9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20177 7107 16383 0 0,'6'0'0'0'0,"7"0"0"0"0,13 0 0 0 0,7 0 0 0 0,16 0 0 0 0,16 0 0 0 0,2 0 0 0 0,7 0 0 0 0,14 0 0 0 0,8 0 0 0 0,22 0 0 0 0,19 0 0 0 0,8 0 0 0 0,-8 0 0 0 0,-11 0 0 0 0,-16 0 0 0 0,-10 0 0 0 0,-4 0 0 0 0,-2 0 0 0 0,-12 0 0 0 0,3 0 0 0 0,-7 0 0 0 0,0 0 0 0 0,-2 0 0 0 0,-8 0 0 0 0,-5 0 0 0 0,-1 0 0 0 0,-1 0 0 0 0,-4 0 0 0 0,-1 0 0 0 0,-5 0 0 0 0,-4 0 0 0 0,-6 0 0 0 0,-3 0 0 0 0,-3 0 0 0 0,-2 0 0 0 0,5 0 0 0 0,1 0 0 0 0,1 0 0 0 0,3 0 0 0 0,2 0 0 0 0,-3 0 0 0 0,-2 0 0 0 0,-2 0 0 0 0,-3 0 0 0 0,0 0 0 0 0,-8 0 0 0 0,-1 0 0 0 0,-1 0 0 0 0,2 0 0 0 0,2 0 0 0 0,1 0 0 0 0,2 0 0 0 0,0 0 0 0 0,-4 0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10:13:10.95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12113 11806 16383 0 0,'5'0'0'0'0,"20"0"0"0"0,16 0 0 0 0,23 0 0 0 0,24 0 0 0 0,3 0 0 0 0,-4 0 0 0 0,7 0 0 0 0,10 0 0 0 0,3 0 0 0 0,7 0 0 0 0,6 0 0 0 0,0 0 0 0 0,8 0 0 0 0,4 0 0 0 0,-15 0 0 0 0,-4 0 0 0 0,-5 0 0 0 0,-9 0 0 0 0,1 0 0 0 0,-5 0 0 0 0,-14 0 0 0 0,-14 0 0 0 0,-8 0 0 0 0,-13 0 0 0 0,-4 0 0 0 0,2 0 0 0 0,0 0 0 0 0,-2 0 0 0 0,-3 0 0 0 0,-2 0 0 0 0,-2 0 0 0 0,-1 0 0 0 0,-1 0 0 0 0,0 0 0 0 0,-1 0 0 0 0,6 0 0 0 0,8 0 0 0 0,19 0 0 0 0,3 0 0 0 0,13 0 0 0 0,4 0 0 0 0,-6 0 0 0 0,5 0 0 0 0,0 0 0 0 0,13 0 0 0 0,-3 0 0 0 0,21 0 0 0 0,3 0 0 0 0,-3 0 0 0 0,-3 0 0 0 0,-4 0 0 0 0,19 0 0 0 0,5 0 0 0 0,3 0 0 0 0,0 0 0 0 0,-11 0 0 0 0,24 0 0 0 0,10 0 0 0 0,-1 0 0 0 0,14 0 0 0 0,-12 0 0 0 0,-15 0 0 0 0,-16 0 0 0 0,-24 0 0 0 0,-13 0 0 0 0,-10 0 0 0 0,4 0 0 0 0,-8 0 0 0 0,-11 0 0 0 0,-11 0 0 0 0,-9 0 0 0 0,-7 0 0 0 0,1 0 0 0 0,17 0 0 0 0,4 0 0 0 0,8 0 0 0 0,4 0 0 0 0,-4 0 0 0 0,2 0 0 0 0,0 0 0 0 0,0 0 0 0 0,5 0 0 0 0,6 0 0 0 0,0 0 0 0 0,9 0 0 0 0,12 0 0 0 0,10 0 0 0 0,9 0 0 0 0,12 0 0 0 0,11 0 0 0 0,9 0 0 0 0,7 0 0 0 0,15 0 0 0 0,12 0 0 0 0,7 0 0 0 0,10 0 0 0 0,22 0 0 0 0,10 0 0 0 0,11 0 0 0 0,2 0 0 0 0,-1 0 0 0 0,-16 0 0 0 0,-24 0 0 0 0,-31 0 0 0 0,-29 0 0 0 0,-28 0 0 0 0,-24 0 0 0 0,-17 0 0 0 0,-11 0 0 0 0,-6 0 0 0 0,-7 0 0 0 0,-3 0 0 0 0,1 0 0 0 0,3 0 0 0 0,8 0 0 0 0,5 0 0 0 0,1 0 0 0 0,-5 0 0 0 0,-3 0 0 0 0,5 0 0 0 0,2 0 0 0 0,11 0 0 0 0,-1 0 0 0 0,1 0 0 0 0,10 0 0 0 0,-4 0 0 0 0,-7 0 0 0 0,-5 0 0 0 0,-4 0 0 0 0,-9 0 0 0 0,-9 0 0 0 0,-7 0 0 0 0,-7 0 0 0 0,-4 0 0 0 0,3 0 0 0 0,1 0 0 0 0,0 0 0 0 0,3 0 0 0 0,2 0 0 0 0,-2 0 0 0 0,3 0 0 0 0,6 0 0 0 0,5 0 0 0 0,4 0 0 0 0,3 0 0 0 0,-3 0 0 0 0,0 0 0 0 0,11 0 0 0 0,0 0 0 0 0,-1 0 0 0 0,-7 0 0 0 0,-8 0 0 0 0,-9 0 0 0 0,-5 0 0 0 0,-5 0 0 0 0,-3 0 0 0 0,-1 0 0 0 0,6 0 0 0 0,6 0 0 0 0,3 0 0 0 0,9 0 0 0 0,1 0 0 0 0,8 0 0 0 0,10 0 0 0 0,-3 0 0 0 0,4 0 0 0 0,0 0 0 0 0,-7 0 0 0 0,-10 0 0 0 0,-3 0 0 0 0,-6 0 0 0 0,-6 0 0 0 0,-5 0 0 0 0,-3 0 0 0 0,-2 0 0 0 0,-1 0 0 0 0,-1 0 0 0 0,0 0 0 0 0,0 0 0 0 0,0 0 0 0 0,1 0 0 0 0,0 0 0 0 0,0 0 0 0 0,0 0 0 0 0,0 0 0 0 0,0 0 0 0 0,1 0 0 0 0,-1 0 0 0 0,0 0 0 0 0,6 0 0 0 0,1 0 0 0 0,1 0 0 0 0,-3 0 0 0 0,-6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10:13:10.95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12070 12144 16383 0 0,'0'0'0'0'0,"6"0"0"0"0,13 0 0 0 0,25 0 0 0 0,12 0 0 0 0,1 0 0 0 0,3 0 0 0 0,8 0 0 0 0,-3 0 0 0 0,0 0 0 0 0,-11 0 0 0 0,-5 0 0 0 0,-3 0 0 0 0,-5 0 0 0 0,7 0 0 0 0,13 0 0 0 0,8 0 0 0 0,2 0 0 0 0,7 0 0 0 0,7 0 0 0 0,5 0 0 0 0,5 0 0 0 0,-2 0 0 0 0,10 0 0 0 0,-6 0 0 0 0,-8 0 0 0 0,-3 0 0 0 0,7 0 0 0 0,16 0 0 0 0,6 0 0 0 0,11 0 0 0 0,14 0 0 0 0,-13 0 0 0 0,1 0 0 0 0,1 0 0 0 0,7 0 0 0 0,3 0 0 0 0,16 0 0 0 0,12 0 0 0 0,10 0 0 0 0,-14 0 0 0 0,17 0 0 0 0,5 0 0 0 0,5 0 0 0 0,-1 0 0 0 0,-5 0 0 0 0,0 0 0 0 0,-14 0 0 0 0,9 0 0 0 0,13 0 0 0 0,3 0 0 0 0,1 0 0 0 0,-9 0 0 0 0,-20 0 0 0 0,-28 0 0 0 0,3 0 0 0 0,22 0 0 0 0,23 0 0 0 0,46 0 0 0 0,36 0 0 0 0,32 0 0 0 0,-22 0 0 0 0,-3 0 0 0 0,19 0 0 0 0,-1 0 0 0 0,23 0 0 0 0,-3 0 0 0 0,18 0 0 0 0,4 0 0 0 0,-45 0 0 0 0,-9 0 0 0 0,-14 0 0 0 0,-6 0 0 0 0,1 0 0 0 0,3 0 0 0 0,6 0 0 0 0,-32 0 0 0 0,-18 0 0 0 0,-6 0 0 0 0,-12 0 0 0 0,-24 0 0 0 0,-26 0 0 0 0,-16 0 0 0 0,-26 0 0 0 0,-10 0 0 0 0,-5 0 0 0 0,-8 0 0 0 0,-8 0 0 0 0,-11 0 0 0 0,-8 0 0 0 0,-7 0 0 0 0,-14 0 0 0 0,-8 0 0 0 0,-4 0 0 0 0,-2 0 0 0 0,1 0 0 0 0,13 0 0 0 0,15 0 0 0 0,16 0 0 0 0,29 0 0 0 0,3 0 0 0 0,1 0 0 0 0,-1 0 0 0 0,-6 0 0 0 0,2 0 0 0 0,-10 0 0 0 0,-9 0 0 0 0,-13 0 0 0 0,-12 0 0 0 0,-10 0 0 0 0,-7 0 0 0 0,-5 0 0 0 0,-2 0 0 0 0,-1 0 0 0 0,-1 0 0 0 0,7 0 0 0 0,8 0 0 0 0,-4 0 0 0 0,-3 0 0 0 0,-8 0 0 0 0,2 0 0 0 0,7 0 0 0 0,-3 0 0 0 0,9 0 0 0 0,8 0 0 0 0,6 0 0 0 0,-6 0 0 0 0,-2 0 0 0 0,-8 0 0 0 0,-8 0 0 0 0,-8 0 0 0 0,-9 0 0 0 0,-14 0 0 0 0,-12 0 0 0 0,-12 0 0 0 0,-7 0 0 0 0,-4 0 0 0 0,2 0 0 0 0,1 0 0 0 0,5 0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10:13:10.95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12028 12568 16383 0 0,'6'0'0'0'0,"7"0"0"0"0,13 0 0 0 0,18 0 0 0 0,20 0 0 0 0,9 0 0 0 0,10 0 0 0 0,13 0 0 0 0,1 0 0 0 0,-4 0 0 0 0,-7 0 0 0 0,-12 0 0 0 0,-2 0 0 0 0,-8 0 0 0 0,-9 0 0 0 0,-8 0 0 0 0,-6 0 0 0 0,-5 0 0 0 0,-3 0 0 0 0,-1 0 0 0 0,-1 0 0 0 0,1 0 0 0 0,-1 0 0 0 0,7 0 0 0 0,2 0 0 0 0,0 0 0 0 0,5 0 0 0 0,-1 0 0 0 0,-1 0 0 0 0,3 0 0 0 0,-1 0 0 0 0,4 0 0 0 0,4 0 0 0 0,5 0 0 0 0,3 0 0 0 0,-8 0 0 0 0,-2 0 0 0 0,-4 0 0 0 0,-5 0 0 0 0,-3 0 0 0 0,-9 0 0 0 0,-3 0 0 0 0,-1 0 0 0 0,-5 0 0 0 0,-1 0 0 0 0,3 0 0 0 0,2 0 0 0 0,3 0 0 0 0,3 0 0 0 0,1 0 0 0 0,1 0 0 0 0,0 0 0 0 0,-5 0 0 0 0,-2 0 0 0 0,1 0 0 0 0,0 0 0 0 0,3 0 0 0 0,0 0 0 0 0,-3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10:13:10.95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5064 7636 16383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10:13:10.95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19648 5646 16383 0 0,'6'0'0'0'0,"12"0"0"0"0,38 0 0 0 0,26 0 0 0 0,22 0 0 0 0,4 0 0 0 0,-5 0 0 0 0,-9 0 0 0 0,-9 0 0 0 0,-1 0 0 0 0,-5 0 0 0 0,-10 0 0 0 0,-16 0 0 0 0,-12 0 0 0 0,-7 0 0 0 0,-4 0 0 0 0,-2 0 0 0 0,1 0 0 0 0,1 0 0 0 0,1 0 0 0 0,0 0 0 0 0,7 0 0 0 0,8 0 0 0 0,13 0 0 0 0,2 0 0 0 0,-4 0 0 0 0,6 0 0 0 0,14 0 0 0 0,17 0 0 0 0,-2 0 0 0 0,6 0 0 0 0,-3 0 0 0 0,-11 0 0 0 0,-4 0 0 0 0,-9 0 0 0 0,-6 0 0 0 0,3 0 0 0 0,-4 0 0 0 0,-7 0 0 0 0,-9 0 0 0 0,-6 0 0 0 0,-4 0 0 0 0,-4 0 0 0 0,-1 0 0 0 0,-2 0 0 0 0,1 0 0 0 0,0 0 0 0 0,0 0 0 0 0,12 0 0 0 0,3 0 0 0 0,1 0 0 0 0,-4 0 0 0 0,3 0 0 0 0,-1 0 0 0 0,-3 0 0 0 0,-3 0 0 0 0,-3 0 0 0 0,-1 0 0 0 0,-3 0 0 0 0,0 0 0 0 0,0 0 0 0 0,0 0 0 0 0,-1 0 0 0 0,1 0 0 0 0,0 0 0 0 0,0 0 0 0 0,0 0 0 0 0,0 0 0 0 0,0 0 0 0 0,0 0 0 0 0,6 0 0 0 0,7 0 0 0 0,-4 0 0 0 0,-3 0 0 0 0,-3 0 0 0 0,-2 0 0 0 0,-1 0 0 0 0,-7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4E49F-5C3A-ED4E-A68A-CCB3AA3B5D59}" type="datetimeFigureOut">
              <a:rPr lang="en-US" smtClean="0"/>
              <a:t>11/27/2024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8CB49-A7FB-5E4A-B599-DE2118135120}" type="slidenum">
              <a:rPr lang="en-US" smtClean="0"/>
              <a:t>‹#›</a:t>
            </a:fld>
            <a:endParaRPr lang="en-US"/>
          </a:p>
        </p:txBody>
      </p:sp>
    </p:spTree>
    <p:extLst>
      <p:ext uri="{BB962C8B-B14F-4D97-AF65-F5344CB8AC3E}">
        <p14:creationId xmlns:p14="http://schemas.microsoft.com/office/powerpoint/2010/main" val="1462241416"/>
      </p:ext>
    </p:extLst>
  </p:cSld>
  <p:clrMap bg1="lt1" tx1="dk1" bg2="lt2" tx2="dk2" accent1="accent1" accent2="accent2" accent3="accent3" accent4="accent4" accent5="accent5" accent6="accent6" hlink="hlink" folHlink="folHlink"/>
  <p:hf hdr="0" ftr="0" dt="0"/>
  <p:notesStyle>
    <a:lvl1pPr marL="0" algn="l" defTabSz="1218936" rtl="0" eaLnBrk="1" latinLnBrk="0" hangingPunct="1">
      <a:defRPr sz="1600" kern="1200">
        <a:solidFill>
          <a:schemeClr val="tx1"/>
        </a:solidFill>
        <a:latin typeface="+mn-lt"/>
        <a:ea typeface="+mn-ea"/>
        <a:cs typeface="+mn-cs"/>
      </a:defRPr>
    </a:lvl1pPr>
    <a:lvl2pPr marL="609468" algn="l" defTabSz="1218936" rtl="0" eaLnBrk="1" latinLnBrk="0" hangingPunct="1">
      <a:defRPr sz="1600" kern="1200">
        <a:solidFill>
          <a:schemeClr val="tx1"/>
        </a:solidFill>
        <a:latin typeface="+mn-lt"/>
        <a:ea typeface="+mn-ea"/>
        <a:cs typeface="+mn-cs"/>
      </a:defRPr>
    </a:lvl2pPr>
    <a:lvl3pPr marL="1218936" algn="l" defTabSz="1218936" rtl="0" eaLnBrk="1" latinLnBrk="0" hangingPunct="1">
      <a:defRPr sz="1600" kern="1200">
        <a:solidFill>
          <a:schemeClr val="tx1"/>
        </a:solidFill>
        <a:latin typeface="+mn-lt"/>
        <a:ea typeface="+mn-ea"/>
        <a:cs typeface="+mn-cs"/>
      </a:defRPr>
    </a:lvl3pPr>
    <a:lvl4pPr marL="1828404" algn="l" defTabSz="1218936" rtl="0" eaLnBrk="1" latinLnBrk="0" hangingPunct="1">
      <a:defRPr sz="1600" kern="1200">
        <a:solidFill>
          <a:schemeClr val="tx1"/>
        </a:solidFill>
        <a:latin typeface="+mn-lt"/>
        <a:ea typeface="+mn-ea"/>
        <a:cs typeface="+mn-cs"/>
      </a:defRPr>
    </a:lvl4pPr>
    <a:lvl5pPr marL="2437872" algn="l" defTabSz="1218936" rtl="0" eaLnBrk="1" latinLnBrk="0" hangingPunct="1">
      <a:defRPr sz="1600" kern="1200">
        <a:solidFill>
          <a:schemeClr val="tx1"/>
        </a:solidFill>
        <a:latin typeface="+mn-lt"/>
        <a:ea typeface="+mn-ea"/>
        <a:cs typeface="+mn-cs"/>
      </a:defRPr>
    </a:lvl5pPr>
    <a:lvl6pPr marL="3047340" algn="l" defTabSz="1218936" rtl="0" eaLnBrk="1" latinLnBrk="0" hangingPunct="1">
      <a:defRPr sz="1600" kern="1200">
        <a:solidFill>
          <a:schemeClr val="tx1"/>
        </a:solidFill>
        <a:latin typeface="+mn-lt"/>
        <a:ea typeface="+mn-ea"/>
        <a:cs typeface="+mn-cs"/>
      </a:defRPr>
    </a:lvl6pPr>
    <a:lvl7pPr marL="3656808" algn="l" defTabSz="1218936" rtl="0" eaLnBrk="1" latinLnBrk="0" hangingPunct="1">
      <a:defRPr sz="1600" kern="1200">
        <a:solidFill>
          <a:schemeClr val="tx1"/>
        </a:solidFill>
        <a:latin typeface="+mn-lt"/>
        <a:ea typeface="+mn-ea"/>
        <a:cs typeface="+mn-cs"/>
      </a:defRPr>
    </a:lvl7pPr>
    <a:lvl8pPr marL="4266275" algn="l" defTabSz="1218936" rtl="0" eaLnBrk="1" latinLnBrk="0" hangingPunct="1">
      <a:defRPr sz="1600" kern="1200">
        <a:solidFill>
          <a:schemeClr val="tx1"/>
        </a:solidFill>
        <a:latin typeface="+mn-lt"/>
        <a:ea typeface="+mn-ea"/>
        <a:cs typeface="+mn-cs"/>
      </a:defRPr>
    </a:lvl8pPr>
    <a:lvl9pPr marL="4875744" algn="l" defTabSz="1218936"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and Introduction of Amrita and Brandon and the topic covered</a:t>
            </a:r>
          </a:p>
          <a:p>
            <a:endParaRPr lang="en-US" dirty="0"/>
          </a:p>
          <a:p>
            <a:endParaRPr lang="en-US" dirty="0"/>
          </a:p>
        </p:txBody>
      </p:sp>
      <p:sp>
        <p:nvSpPr>
          <p:cNvPr id="4" name="Slide Number Placeholder 3"/>
          <p:cNvSpPr>
            <a:spLocks noGrp="1"/>
          </p:cNvSpPr>
          <p:nvPr>
            <p:ph type="sldNum" sz="quarter" idx="5"/>
          </p:nvPr>
        </p:nvSpPr>
        <p:spPr/>
        <p:txBody>
          <a:bodyPr/>
          <a:lstStyle/>
          <a:p>
            <a:fld id="{BFF8CB49-A7FB-5E4A-B599-DE2118135120}" type="slidenum">
              <a:rPr lang="en-US" smtClean="0"/>
              <a:t>2</a:t>
            </a:fld>
            <a:endParaRPr lang="en-US"/>
          </a:p>
        </p:txBody>
      </p:sp>
    </p:spTree>
    <p:extLst>
      <p:ext uri="{BB962C8B-B14F-4D97-AF65-F5344CB8AC3E}">
        <p14:creationId xmlns:p14="http://schemas.microsoft.com/office/powerpoint/2010/main" val="555845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a:p>
            <a:endParaRPr lang="en-US"/>
          </a:p>
          <a:p>
            <a:r>
              <a:rPr lang="en-US"/>
              <a:t>In different stage, there will be different challenges to manage the keys</a:t>
            </a:r>
          </a:p>
        </p:txBody>
      </p:sp>
      <p:sp>
        <p:nvSpPr>
          <p:cNvPr id="4" name="Slide Number Placeholder 3"/>
          <p:cNvSpPr>
            <a:spLocks noGrp="1"/>
          </p:cNvSpPr>
          <p:nvPr>
            <p:ph type="sldNum" sz="quarter" idx="5"/>
          </p:nvPr>
        </p:nvSpPr>
        <p:spPr/>
        <p:txBody>
          <a:bodyPr/>
          <a:lstStyle/>
          <a:p>
            <a:fld id="{BFF8CB49-A7FB-5E4A-B599-DE2118135120}" type="slidenum">
              <a:rPr lang="en-US" smtClean="0"/>
              <a:t>12</a:t>
            </a:fld>
            <a:endParaRPr lang="en-US"/>
          </a:p>
        </p:txBody>
      </p:sp>
    </p:spTree>
    <p:extLst>
      <p:ext uri="{BB962C8B-B14F-4D97-AF65-F5344CB8AC3E}">
        <p14:creationId xmlns:p14="http://schemas.microsoft.com/office/powerpoint/2010/main" val="1914472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a:p>
            <a:endParaRPr lang="en-US"/>
          </a:p>
          <a:p>
            <a:r>
              <a:rPr lang="en-US"/>
              <a:t>Knowing that asset can move across time / space, can have multiple owners that requires a way to remotely and securely manage credentials.</a:t>
            </a:r>
          </a:p>
        </p:txBody>
      </p:sp>
      <p:sp>
        <p:nvSpPr>
          <p:cNvPr id="4" name="Slide Number Placeholder 3"/>
          <p:cNvSpPr>
            <a:spLocks noGrp="1"/>
          </p:cNvSpPr>
          <p:nvPr>
            <p:ph type="sldNum" sz="quarter" idx="5"/>
          </p:nvPr>
        </p:nvSpPr>
        <p:spPr/>
        <p:txBody>
          <a:bodyPr/>
          <a:lstStyle/>
          <a:p>
            <a:fld id="{BFF8CB49-A7FB-5E4A-B599-DE2118135120}" type="slidenum">
              <a:rPr lang="en-US" smtClean="0"/>
              <a:t>13</a:t>
            </a:fld>
            <a:endParaRPr lang="en-US"/>
          </a:p>
        </p:txBody>
      </p:sp>
    </p:spTree>
    <p:extLst>
      <p:ext uri="{BB962C8B-B14F-4D97-AF65-F5344CB8AC3E}">
        <p14:creationId xmlns:p14="http://schemas.microsoft.com/office/powerpoint/2010/main" val="921836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p:txBody>
      </p:sp>
      <p:sp>
        <p:nvSpPr>
          <p:cNvPr id="4" name="Slide Number Placeholder 3"/>
          <p:cNvSpPr>
            <a:spLocks noGrp="1"/>
          </p:cNvSpPr>
          <p:nvPr>
            <p:ph type="sldNum" sz="quarter" idx="5"/>
          </p:nvPr>
        </p:nvSpPr>
        <p:spPr/>
        <p:txBody>
          <a:bodyPr/>
          <a:lstStyle/>
          <a:p>
            <a:fld id="{BFF8CB49-A7FB-5E4A-B599-DE2118135120}" type="slidenum">
              <a:rPr lang="en-US" smtClean="0"/>
              <a:t>14</a:t>
            </a:fld>
            <a:endParaRPr lang="en-US"/>
          </a:p>
        </p:txBody>
      </p:sp>
    </p:spTree>
    <p:extLst>
      <p:ext uri="{BB962C8B-B14F-4D97-AF65-F5344CB8AC3E}">
        <p14:creationId xmlns:p14="http://schemas.microsoft.com/office/powerpoint/2010/main" val="158040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36"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Brandon</a:t>
            </a:r>
          </a:p>
          <a:p>
            <a:pPr marL="0" marR="0" lvl="0" indent="0" algn="l" defTabSz="1218936" rtl="0" eaLnBrk="1" fontAlgn="auto" latinLnBrk="0" hangingPunct="1">
              <a:lnSpc>
                <a:spcPct val="100000"/>
              </a:lnSpc>
              <a:spcBef>
                <a:spcPts val="0"/>
              </a:spcBef>
              <a:spcAft>
                <a:spcPts val="0"/>
              </a:spcAft>
              <a:buClrTx/>
              <a:buSzTx/>
              <a:buFontTx/>
              <a:buNone/>
              <a:tabLst/>
              <a:defRPr/>
            </a:pPr>
            <a:endParaRPr lang="en-US" sz="1800">
              <a:effectLst/>
              <a:latin typeface="Segoe UI" panose="020B0502040204020203" pitchFamily="34" charset="0"/>
            </a:endParaRPr>
          </a:p>
          <a:p>
            <a:pPr marL="0" marR="0" lvl="0" indent="0" algn="l" defTabSz="1218936"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Understand what is keySTREAM and Trust Manager, what is a PKI and how to create it on keySTREAM, how to manage / update / </a:t>
            </a:r>
            <a:r>
              <a:rPr lang="en-US" sz="1800" err="1">
                <a:effectLst/>
                <a:latin typeface="Segoe UI" panose="020B0502040204020203" pitchFamily="34" charset="0"/>
              </a:rPr>
              <a:t>revocate</a:t>
            </a:r>
            <a:r>
              <a:rPr lang="en-US" sz="1800">
                <a:effectLst/>
                <a:latin typeface="Segoe UI" panose="020B0502040204020203" pitchFamily="34" charset="0"/>
              </a:rPr>
              <a:t> / renew certificates and how to transfer the ownership of the device.</a:t>
            </a:r>
          </a:p>
          <a:p>
            <a:pPr marL="0" marR="0" lvl="0" indent="0" algn="l" defTabSz="1218936" rtl="0" eaLnBrk="1" fontAlgn="auto" latinLnBrk="0" hangingPunct="1">
              <a:lnSpc>
                <a:spcPct val="100000"/>
              </a:lnSpc>
              <a:spcBef>
                <a:spcPts val="0"/>
              </a:spcBef>
              <a:spcAft>
                <a:spcPts val="0"/>
              </a:spcAft>
              <a:buClrTx/>
              <a:buSzTx/>
              <a:buFontTx/>
              <a:buNone/>
              <a:tabLst/>
              <a:defRPr/>
            </a:pPr>
            <a:endParaRPr lang="en-US" sz="1800">
              <a:effectLst/>
              <a:latin typeface="Segoe UI" panose="020B0502040204020203" pitchFamily="34" charset="0"/>
            </a:endParaRPr>
          </a:p>
          <a:p>
            <a:pPr marL="0" marR="0" lvl="0" indent="0" algn="l" defTabSz="1218936"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All keySTREAM logos approved by Kudelski</a:t>
            </a:r>
            <a:endParaRPr lang="en-US" sz="1800">
              <a:effectLst/>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BFF8CB49-A7FB-5E4A-B599-DE2118135120}" type="slidenum">
              <a:rPr lang="en-US" smtClean="0"/>
              <a:t>15</a:t>
            </a:fld>
            <a:endParaRPr lang="en-US"/>
          </a:p>
        </p:txBody>
      </p:sp>
    </p:spTree>
    <p:extLst>
      <p:ext uri="{BB962C8B-B14F-4D97-AF65-F5344CB8AC3E}">
        <p14:creationId xmlns:p14="http://schemas.microsoft.com/office/powerpoint/2010/main" val="408718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p:txBody>
      </p:sp>
      <p:sp>
        <p:nvSpPr>
          <p:cNvPr id="4" name="Slide Number Placeholder 3"/>
          <p:cNvSpPr>
            <a:spLocks noGrp="1"/>
          </p:cNvSpPr>
          <p:nvPr>
            <p:ph type="sldNum" sz="quarter" idx="5"/>
          </p:nvPr>
        </p:nvSpPr>
        <p:spPr/>
        <p:txBody>
          <a:bodyPr/>
          <a:lstStyle/>
          <a:p>
            <a:fld id="{BFF8CB49-A7FB-5E4A-B599-DE2118135120}" type="slidenum">
              <a:rPr lang="en-US" smtClean="0"/>
              <a:t>16</a:t>
            </a:fld>
            <a:endParaRPr lang="en-US"/>
          </a:p>
        </p:txBody>
      </p:sp>
    </p:spTree>
    <p:extLst>
      <p:ext uri="{BB962C8B-B14F-4D97-AF65-F5344CB8AC3E}">
        <p14:creationId xmlns:p14="http://schemas.microsoft.com/office/powerpoint/2010/main" val="2224523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a:p>
            <a:endParaRPr lang="en-US"/>
          </a:p>
          <a:p>
            <a:r>
              <a:rPr lang="en-US" err="1"/>
              <a:t>TrustMANAGER</a:t>
            </a:r>
            <a:r>
              <a:rPr lang="en-US"/>
              <a:t> is a security solution that can help to enable true security in different type of markets, mainly for connected products, and stick to legislation / standards.</a:t>
            </a:r>
          </a:p>
          <a:p>
            <a:endParaRPr lang="en-US"/>
          </a:p>
          <a:p>
            <a:r>
              <a:rPr lang="en-US"/>
              <a:t>IoT: EN 303645, CRA</a:t>
            </a:r>
          </a:p>
          <a:p>
            <a:r>
              <a:rPr lang="en-US"/>
              <a:t>Fleet Management: AIS-140 </a:t>
            </a:r>
          </a:p>
        </p:txBody>
      </p:sp>
      <p:sp>
        <p:nvSpPr>
          <p:cNvPr id="4" name="Slide Number Placeholder 3"/>
          <p:cNvSpPr>
            <a:spLocks noGrp="1"/>
          </p:cNvSpPr>
          <p:nvPr>
            <p:ph type="sldNum" sz="quarter" idx="5"/>
          </p:nvPr>
        </p:nvSpPr>
        <p:spPr/>
        <p:txBody>
          <a:bodyPr/>
          <a:lstStyle/>
          <a:p>
            <a:fld id="{BFF8CB49-A7FB-5E4A-B599-DE2118135120}" type="slidenum">
              <a:rPr lang="en-US" smtClean="0"/>
              <a:t>17</a:t>
            </a:fld>
            <a:endParaRPr lang="en-US"/>
          </a:p>
        </p:txBody>
      </p:sp>
    </p:spTree>
    <p:extLst>
      <p:ext uri="{BB962C8B-B14F-4D97-AF65-F5344CB8AC3E}">
        <p14:creationId xmlns:p14="http://schemas.microsoft.com/office/powerpoint/2010/main" val="1014260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a:p>
            <a:endParaRPr lang="en-US"/>
          </a:p>
          <a:p>
            <a:r>
              <a:rPr lang="en-US"/>
              <a:t>Standards as EN 303645 and AIS-140 requires product manufacturers to implement security throughout the lifetime of the product, from concept to retirement. This includes threat model, generation of Root keys for development and manufacturing, secure programming (aka provisioning), product installation and management, support (as firmware update and vulnerability management). </a:t>
            </a:r>
          </a:p>
        </p:txBody>
      </p:sp>
      <p:sp>
        <p:nvSpPr>
          <p:cNvPr id="4" name="Slide Number Placeholder 3"/>
          <p:cNvSpPr>
            <a:spLocks noGrp="1"/>
          </p:cNvSpPr>
          <p:nvPr>
            <p:ph type="sldNum" sz="quarter" idx="5"/>
          </p:nvPr>
        </p:nvSpPr>
        <p:spPr/>
        <p:txBody>
          <a:bodyPr/>
          <a:lstStyle/>
          <a:p>
            <a:pPr marL="0" marR="0" lvl="0" indent="0" algn="r" defTabSz="609443" rtl="0" eaLnBrk="1" fontAlgn="auto" latinLnBrk="0" hangingPunct="1">
              <a:lnSpc>
                <a:spcPct val="100000"/>
              </a:lnSpc>
              <a:spcBef>
                <a:spcPts val="0"/>
              </a:spcBef>
              <a:spcAft>
                <a:spcPts val="0"/>
              </a:spcAft>
              <a:buClrTx/>
              <a:buSzTx/>
              <a:buFontTx/>
              <a:buNone/>
              <a:tabLst/>
              <a:defRPr/>
            </a:pPr>
            <a:fld id="{BFF8CB49-A7FB-5E4A-B599-DE211813512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443"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8208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Brandon</a:t>
            </a:r>
          </a:p>
          <a:p>
            <a:endParaRPr lang="it-IT"/>
          </a:p>
          <a:p>
            <a:r>
              <a:rPr lang="it-IT"/>
              <a:t>Trust Manager helps to support all major steps of the product lifecycle, by providing secure silicon, generation and hosting of Root keys, in-field provisioning and remote key / certificate management as well as code signing and secure OTA firmware update</a:t>
            </a:r>
          </a:p>
        </p:txBody>
      </p:sp>
      <p:sp>
        <p:nvSpPr>
          <p:cNvPr id="4" name="Slide Number Placeholder 3"/>
          <p:cNvSpPr>
            <a:spLocks noGrp="1"/>
          </p:cNvSpPr>
          <p:nvPr>
            <p:ph type="sldNum" sz="quarter" idx="5"/>
          </p:nvPr>
        </p:nvSpPr>
        <p:spPr/>
        <p:txBody>
          <a:bodyPr/>
          <a:lstStyle/>
          <a:p>
            <a:fld id="{BFF8CB49-A7FB-5E4A-B599-DE2118135120}" type="slidenum">
              <a:rPr lang="en-US" smtClean="0"/>
              <a:t>19</a:t>
            </a:fld>
            <a:endParaRPr lang="en-US"/>
          </a:p>
        </p:txBody>
      </p:sp>
    </p:spTree>
    <p:extLst>
      <p:ext uri="{BB962C8B-B14F-4D97-AF65-F5344CB8AC3E}">
        <p14:creationId xmlns:p14="http://schemas.microsoft.com/office/powerpoint/2010/main" val="3267601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Amrita</a:t>
            </a:r>
          </a:p>
        </p:txBody>
      </p:sp>
      <p:sp>
        <p:nvSpPr>
          <p:cNvPr id="4" name="Slide Number Placeholder 3"/>
          <p:cNvSpPr>
            <a:spLocks noGrp="1"/>
          </p:cNvSpPr>
          <p:nvPr>
            <p:ph type="sldNum" sz="quarter" idx="5"/>
          </p:nvPr>
        </p:nvSpPr>
        <p:spPr/>
        <p:txBody>
          <a:bodyPr/>
          <a:lstStyle/>
          <a:p>
            <a:fld id="{BFF8CB49-A7FB-5E4A-B599-DE2118135120}" type="slidenum">
              <a:rPr lang="en-US" smtClean="0"/>
              <a:t>20</a:t>
            </a:fld>
            <a:endParaRPr lang="en-US"/>
          </a:p>
        </p:txBody>
      </p:sp>
    </p:spTree>
    <p:extLst>
      <p:ext uri="{BB962C8B-B14F-4D97-AF65-F5344CB8AC3E}">
        <p14:creationId xmlns:p14="http://schemas.microsoft.com/office/powerpoint/2010/main" val="2123515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Amrita</a:t>
            </a:r>
          </a:p>
        </p:txBody>
      </p:sp>
      <p:sp>
        <p:nvSpPr>
          <p:cNvPr id="4" name="Slide Number Placeholder 3"/>
          <p:cNvSpPr>
            <a:spLocks noGrp="1"/>
          </p:cNvSpPr>
          <p:nvPr>
            <p:ph type="sldNum" sz="quarter" idx="5"/>
          </p:nvPr>
        </p:nvSpPr>
        <p:spPr/>
        <p:txBody>
          <a:bodyPr/>
          <a:lstStyle/>
          <a:p>
            <a:fld id="{BFF8CB49-A7FB-5E4A-B599-DE2118135120}" type="slidenum">
              <a:rPr lang="en-US" smtClean="0"/>
              <a:t>21</a:t>
            </a:fld>
            <a:endParaRPr lang="en-US"/>
          </a:p>
        </p:txBody>
      </p:sp>
    </p:spTree>
    <p:extLst>
      <p:ext uri="{BB962C8B-B14F-4D97-AF65-F5344CB8AC3E}">
        <p14:creationId xmlns:p14="http://schemas.microsoft.com/office/powerpoint/2010/main" val="2365732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a:p>
            <a:r>
              <a:rPr lang="en-US"/>
              <a:t>Introduce India Code of Practice, it provides guidelines of securing consumer IoT device.</a:t>
            </a:r>
          </a:p>
          <a:p>
            <a:r>
              <a:rPr lang="en-US"/>
              <a:t>the majority of security spec is referring to EN 303645 which is the IoT standards from UK, EU, Japan, India…</a:t>
            </a:r>
          </a:p>
          <a:p>
            <a:endParaRPr lang="en-US"/>
          </a:p>
          <a:p>
            <a:r>
              <a:rPr lang="en-US"/>
              <a:t>https://www.tec.gov.in/pdf/M2M/Security%20by%20Design%20for%20IoT%20Device%20Manufacturers.pdf</a:t>
            </a:r>
          </a:p>
        </p:txBody>
      </p:sp>
      <p:sp>
        <p:nvSpPr>
          <p:cNvPr id="4" name="Slide Number Placeholder 3"/>
          <p:cNvSpPr>
            <a:spLocks noGrp="1"/>
          </p:cNvSpPr>
          <p:nvPr>
            <p:ph type="sldNum" sz="quarter" idx="5"/>
          </p:nvPr>
        </p:nvSpPr>
        <p:spPr/>
        <p:txBody>
          <a:bodyPr/>
          <a:lstStyle/>
          <a:p>
            <a:fld id="{BFF8CB49-A7FB-5E4A-B599-DE2118135120}" type="slidenum">
              <a:rPr lang="en-US" smtClean="0"/>
              <a:t>3</a:t>
            </a:fld>
            <a:endParaRPr lang="en-US"/>
          </a:p>
        </p:txBody>
      </p:sp>
    </p:spTree>
    <p:extLst>
      <p:ext uri="{BB962C8B-B14F-4D97-AF65-F5344CB8AC3E}">
        <p14:creationId xmlns:p14="http://schemas.microsoft.com/office/powerpoint/2010/main" val="1613998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Amrita</a:t>
            </a:r>
          </a:p>
        </p:txBody>
      </p:sp>
      <p:sp>
        <p:nvSpPr>
          <p:cNvPr id="4" name="Slide Number Placeholder 3"/>
          <p:cNvSpPr>
            <a:spLocks noGrp="1"/>
          </p:cNvSpPr>
          <p:nvPr>
            <p:ph type="sldNum" sz="quarter" idx="5"/>
          </p:nvPr>
        </p:nvSpPr>
        <p:spPr/>
        <p:txBody>
          <a:bodyPr/>
          <a:lstStyle/>
          <a:p>
            <a:fld id="{BFF8CB49-A7FB-5E4A-B599-DE2118135120}" type="slidenum">
              <a:rPr lang="en-US" smtClean="0"/>
              <a:t>22</a:t>
            </a:fld>
            <a:endParaRPr lang="en-US"/>
          </a:p>
        </p:txBody>
      </p:sp>
    </p:spTree>
    <p:extLst>
      <p:ext uri="{BB962C8B-B14F-4D97-AF65-F5344CB8AC3E}">
        <p14:creationId xmlns:p14="http://schemas.microsoft.com/office/powerpoint/2010/main" val="3021968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Amrita</a:t>
            </a:r>
          </a:p>
          <a:p>
            <a:endParaRPr lang="en-US" dirty="0"/>
          </a:p>
          <a:p>
            <a:r>
              <a:rPr lang="en-US" dirty="0"/>
              <a:t>Our evaluation is supported by a main board that includes a SAMD21 CortexM0+ MCU with and ATECC608 Secure Element (</a:t>
            </a:r>
            <a:r>
              <a:rPr lang="en-US" dirty="0" err="1"/>
              <a:t>TrustMANAGER</a:t>
            </a:r>
            <a:r>
              <a:rPr lang="en-US" dirty="0"/>
              <a:t> flavor), a Wifi7 click board from </a:t>
            </a:r>
            <a:r>
              <a:rPr lang="en-US" dirty="0" err="1"/>
              <a:t>mikroE</a:t>
            </a:r>
            <a:r>
              <a:rPr lang="en-US" dirty="0"/>
              <a:t>. Such hardware will be securely connected and authenticated on </a:t>
            </a:r>
            <a:r>
              <a:rPr lang="en-US" dirty="0" err="1"/>
              <a:t>keySTREAM</a:t>
            </a:r>
            <a:r>
              <a:rPr lang="en-US" dirty="0"/>
              <a:t> SaaS (Security as a Service) solution from Kudelski, and we will use AWS as an Application Cloud</a:t>
            </a:r>
          </a:p>
          <a:p>
            <a:endParaRPr lang="en-US" dirty="0"/>
          </a:p>
          <a:p>
            <a:endParaRPr lang="en-US" dirty="0"/>
          </a:p>
          <a:p>
            <a:pPr marL="0" marR="0" lvl="0" indent="0" algn="l" defTabSz="1218936"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All Kudelski IoT Things logo approved by Kudelski</a:t>
            </a:r>
            <a:endParaRPr lang="en-US" sz="180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FF8CB49-A7FB-5E4A-B599-DE2118135120}" type="slidenum">
              <a:rPr lang="en-US" smtClean="0"/>
              <a:t>23</a:t>
            </a:fld>
            <a:endParaRPr lang="en-US"/>
          </a:p>
        </p:txBody>
      </p:sp>
    </p:spTree>
    <p:extLst>
      <p:ext uri="{BB962C8B-B14F-4D97-AF65-F5344CB8AC3E}">
        <p14:creationId xmlns:p14="http://schemas.microsoft.com/office/powerpoint/2010/main" val="244662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Amrita</a:t>
            </a:r>
          </a:p>
          <a:p>
            <a:endParaRPr lang="en-US"/>
          </a:p>
          <a:p>
            <a:r>
              <a:rPr lang="en-US"/>
              <a:t>As seen previously, all standards / legislation relies on know cryptosystem and the capability to securely store the keys without ever exposing them outside the secure vault.</a:t>
            </a:r>
          </a:p>
        </p:txBody>
      </p:sp>
      <p:sp>
        <p:nvSpPr>
          <p:cNvPr id="4" name="Slide Number Placeholder 3"/>
          <p:cNvSpPr>
            <a:spLocks noGrp="1"/>
          </p:cNvSpPr>
          <p:nvPr>
            <p:ph type="sldNum" sz="quarter" idx="5"/>
          </p:nvPr>
        </p:nvSpPr>
        <p:spPr/>
        <p:txBody>
          <a:bodyPr/>
          <a:lstStyle/>
          <a:p>
            <a:fld id="{BFF8CB49-A7FB-5E4A-B599-DE2118135120}" type="slidenum">
              <a:rPr lang="en-US" smtClean="0"/>
              <a:t>24</a:t>
            </a:fld>
            <a:endParaRPr lang="en-US"/>
          </a:p>
        </p:txBody>
      </p:sp>
    </p:spTree>
    <p:extLst>
      <p:ext uri="{BB962C8B-B14F-4D97-AF65-F5344CB8AC3E}">
        <p14:creationId xmlns:p14="http://schemas.microsoft.com/office/powerpoint/2010/main" val="2850106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Amrita</a:t>
            </a:r>
          </a:p>
          <a:p>
            <a:endParaRPr lang="en-US"/>
          </a:p>
          <a:p>
            <a:r>
              <a:rPr lang="en-US"/>
              <a:t>Secure cloud authentication is generally based on a Custom PKI (Public Key Infrastructure) on which we have the notion of Root Certificate Authority (root CA). </a:t>
            </a:r>
          </a:p>
          <a:p>
            <a:r>
              <a:rPr lang="en-US"/>
              <a:t>The Root CA is the highest authority in the Custom PKI, and is a very high value in securing the whole system. Root CA private key should be securely stored during the product lifetime, and is generally only used at the beginning of the project to generate all intermediate Certificate Authority. </a:t>
            </a:r>
          </a:p>
          <a:p>
            <a:r>
              <a:rPr lang="en-US"/>
              <a:t>So if everything goes well during the production and lifetime of products, it is only used once.</a:t>
            </a:r>
          </a:p>
        </p:txBody>
      </p:sp>
      <p:sp>
        <p:nvSpPr>
          <p:cNvPr id="4" name="Slide Number Placeholder 3"/>
          <p:cNvSpPr>
            <a:spLocks noGrp="1"/>
          </p:cNvSpPr>
          <p:nvPr>
            <p:ph type="sldNum" sz="quarter" idx="5"/>
          </p:nvPr>
        </p:nvSpPr>
        <p:spPr/>
        <p:txBody>
          <a:bodyPr/>
          <a:lstStyle/>
          <a:p>
            <a:fld id="{BFF8CB49-A7FB-5E4A-B599-DE2118135120}" type="slidenum">
              <a:rPr lang="en-US" smtClean="0"/>
              <a:t>25</a:t>
            </a:fld>
            <a:endParaRPr lang="en-US"/>
          </a:p>
        </p:txBody>
      </p:sp>
    </p:spTree>
    <p:extLst>
      <p:ext uri="{BB962C8B-B14F-4D97-AF65-F5344CB8AC3E}">
        <p14:creationId xmlns:p14="http://schemas.microsoft.com/office/powerpoint/2010/main" val="171020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a:p>
            <a:endParaRPr lang="en-US"/>
          </a:p>
          <a:p>
            <a:r>
              <a:rPr lang="en-US"/>
              <a:t>Root CA private key shall be securely stored and never exposed. We have seen several cases where it was exposed, leading to vulnerability of the entire fleet of product.</a:t>
            </a:r>
          </a:p>
          <a:p>
            <a:r>
              <a:rPr lang="en-US"/>
              <a:t>It can be due to the fact that the employee in charge of the Root CA is leaving the company, or to the fact that the Root CA private key is stolen or lost.</a:t>
            </a:r>
          </a:p>
          <a:p>
            <a:r>
              <a:rPr lang="en-US"/>
              <a:t>In some special cases, manufacturer will need to access the Root CA private key to generate new intermediate signers. Hence the need to protect it for the lifetime of the project </a:t>
            </a:r>
          </a:p>
        </p:txBody>
      </p:sp>
      <p:sp>
        <p:nvSpPr>
          <p:cNvPr id="4" name="Slide Number Placeholder 3"/>
          <p:cNvSpPr>
            <a:spLocks noGrp="1"/>
          </p:cNvSpPr>
          <p:nvPr>
            <p:ph type="sldNum" sz="quarter" idx="5"/>
          </p:nvPr>
        </p:nvSpPr>
        <p:spPr/>
        <p:txBody>
          <a:bodyPr/>
          <a:lstStyle/>
          <a:p>
            <a:fld id="{BFF8CB49-A7FB-5E4A-B599-DE2118135120}" type="slidenum">
              <a:rPr lang="en-US" smtClean="0"/>
              <a:t>26</a:t>
            </a:fld>
            <a:endParaRPr lang="en-US"/>
          </a:p>
        </p:txBody>
      </p:sp>
    </p:spTree>
    <p:extLst>
      <p:ext uri="{BB962C8B-B14F-4D97-AF65-F5344CB8AC3E}">
        <p14:creationId xmlns:p14="http://schemas.microsoft.com/office/powerpoint/2010/main" val="563215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Amrita</a:t>
            </a:r>
          </a:p>
          <a:p>
            <a:endParaRPr lang="en-US"/>
          </a:p>
          <a:p>
            <a:r>
              <a:rPr lang="en-US"/>
              <a:t>This is a typical example of a Custom PKI with a root CA, intermediate CA and device certificates.</a:t>
            </a:r>
          </a:p>
          <a:p>
            <a:r>
              <a:rPr lang="en-US"/>
              <a:t>Root CA will sign the Intermediate CA - it will basically delegate its authority to the Intermediate CA which will sign device certificates (unique per device)</a:t>
            </a:r>
          </a:p>
          <a:p>
            <a:endParaRPr lang="en-US"/>
          </a:p>
        </p:txBody>
      </p:sp>
      <p:sp>
        <p:nvSpPr>
          <p:cNvPr id="4" name="Slide Number Placeholder 3"/>
          <p:cNvSpPr>
            <a:spLocks noGrp="1"/>
          </p:cNvSpPr>
          <p:nvPr>
            <p:ph type="sldNum" sz="quarter" idx="5"/>
          </p:nvPr>
        </p:nvSpPr>
        <p:spPr/>
        <p:txBody>
          <a:bodyPr/>
          <a:lstStyle/>
          <a:p>
            <a:fld id="{BFF8CB49-A7FB-5E4A-B599-DE2118135120}" type="slidenum">
              <a:rPr lang="en-US" smtClean="0"/>
              <a:t>27</a:t>
            </a:fld>
            <a:endParaRPr lang="en-US"/>
          </a:p>
        </p:txBody>
      </p:sp>
    </p:spTree>
    <p:extLst>
      <p:ext uri="{BB962C8B-B14F-4D97-AF65-F5344CB8AC3E}">
        <p14:creationId xmlns:p14="http://schemas.microsoft.com/office/powerpoint/2010/main" val="2869436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36" rtl="0" eaLnBrk="1" fontAlgn="auto" latinLnBrk="0" hangingPunct="1">
              <a:lnSpc>
                <a:spcPct val="100000"/>
              </a:lnSpc>
              <a:spcBef>
                <a:spcPts val="0"/>
              </a:spcBef>
              <a:spcAft>
                <a:spcPts val="0"/>
              </a:spcAft>
              <a:buClrTx/>
              <a:buSzTx/>
              <a:buFontTx/>
              <a:buNone/>
              <a:tabLst/>
              <a:defRPr/>
            </a:pPr>
            <a:r>
              <a:rPr lang="en-US"/>
              <a:t>Amrita</a:t>
            </a:r>
          </a:p>
          <a:p>
            <a:endParaRPr lang="en-US"/>
          </a:p>
          <a:p>
            <a:r>
              <a:rPr lang="en-US"/>
              <a:t>This is a second example of a custom PKI, with the Root CA signing different intermediate CA. It can be used to differentiate different product lines, knowing that only the Root CA will be able to authenticate each unique device certificate.</a:t>
            </a:r>
          </a:p>
          <a:p>
            <a:r>
              <a:rPr lang="en-US"/>
              <a:t>It’s also a way to manage different manufacturing location or to manage 3</a:t>
            </a:r>
            <a:r>
              <a:rPr lang="en-US" baseline="30000"/>
              <a:t>rd</a:t>
            </a:r>
            <a:r>
              <a:rPr lang="en-US"/>
              <a:t>-parties who will be able to produce end products on behalf of the product manufacturer.</a:t>
            </a:r>
          </a:p>
        </p:txBody>
      </p:sp>
      <p:sp>
        <p:nvSpPr>
          <p:cNvPr id="4" name="Slide Number Placeholder 3"/>
          <p:cNvSpPr>
            <a:spLocks noGrp="1"/>
          </p:cNvSpPr>
          <p:nvPr>
            <p:ph type="sldNum" sz="quarter" idx="5"/>
          </p:nvPr>
        </p:nvSpPr>
        <p:spPr/>
        <p:txBody>
          <a:bodyPr/>
          <a:lstStyle/>
          <a:p>
            <a:fld id="{BFF8CB49-A7FB-5E4A-B599-DE2118135120}" type="slidenum">
              <a:rPr lang="en-US" smtClean="0"/>
              <a:t>28</a:t>
            </a:fld>
            <a:endParaRPr lang="en-US"/>
          </a:p>
        </p:txBody>
      </p:sp>
    </p:spTree>
    <p:extLst>
      <p:ext uri="{BB962C8B-B14F-4D97-AF65-F5344CB8AC3E}">
        <p14:creationId xmlns:p14="http://schemas.microsoft.com/office/powerpoint/2010/main" val="2891105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C23C7-F18E-B090-810B-B4B10AA99F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54230-4C4A-CDB0-5470-10290B7BDF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5F6DB-5642-E0A5-FC05-0F909DC9737D}"/>
              </a:ext>
            </a:extLst>
          </p:cNvPr>
          <p:cNvSpPr>
            <a:spLocks noGrp="1"/>
          </p:cNvSpPr>
          <p:nvPr>
            <p:ph type="body" idx="1"/>
          </p:nvPr>
        </p:nvSpPr>
        <p:spPr/>
        <p:txBody>
          <a:bodyPr/>
          <a:lstStyle/>
          <a:p>
            <a:pPr marL="0" marR="0" lvl="0" indent="0" algn="l" defTabSz="1218936" rtl="0" eaLnBrk="1" fontAlgn="auto" latinLnBrk="0" hangingPunct="1">
              <a:lnSpc>
                <a:spcPct val="100000"/>
              </a:lnSpc>
              <a:spcBef>
                <a:spcPts val="0"/>
              </a:spcBef>
              <a:spcAft>
                <a:spcPts val="0"/>
              </a:spcAft>
              <a:buClrTx/>
              <a:buSzTx/>
              <a:buFontTx/>
              <a:buNone/>
              <a:tabLst/>
              <a:defRPr/>
            </a:pPr>
            <a:r>
              <a:rPr lang="en-US"/>
              <a:t>Amrita</a:t>
            </a:r>
          </a:p>
          <a:p>
            <a:endParaRPr lang="en-US"/>
          </a:p>
          <a:p>
            <a:r>
              <a:rPr lang="en-US"/>
              <a:t>This is an example of the Root certificate. It shows that one can customize the Common name and the Organization name. </a:t>
            </a:r>
          </a:p>
        </p:txBody>
      </p:sp>
      <p:sp>
        <p:nvSpPr>
          <p:cNvPr id="4" name="Slide Number Placeholder 3">
            <a:extLst>
              <a:ext uri="{FF2B5EF4-FFF2-40B4-BE49-F238E27FC236}">
                <a16:creationId xmlns:a16="http://schemas.microsoft.com/office/drawing/2014/main" id="{A86A3795-4092-0BDC-7910-C5B7847BDD44}"/>
              </a:ext>
            </a:extLst>
          </p:cNvPr>
          <p:cNvSpPr>
            <a:spLocks noGrp="1"/>
          </p:cNvSpPr>
          <p:nvPr>
            <p:ph type="sldNum" sz="quarter" idx="10"/>
          </p:nvPr>
        </p:nvSpPr>
        <p:spPr/>
        <p:txBody>
          <a:bodyPr/>
          <a:lstStyle/>
          <a:p>
            <a:fld id="{F97820B9-D5B9-4B9A-B3AE-285FB358A4CF}" type="slidenum">
              <a:rPr lang="en-US" altLang="en-US" smtClean="0"/>
              <a:pPr/>
              <a:t>29</a:t>
            </a:fld>
            <a:endParaRPr lang="en-US" altLang="en-US"/>
          </a:p>
        </p:txBody>
      </p:sp>
    </p:spTree>
    <p:extLst>
      <p:ext uri="{BB962C8B-B14F-4D97-AF65-F5344CB8AC3E}">
        <p14:creationId xmlns:p14="http://schemas.microsoft.com/office/powerpoint/2010/main" val="1823740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36" rtl="0" eaLnBrk="1" fontAlgn="auto" latinLnBrk="0" hangingPunct="1">
              <a:lnSpc>
                <a:spcPct val="100000"/>
              </a:lnSpc>
              <a:spcBef>
                <a:spcPts val="0"/>
              </a:spcBef>
              <a:spcAft>
                <a:spcPts val="0"/>
              </a:spcAft>
              <a:buClrTx/>
              <a:buSzTx/>
              <a:buFontTx/>
              <a:buNone/>
              <a:tabLst/>
              <a:defRPr/>
            </a:pPr>
            <a:r>
              <a:rPr lang="en-US" sz="1200"/>
              <a:t>Amrita</a:t>
            </a:r>
          </a:p>
          <a:p>
            <a:pPr marL="0" marR="0" lvl="0" indent="0" algn="l" defTabSz="1218936" rtl="0" eaLnBrk="1" fontAlgn="auto" latinLnBrk="0" hangingPunct="1">
              <a:lnSpc>
                <a:spcPct val="100000"/>
              </a:lnSpc>
              <a:spcBef>
                <a:spcPts val="0"/>
              </a:spcBef>
              <a:spcAft>
                <a:spcPts val="0"/>
              </a:spcAft>
              <a:buClrTx/>
              <a:buSzTx/>
              <a:buFontTx/>
              <a:buNone/>
              <a:tabLst/>
              <a:defRPr/>
            </a:pPr>
            <a:endParaRPr lang="en-US" sz="1200"/>
          </a:p>
          <a:p>
            <a:pPr marL="0" marR="0" lvl="0" indent="0" algn="l" defTabSz="1218936" rtl="0" eaLnBrk="1" fontAlgn="auto" latinLnBrk="0" hangingPunct="1">
              <a:lnSpc>
                <a:spcPct val="100000"/>
              </a:lnSpc>
              <a:spcBef>
                <a:spcPts val="0"/>
              </a:spcBef>
              <a:spcAft>
                <a:spcPts val="0"/>
              </a:spcAft>
              <a:buClrTx/>
              <a:buSzTx/>
              <a:buFontTx/>
              <a:buNone/>
              <a:tabLst/>
              <a:defRPr/>
            </a:pPr>
            <a:r>
              <a:rPr lang="en-US" sz="1200"/>
              <a:t>To create a Custom PKI with associated certificate chain, first the Root CA Private key need to be generated. It will then sign it’s corresponding public key. From their, the Root CA </a:t>
            </a:r>
            <a:r>
              <a:rPr lang="en-US" sz="1200" err="1"/>
              <a:t>PrivK</a:t>
            </a:r>
            <a:r>
              <a:rPr lang="en-US" sz="1200"/>
              <a:t> will sign the Intermediate CA certificate and the Intermediate </a:t>
            </a:r>
            <a:r>
              <a:rPr lang="en-US" sz="1200" err="1"/>
              <a:t>PrivK</a:t>
            </a:r>
            <a:r>
              <a:rPr lang="en-US" sz="1200"/>
              <a:t> will sign the device Public key. Such signatures can happen during factory secure provisioning or during in-field secure provisioning.</a:t>
            </a:r>
          </a:p>
          <a:p>
            <a:pPr marL="0" marR="0" lvl="0" indent="0" algn="l" defTabSz="1218936" rtl="0" eaLnBrk="1" fontAlgn="auto" latinLnBrk="0" hangingPunct="1">
              <a:lnSpc>
                <a:spcPct val="100000"/>
              </a:lnSpc>
              <a:spcBef>
                <a:spcPts val="0"/>
              </a:spcBef>
              <a:spcAft>
                <a:spcPts val="0"/>
              </a:spcAft>
              <a:buClrTx/>
              <a:buSzTx/>
              <a:buFontTx/>
              <a:buNone/>
              <a:tabLst/>
              <a:defRPr/>
            </a:pPr>
            <a:endParaRPr lang="en-US"/>
          </a:p>
          <a:p>
            <a:pPr marL="0" marR="0" lvl="0" indent="0" algn="l" defTabSz="1218936"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BFF8CB49-A7FB-5E4A-B599-DE2118135120}" type="slidenum">
              <a:rPr lang="en-US" smtClean="0"/>
              <a:t>30</a:t>
            </a:fld>
            <a:endParaRPr lang="en-US"/>
          </a:p>
        </p:txBody>
      </p:sp>
    </p:spTree>
    <p:extLst>
      <p:ext uri="{BB962C8B-B14F-4D97-AF65-F5344CB8AC3E}">
        <p14:creationId xmlns:p14="http://schemas.microsoft.com/office/powerpoint/2010/main" val="510413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36" rtl="0" eaLnBrk="1" fontAlgn="auto" latinLnBrk="0" hangingPunct="1">
              <a:lnSpc>
                <a:spcPct val="100000"/>
              </a:lnSpc>
              <a:spcBef>
                <a:spcPts val="0"/>
              </a:spcBef>
              <a:spcAft>
                <a:spcPts val="0"/>
              </a:spcAft>
              <a:buClrTx/>
              <a:buSzTx/>
              <a:buFontTx/>
              <a:buNone/>
              <a:tabLst/>
              <a:defRPr/>
            </a:pPr>
            <a:r>
              <a:rPr lang="en-US"/>
              <a:t>Amrita</a:t>
            </a:r>
          </a:p>
          <a:p>
            <a:endParaRPr lang="en-US"/>
          </a:p>
          <a:p>
            <a:r>
              <a:rPr lang="en-US"/>
              <a:t>Once all signature are done, and the product is connected, products can start authentication by verifying the certificate chain. Public Keys are leverage for this process, </a:t>
            </a:r>
          </a:p>
        </p:txBody>
      </p:sp>
      <p:sp>
        <p:nvSpPr>
          <p:cNvPr id="4" name="Slide Number Placeholder 3"/>
          <p:cNvSpPr>
            <a:spLocks noGrp="1"/>
          </p:cNvSpPr>
          <p:nvPr>
            <p:ph type="sldNum" sz="quarter" idx="5"/>
          </p:nvPr>
        </p:nvSpPr>
        <p:spPr/>
        <p:txBody>
          <a:bodyPr/>
          <a:lstStyle/>
          <a:p>
            <a:fld id="{BFF8CB49-A7FB-5E4A-B599-DE2118135120}" type="slidenum">
              <a:rPr lang="en-US" smtClean="0"/>
              <a:t>31</a:t>
            </a:fld>
            <a:endParaRPr lang="en-US"/>
          </a:p>
        </p:txBody>
      </p:sp>
    </p:spTree>
    <p:extLst>
      <p:ext uri="{BB962C8B-B14F-4D97-AF65-F5344CB8AC3E}">
        <p14:creationId xmlns:p14="http://schemas.microsoft.com/office/powerpoint/2010/main" val="2626243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a:p>
            <a:endParaRPr lang="en-US"/>
          </a:p>
          <a:p>
            <a:r>
              <a:rPr lang="en-US"/>
              <a:t>Key requirements: </a:t>
            </a:r>
          </a:p>
          <a:p>
            <a:pPr marL="285750" indent="-285750">
              <a:buFont typeface="Arial" panose="020B0604020202020204" pitchFamily="34" charset="0"/>
              <a:buChar char="•"/>
            </a:pPr>
            <a:r>
              <a:rPr lang="en-US"/>
              <a:t>Secure Boot</a:t>
            </a:r>
          </a:p>
          <a:p>
            <a:pPr marL="285750" indent="-285750">
              <a:buFont typeface="Arial" panose="020B0604020202020204" pitchFamily="34" charset="0"/>
              <a:buChar char="•"/>
            </a:pPr>
            <a:r>
              <a:rPr lang="en-US"/>
              <a:t>Secure OTA update</a:t>
            </a:r>
          </a:p>
          <a:p>
            <a:pPr marL="285750" indent="-285750">
              <a:buFont typeface="Arial" panose="020B0604020202020204" pitchFamily="34" charset="0"/>
              <a:buChar char="•"/>
            </a:pPr>
            <a:r>
              <a:rPr lang="en-US"/>
              <a:t>Secure Communication</a:t>
            </a:r>
          </a:p>
          <a:p>
            <a:pPr marL="285750" marR="0" lvl="0" indent="-285750" algn="l" defTabSz="121893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Securely store sensitive security parameters (keys / certificates): Hardware key storage</a:t>
            </a:r>
          </a:p>
          <a:p>
            <a:pPr marL="285750" marR="0" lvl="0" indent="-285750" algn="l" defTabSz="121893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0" marR="0" lvl="0" indent="0" algn="l" defTabSz="121893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EN303645, is also the standard selected by the Cyber Resilience Act (CRA) legislation in Europe. Starting 2027, any product sold in EU will have to be CRA certified. And other countries also took over EN 303645 as the standard for IoT solutions</a:t>
            </a:r>
          </a:p>
          <a:p>
            <a:pPr marL="0" marR="0" lvl="0" indent="0" algn="l" defTabSz="1218936"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5"/>
          </p:nvPr>
        </p:nvSpPr>
        <p:spPr/>
        <p:txBody>
          <a:bodyPr/>
          <a:lstStyle/>
          <a:p>
            <a:fld id="{BFF8CB49-A7FB-5E4A-B599-DE2118135120}" type="slidenum">
              <a:rPr lang="en-US" smtClean="0"/>
              <a:t>4</a:t>
            </a:fld>
            <a:endParaRPr lang="en-US"/>
          </a:p>
        </p:txBody>
      </p:sp>
    </p:spTree>
    <p:extLst>
      <p:ext uri="{BB962C8B-B14F-4D97-AF65-F5344CB8AC3E}">
        <p14:creationId xmlns:p14="http://schemas.microsoft.com/office/powerpoint/2010/main" val="4041559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36" rtl="0" eaLnBrk="1" fontAlgn="auto" latinLnBrk="0" hangingPunct="1">
              <a:lnSpc>
                <a:spcPct val="100000"/>
              </a:lnSpc>
              <a:spcBef>
                <a:spcPts val="0"/>
              </a:spcBef>
              <a:spcAft>
                <a:spcPts val="0"/>
              </a:spcAft>
              <a:buClrTx/>
              <a:buSzTx/>
              <a:buFontTx/>
              <a:buNone/>
              <a:tabLst/>
              <a:defRPr/>
            </a:pPr>
            <a:r>
              <a:rPr lang="en-US"/>
              <a:t>Amrita</a:t>
            </a:r>
          </a:p>
          <a:p>
            <a:endParaRPr lang="en-US"/>
          </a:p>
          <a:p>
            <a:r>
              <a:rPr lang="en-US"/>
              <a:t>Once all signature are done, and the product is connected, products can start authentication by verifying the certificate chain. Public Keys are leverage for this process – Device will provide its Intermediate Certificate to the Cloud that holds the Root CA Public Key – through an ECDSA verify cryptographic function, it will verify the authenticity of the Intermediate certificate. Once verify, the device will provide its device certificate which will be verify against the Intermediate CA public Key. The last process will be for the Cloud to send a random challenge to be signed by the device private key. Once returned, the Cloud will verify this signed challenge with the device public key (previously authenticated). If the verification is successful, the Cloud will then allow the device to connect and will setup the secure channel.</a:t>
            </a:r>
          </a:p>
          <a:p>
            <a:endParaRPr lang="en-US"/>
          </a:p>
        </p:txBody>
      </p:sp>
      <p:sp>
        <p:nvSpPr>
          <p:cNvPr id="4" name="Slide Number Placeholder 3"/>
          <p:cNvSpPr>
            <a:spLocks noGrp="1"/>
          </p:cNvSpPr>
          <p:nvPr>
            <p:ph type="sldNum" sz="quarter" idx="5"/>
          </p:nvPr>
        </p:nvSpPr>
        <p:spPr/>
        <p:txBody>
          <a:bodyPr/>
          <a:lstStyle/>
          <a:p>
            <a:fld id="{BFF8CB49-A7FB-5E4A-B599-DE2118135120}" type="slidenum">
              <a:rPr lang="en-US" smtClean="0"/>
              <a:t>32</a:t>
            </a:fld>
            <a:endParaRPr lang="en-US"/>
          </a:p>
        </p:txBody>
      </p:sp>
    </p:spTree>
    <p:extLst>
      <p:ext uri="{BB962C8B-B14F-4D97-AF65-F5344CB8AC3E}">
        <p14:creationId xmlns:p14="http://schemas.microsoft.com/office/powerpoint/2010/main" val="2045751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36" rtl="0" eaLnBrk="1" fontAlgn="auto" latinLnBrk="0" hangingPunct="1">
              <a:lnSpc>
                <a:spcPct val="100000"/>
              </a:lnSpc>
              <a:spcBef>
                <a:spcPts val="0"/>
              </a:spcBef>
              <a:spcAft>
                <a:spcPts val="0"/>
              </a:spcAft>
              <a:buClrTx/>
              <a:buSzTx/>
              <a:buFontTx/>
              <a:buNone/>
              <a:tabLst/>
              <a:defRPr/>
            </a:pPr>
            <a:r>
              <a:rPr lang="en-US"/>
              <a:t>Amrita</a:t>
            </a:r>
          </a:p>
          <a:p>
            <a:endParaRPr lang="en-US"/>
          </a:p>
        </p:txBody>
      </p:sp>
      <p:sp>
        <p:nvSpPr>
          <p:cNvPr id="4" name="Slide Number Placeholder 3"/>
          <p:cNvSpPr>
            <a:spLocks noGrp="1"/>
          </p:cNvSpPr>
          <p:nvPr>
            <p:ph type="sldNum" sz="quarter" idx="5"/>
          </p:nvPr>
        </p:nvSpPr>
        <p:spPr/>
        <p:txBody>
          <a:bodyPr/>
          <a:lstStyle/>
          <a:p>
            <a:fld id="{BFF8CB49-A7FB-5E4A-B599-DE2118135120}" type="slidenum">
              <a:rPr lang="en-US" smtClean="0"/>
              <a:t>33</a:t>
            </a:fld>
            <a:endParaRPr lang="en-US"/>
          </a:p>
        </p:txBody>
      </p:sp>
    </p:spTree>
    <p:extLst>
      <p:ext uri="{BB962C8B-B14F-4D97-AF65-F5344CB8AC3E}">
        <p14:creationId xmlns:p14="http://schemas.microsoft.com/office/powerpoint/2010/main" val="1872184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520CE-56C4-F017-FED6-C84EF9F29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BA3D91-DD63-F5A0-3312-FE0788121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68DEE4-2BDA-F635-1452-067EEFC99396}"/>
              </a:ext>
            </a:extLst>
          </p:cNvPr>
          <p:cNvSpPr>
            <a:spLocks noGrp="1"/>
          </p:cNvSpPr>
          <p:nvPr>
            <p:ph type="body" idx="1"/>
          </p:nvPr>
        </p:nvSpPr>
        <p:spPr/>
        <p:txBody>
          <a:bodyPr/>
          <a:lstStyle/>
          <a:p>
            <a:r>
              <a:rPr lang="en-US"/>
              <a:t>Brandon</a:t>
            </a:r>
          </a:p>
          <a:p>
            <a:endParaRPr lang="en-US"/>
          </a:p>
          <a:p>
            <a:r>
              <a:rPr lang="en-US"/>
              <a:t>It is, of course, extremely important that these private keys, especially the root CA private key, remain inaccessible when they are not needed by the manufacturer. To ensure this, keySTREAM provides a Hardware Security Module (HSM) service that protects these keys so the root CA private key is protected during the lifetime of the project.</a:t>
            </a:r>
          </a:p>
          <a:p>
            <a:endParaRPr lang="en-US"/>
          </a:p>
          <a:p>
            <a:r>
              <a:rPr lang="en-US"/>
              <a:t>This is the keySTREAM Root CA as a service </a:t>
            </a:r>
            <a:r>
              <a:rPr lang="en-US" err="1"/>
              <a:t>fonctionnality</a:t>
            </a:r>
            <a:endParaRPr lang="en-US"/>
          </a:p>
          <a:p>
            <a:endParaRPr lang="en-US"/>
          </a:p>
          <a:p>
            <a:r>
              <a:rPr lang="en-US"/>
              <a:t>And the device private key is kept in secure storage on the device in the field. </a:t>
            </a:r>
          </a:p>
        </p:txBody>
      </p:sp>
      <p:sp>
        <p:nvSpPr>
          <p:cNvPr id="4" name="Slide Number Placeholder 3">
            <a:extLst>
              <a:ext uri="{FF2B5EF4-FFF2-40B4-BE49-F238E27FC236}">
                <a16:creationId xmlns:a16="http://schemas.microsoft.com/office/drawing/2014/main" id="{8697F7A0-F9D2-283C-8CDA-FB4FCF496FCF}"/>
              </a:ext>
            </a:extLst>
          </p:cNvPr>
          <p:cNvSpPr>
            <a:spLocks noGrp="1"/>
          </p:cNvSpPr>
          <p:nvPr>
            <p:ph type="sldNum" sz="quarter" idx="5"/>
          </p:nvPr>
        </p:nvSpPr>
        <p:spPr/>
        <p:txBody>
          <a:bodyPr/>
          <a:lstStyle/>
          <a:p>
            <a:fld id="{F76E27A4-4DA0-4904-A519-1CFA851F0927}" type="slidenum">
              <a:rPr lang="en-US" smtClean="0"/>
              <a:t>34</a:t>
            </a:fld>
            <a:endParaRPr lang="en-US"/>
          </a:p>
        </p:txBody>
      </p:sp>
    </p:spTree>
    <p:extLst>
      <p:ext uri="{BB962C8B-B14F-4D97-AF65-F5344CB8AC3E}">
        <p14:creationId xmlns:p14="http://schemas.microsoft.com/office/powerpoint/2010/main" val="2851648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Amrita</a:t>
            </a:r>
          </a:p>
          <a:p>
            <a:endParaRPr lang="en-US"/>
          </a:p>
          <a:p>
            <a:r>
              <a:rPr lang="en-US"/>
              <a:t>keySTREAM allows customers to setup their own custom root CA that will be secured during the project lifetime in HSM within Kudelski secure infrastructure. Let’s recall that Kudelski is in the business of secure credential since decades, mainly through their pay TV solutions.</a:t>
            </a:r>
          </a:p>
          <a:p>
            <a:endParaRPr lang="en-US"/>
          </a:p>
          <a:p>
            <a:endParaRPr lang="en-US"/>
          </a:p>
        </p:txBody>
      </p:sp>
      <p:sp>
        <p:nvSpPr>
          <p:cNvPr id="4" name="Slide Number Placeholder 3"/>
          <p:cNvSpPr>
            <a:spLocks noGrp="1"/>
          </p:cNvSpPr>
          <p:nvPr>
            <p:ph type="sldNum" sz="quarter" idx="5"/>
          </p:nvPr>
        </p:nvSpPr>
        <p:spPr/>
        <p:txBody>
          <a:bodyPr/>
          <a:lstStyle/>
          <a:p>
            <a:fld id="{BFF8CB49-A7FB-5E4A-B599-DE2118135120}" type="slidenum">
              <a:rPr lang="en-US" smtClean="0"/>
              <a:t>35</a:t>
            </a:fld>
            <a:endParaRPr lang="en-US"/>
          </a:p>
        </p:txBody>
      </p:sp>
    </p:spTree>
    <p:extLst>
      <p:ext uri="{BB962C8B-B14F-4D97-AF65-F5344CB8AC3E}">
        <p14:creationId xmlns:p14="http://schemas.microsoft.com/office/powerpoint/2010/main" val="256092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Amrita</a:t>
            </a:r>
          </a:p>
          <a:p>
            <a:endParaRPr lang="en-US"/>
          </a:p>
          <a:p>
            <a:r>
              <a:rPr lang="en-US"/>
              <a:t>For sure, customer can choose to </a:t>
            </a:r>
          </a:p>
          <a:p>
            <a:pPr marL="342900" indent="-342900">
              <a:buAutoNum type="arabicPeriod"/>
            </a:pPr>
            <a:r>
              <a:rPr lang="en-US"/>
              <a:t>Setup their own Root CA and maintain it over the product lifetime. It requires heavy investment in dollar and engineering resources, and the level of security will be limited (unless investing 500k to 1M$)</a:t>
            </a:r>
          </a:p>
          <a:p>
            <a:pPr marL="342900" indent="-342900">
              <a:buAutoNum type="arabicPeriod"/>
            </a:pPr>
            <a:r>
              <a:rPr lang="en-US"/>
              <a:t>Leverage 3-parties specialized in Root CA creation and hosting. Here, the security level and availability will be high, but the associated price will also be high. It will also not come with any provisioning services / secure implementation between the SaaS and the embedded device. </a:t>
            </a:r>
          </a:p>
          <a:p>
            <a:pPr marL="342900" indent="-342900">
              <a:buAutoNum type="arabicPeriod"/>
            </a:pPr>
            <a:r>
              <a:rPr lang="en-US"/>
              <a:t>Leverage keySTREAM ready-to-use service which comes at a very affordable cost and with built-in additional paid services as in-field provisioning and credential update / management. Reason why keySTREAM is so competitive is because Kudelski / Microchip offers a complete solution for low to high volume customers. The infrastructure is already amortized following years of investment and being operate for high volume customers since then. </a:t>
            </a:r>
          </a:p>
          <a:p>
            <a:endParaRPr lang="en-US"/>
          </a:p>
        </p:txBody>
      </p:sp>
      <p:sp>
        <p:nvSpPr>
          <p:cNvPr id="4" name="Slide Number Placeholder 3"/>
          <p:cNvSpPr>
            <a:spLocks noGrp="1"/>
          </p:cNvSpPr>
          <p:nvPr>
            <p:ph type="sldNum" sz="quarter" idx="5"/>
          </p:nvPr>
        </p:nvSpPr>
        <p:spPr/>
        <p:txBody>
          <a:bodyPr/>
          <a:lstStyle/>
          <a:p>
            <a:fld id="{BFF8CB49-A7FB-5E4A-B599-DE2118135120}" type="slidenum">
              <a:rPr lang="en-US" smtClean="0"/>
              <a:t>36</a:t>
            </a:fld>
            <a:endParaRPr lang="en-US"/>
          </a:p>
        </p:txBody>
      </p:sp>
    </p:spTree>
    <p:extLst>
      <p:ext uri="{BB962C8B-B14F-4D97-AF65-F5344CB8AC3E}">
        <p14:creationId xmlns:p14="http://schemas.microsoft.com/office/powerpoint/2010/main" val="37855400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Amrita</a:t>
            </a:r>
          </a:p>
          <a:p>
            <a:endParaRPr lang="en-US">
              <a:ea typeface="Calibri"/>
              <a:cs typeface="Calibri"/>
            </a:endParaRPr>
          </a:p>
          <a:p>
            <a:r>
              <a:rPr lang="en-US">
                <a:ea typeface="Calibri"/>
                <a:cs typeface="Calibri"/>
              </a:rPr>
              <a:t>So the first operation here is to setup the Root CA and the Custom PKI. Basically, the Root CA is the Master authority that will delegate the authority for the Intermediate CA to generate end product unique certificates. </a:t>
            </a:r>
          </a:p>
          <a:p>
            <a:r>
              <a:rPr lang="en-US">
                <a:ea typeface="Calibri"/>
                <a:cs typeface="Calibri"/>
              </a:rPr>
              <a:t>Through keySTREAM, you generate your root CA and the intermediate CA which is related to a given fleet profile. For example, a customer have Product A, B and C, which correspond to 3 different fleet profile (as maybe the host MCU is different or just the embedded firmware is different. Customer will likely use the same Root CA but different Intermediate CA and fleet profile. This will allow customer to manage each fleet of devices and associated credentials / firmware separately.</a:t>
            </a:r>
          </a:p>
        </p:txBody>
      </p:sp>
      <p:sp>
        <p:nvSpPr>
          <p:cNvPr id="4" name="Slide Number Placeholder 3"/>
          <p:cNvSpPr>
            <a:spLocks noGrp="1"/>
          </p:cNvSpPr>
          <p:nvPr>
            <p:ph type="sldNum" sz="quarter" idx="5"/>
          </p:nvPr>
        </p:nvSpPr>
        <p:spPr/>
        <p:txBody>
          <a:bodyPr/>
          <a:lstStyle/>
          <a:p>
            <a:fld id="{BFF8CB49-A7FB-5E4A-B599-DE2118135120}" type="slidenum">
              <a:rPr lang="en-US" smtClean="0"/>
              <a:t>37</a:t>
            </a:fld>
            <a:endParaRPr lang="en-US"/>
          </a:p>
        </p:txBody>
      </p:sp>
    </p:spTree>
    <p:extLst>
      <p:ext uri="{BB962C8B-B14F-4D97-AF65-F5344CB8AC3E}">
        <p14:creationId xmlns:p14="http://schemas.microsoft.com/office/powerpoint/2010/main" val="6302504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Amrita / Hands-on: create a Root CA / Custom PKI in Keystream</a:t>
            </a:r>
          </a:p>
          <a:p>
            <a:pPr marL="285750" indent="-285750">
              <a:buFontTx/>
              <a:buChar char="-"/>
            </a:pPr>
            <a:r>
              <a:rPr lang="en-US"/>
              <a:t>Log into keySTREAM</a:t>
            </a:r>
          </a:p>
          <a:p>
            <a:pPr marL="285750" marR="0" lvl="0" indent="-285750" algn="l" defTabSz="1218936" rtl="0" eaLnBrk="1" fontAlgn="auto" latinLnBrk="0" hangingPunct="1">
              <a:lnSpc>
                <a:spcPct val="100000"/>
              </a:lnSpc>
              <a:spcBef>
                <a:spcPts val="0"/>
              </a:spcBef>
              <a:spcAft>
                <a:spcPts val="0"/>
              </a:spcAft>
              <a:buClrTx/>
              <a:buSzTx/>
              <a:buFontTx/>
              <a:buChar char="-"/>
              <a:tabLst/>
              <a:defRPr/>
            </a:pPr>
            <a:r>
              <a:rPr lang="en-US"/>
              <a:t>Create the Root CA</a:t>
            </a:r>
          </a:p>
          <a:p>
            <a:pPr marL="285750" indent="-285750">
              <a:buFontTx/>
              <a:buChar char="-"/>
            </a:pPr>
            <a:r>
              <a:rPr lang="en-US"/>
              <a:t>Creation the Fleet Profile</a:t>
            </a:r>
          </a:p>
          <a:p>
            <a:pPr marL="285750" indent="-285750">
              <a:buFontTx/>
              <a:buChar char="-"/>
            </a:pPr>
            <a:r>
              <a:rPr lang="en-US"/>
              <a:t>Create API key</a:t>
            </a:r>
          </a:p>
        </p:txBody>
      </p:sp>
      <p:sp>
        <p:nvSpPr>
          <p:cNvPr id="4" name="Slide Number Placeholder 3"/>
          <p:cNvSpPr>
            <a:spLocks noGrp="1"/>
          </p:cNvSpPr>
          <p:nvPr>
            <p:ph type="sldNum" sz="quarter" idx="5"/>
          </p:nvPr>
        </p:nvSpPr>
        <p:spPr/>
        <p:txBody>
          <a:bodyPr/>
          <a:lstStyle/>
          <a:p>
            <a:fld id="{BFF8CB49-A7FB-5E4A-B599-DE2118135120}" type="slidenum">
              <a:rPr lang="en-US" smtClean="0"/>
              <a:t>38</a:t>
            </a:fld>
            <a:endParaRPr lang="en-US"/>
          </a:p>
        </p:txBody>
      </p:sp>
    </p:spTree>
    <p:extLst>
      <p:ext uri="{BB962C8B-B14F-4D97-AF65-F5344CB8AC3E}">
        <p14:creationId xmlns:p14="http://schemas.microsoft.com/office/powerpoint/2010/main" val="558063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41832-3248-FFA0-C28D-C5606BE72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69ADCB-578F-276D-79F8-2601DB69EA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D82BAE-81CB-F496-328A-42E67B30F5B8}"/>
              </a:ext>
            </a:extLst>
          </p:cNvPr>
          <p:cNvSpPr>
            <a:spLocks noGrp="1"/>
          </p:cNvSpPr>
          <p:nvPr>
            <p:ph type="body" idx="1"/>
          </p:nvPr>
        </p:nvSpPr>
        <p:spPr/>
        <p:txBody>
          <a:bodyPr/>
          <a:lstStyle/>
          <a:p>
            <a:r>
              <a:rPr lang="en-US"/>
              <a:t>Amrita / Hands-on: create a Root CA / Custom PKI in Keystream</a:t>
            </a:r>
          </a:p>
          <a:p>
            <a:pPr marL="285750" indent="-285750">
              <a:buFontTx/>
              <a:buChar char="-"/>
            </a:pPr>
            <a:r>
              <a:rPr lang="en-US"/>
              <a:t>Log into keySTREAM</a:t>
            </a:r>
          </a:p>
          <a:p>
            <a:pPr marL="285750" marR="0" lvl="0" indent="-285750" algn="l" defTabSz="1218936" rtl="0" eaLnBrk="1" fontAlgn="auto" latinLnBrk="0" hangingPunct="1">
              <a:lnSpc>
                <a:spcPct val="100000"/>
              </a:lnSpc>
              <a:spcBef>
                <a:spcPts val="0"/>
              </a:spcBef>
              <a:spcAft>
                <a:spcPts val="0"/>
              </a:spcAft>
              <a:buClrTx/>
              <a:buSzTx/>
              <a:buFontTx/>
              <a:buChar char="-"/>
              <a:tabLst/>
              <a:defRPr/>
            </a:pPr>
            <a:r>
              <a:rPr lang="en-US"/>
              <a:t>Create the Root CA</a:t>
            </a:r>
          </a:p>
          <a:p>
            <a:pPr marL="285750" indent="-285750">
              <a:buFontTx/>
              <a:buChar char="-"/>
            </a:pPr>
            <a:r>
              <a:rPr lang="en-US"/>
              <a:t>Creation the Fleet Profile</a:t>
            </a:r>
          </a:p>
          <a:p>
            <a:pPr marL="285750" indent="-285750">
              <a:buFontTx/>
              <a:buChar char="-"/>
            </a:pPr>
            <a:r>
              <a:rPr lang="en-US"/>
              <a:t>Create API key</a:t>
            </a:r>
          </a:p>
          <a:p>
            <a:endParaRPr lang="en-US"/>
          </a:p>
        </p:txBody>
      </p:sp>
      <p:sp>
        <p:nvSpPr>
          <p:cNvPr id="4" name="Slide Number Placeholder 3">
            <a:extLst>
              <a:ext uri="{FF2B5EF4-FFF2-40B4-BE49-F238E27FC236}">
                <a16:creationId xmlns:a16="http://schemas.microsoft.com/office/drawing/2014/main" id="{BD250FBE-5F49-2871-EEA6-8F96900D24A2}"/>
              </a:ext>
            </a:extLst>
          </p:cNvPr>
          <p:cNvSpPr>
            <a:spLocks noGrp="1"/>
          </p:cNvSpPr>
          <p:nvPr>
            <p:ph type="sldNum" sz="quarter" idx="5"/>
          </p:nvPr>
        </p:nvSpPr>
        <p:spPr/>
        <p:txBody>
          <a:bodyPr/>
          <a:lstStyle/>
          <a:p>
            <a:fld id="{BFF8CB49-A7FB-5E4A-B599-DE2118135120}" type="slidenum">
              <a:rPr lang="en-US" smtClean="0"/>
              <a:t>39</a:t>
            </a:fld>
            <a:endParaRPr lang="en-US"/>
          </a:p>
        </p:txBody>
      </p:sp>
    </p:spTree>
    <p:extLst>
      <p:ext uri="{BB962C8B-B14F-4D97-AF65-F5344CB8AC3E}">
        <p14:creationId xmlns:p14="http://schemas.microsoft.com/office/powerpoint/2010/main" val="587175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B4E5C-9136-8BBF-C6B7-BB62BA2F35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76E324-417D-EA17-51D4-E57055DB8F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1725D-3B6D-CBEA-0115-E54A7124C8F1}"/>
              </a:ext>
            </a:extLst>
          </p:cNvPr>
          <p:cNvSpPr>
            <a:spLocks noGrp="1"/>
          </p:cNvSpPr>
          <p:nvPr>
            <p:ph type="body" idx="1"/>
          </p:nvPr>
        </p:nvSpPr>
        <p:spPr/>
        <p:txBody>
          <a:bodyPr/>
          <a:lstStyle/>
          <a:p>
            <a:r>
              <a:rPr lang="en-US"/>
              <a:t>Brandon</a:t>
            </a:r>
          </a:p>
        </p:txBody>
      </p:sp>
      <p:sp>
        <p:nvSpPr>
          <p:cNvPr id="4" name="Slide Number Placeholder 3">
            <a:extLst>
              <a:ext uri="{FF2B5EF4-FFF2-40B4-BE49-F238E27FC236}">
                <a16:creationId xmlns:a16="http://schemas.microsoft.com/office/drawing/2014/main" id="{16DA23A8-522B-9854-07DD-7B7F2952FA55}"/>
              </a:ext>
            </a:extLst>
          </p:cNvPr>
          <p:cNvSpPr>
            <a:spLocks noGrp="1"/>
          </p:cNvSpPr>
          <p:nvPr>
            <p:ph type="sldNum" sz="quarter" idx="5"/>
          </p:nvPr>
        </p:nvSpPr>
        <p:spPr/>
        <p:txBody>
          <a:bodyPr/>
          <a:lstStyle/>
          <a:p>
            <a:fld id="{BFF8CB49-A7FB-5E4A-B599-DE2118135120}" type="slidenum">
              <a:rPr lang="en-US" smtClean="0"/>
              <a:t>40</a:t>
            </a:fld>
            <a:endParaRPr lang="en-US"/>
          </a:p>
        </p:txBody>
      </p:sp>
    </p:spTree>
    <p:extLst>
      <p:ext uri="{BB962C8B-B14F-4D97-AF65-F5344CB8AC3E}">
        <p14:creationId xmlns:p14="http://schemas.microsoft.com/office/powerpoint/2010/main" val="34088124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a:p>
            <a:endParaRPr lang="en-US"/>
          </a:p>
          <a:p>
            <a:r>
              <a:rPr lang="en-US"/>
              <a:t>Each device will have a unique Private key that needs to be protected for the lifetime of the project. Secure Element as ECC608 are designed to protect key(s) and never exposed them.</a:t>
            </a:r>
          </a:p>
          <a:p>
            <a:endParaRPr lang="en-US"/>
          </a:p>
        </p:txBody>
      </p:sp>
      <p:sp>
        <p:nvSpPr>
          <p:cNvPr id="4" name="Slide Number Placeholder 3"/>
          <p:cNvSpPr>
            <a:spLocks noGrp="1"/>
          </p:cNvSpPr>
          <p:nvPr>
            <p:ph type="sldNum" sz="quarter" idx="5"/>
          </p:nvPr>
        </p:nvSpPr>
        <p:spPr/>
        <p:txBody>
          <a:bodyPr/>
          <a:lstStyle/>
          <a:p>
            <a:fld id="{BFF8CB49-A7FB-5E4A-B599-DE2118135120}" type="slidenum">
              <a:rPr lang="en-US" smtClean="0"/>
              <a:t>43</a:t>
            </a:fld>
            <a:endParaRPr lang="en-US"/>
          </a:p>
        </p:txBody>
      </p:sp>
    </p:spTree>
    <p:extLst>
      <p:ext uri="{BB962C8B-B14F-4D97-AF65-F5344CB8AC3E}">
        <p14:creationId xmlns:p14="http://schemas.microsoft.com/office/powerpoint/2010/main" val="2480155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a:p>
            <a:endParaRPr lang="en-US"/>
          </a:p>
          <a:p>
            <a:r>
              <a:rPr lang="en-US"/>
              <a:t>Same as TEC 31318, the latest AIS-140 Amendment requires secure provisioning mechanism (factory or in-field) which possibility to perform secure firmware update and a secure mechanism to update keys / certificates</a:t>
            </a:r>
            <a:endParaRPr lang="en-US">
              <a:ea typeface="Calibri"/>
              <a:cs typeface="Calibri"/>
            </a:endParaRPr>
          </a:p>
          <a:p>
            <a:endParaRPr lang="en-US"/>
          </a:p>
          <a:p>
            <a:r>
              <a:rPr lang="en-US"/>
              <a:t>https://morth.nic.in/sites/default/files/Finalized_Draft_AIS_140_regarding_Intelligent_Transportation_Systems_.pdf</a:t>
            </a:r>
          </a:p>
          <a:p>
            <a:endParaRPr lang="en-US"/>
          </a:p>
          <a:p>
            <a:r>
              <a:rPr lang="en-US"/>
              <a:t>https://hmr.araiindia.com/api/AISFiles/Further%20Revised%20Draft%20Amendment%203-%20Part_A%20and%20B_and%20Annexure%20D%20for%20private%20vehicles_cb4c11fd-e5c8-4631-87c6-f5867979b1ec.pdf</a:t>
            </a:r>
          </a:p>
        </p:txBody>
      </p:sp>
      <p:sp>
        <p:nvSpPr>
          <p:cNvPr id="4" name="Slide Number Placeholder 3"/>
          <p:cNvSpPr>
            <a:spLocks noGrp="1"/>
          </p:cNvSpPr>
          <p:nvPr>
            <p:ph type="sldNum" sz="quarter" idx="5"/>
          </p:nvPr>
        </p:nvSpPr>
        <p:spPr/>
        <p:txBody>
          <a:bodyPr/>
          <a:lstStyle/>
          <a:p>
            <a:fld id="{BFF8CB49-A7FB-5E4A-B599-DE2118135120}" type="slidenum">
              <a:rPr lang="en-US" smtClean="0"/>
              <a:t>5</a:t>
            </a:fld>
            <a:endParaRPr lang="en-US"/>
          </a:p>
        </p:txBody>
      </p:sp>
    </p:spTree>
    <p:extLst>
      <p:ext uri="{BB962C8B-B14F-4D97-AF65-F5344CB8AC3E}">
        <p14:creationId xmlns:p14="http://schemas.microsoft.com/office/powerpoint/2010/main" val="29411501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a:p>
            <a:endParaRPr lang="en-US"/>
          </a:p>
          <a:p>
            <a:r>
              <a:rPr lang="en-US"/>
              <a:t>JIL is an internation standard way to rate the level of protection of the keys inside a Vault. It is largely used by the community. It requires to go through an independent 3</a:t>
            </a:r>
            <a:r>
              <a:rPr lang="en-US" baseline="30000"/>
              <a:t>rd</a:t>
            </a:r>
            <a:r>
              <a:rPr lang="en-US"/>
              <a:t>-party lab that will assess potential vulnerability and related efforts to retrieve a key. Being rated JIL high means that the 3</a:t>
            </a:r>
            <a:r>
              <a:rPr lang="en-US" baseline="30000"/>
              <a:t>rd</a:t>
            </a:r>
            <a:r>
              <a:rPr lang="en-US"/>
              <a:t> party was not able to find a vulnerability during the given time-frame. </a:t>
            </a:r>
          </a:p>
        </p:txBody>
      </p:sp>
      <p:sp>
        <p:nvSpPr>
          <p:cNvPr id="4" name="Slide Number Placeholder 3"/>
          <p:cNvSpPr>
            <a:spLocks noGrp="1"/>
          </p:cNvSpPr>
          <p:nvPr>
            <p:ph type="sldNum" sz="quarter" idx="5"/>
          </p:nvPr>
        </p:nvSpPr>
        <p:spPr/>
        <p:txBody>
          <a:bodyPr/>
          <a:lstStyle/>
          <a:p>
            <a:fld id="{BFF8CB49-A7FB-5E4A-B599-DE2118135120}" type="slidenum">
              <a:rPr lang="en-US" smtClean="0"/>
              <a:t>44</a:t>
            </a:fld>
            <a:endParaRPr lang="en-US"/>
          </a:p>
        </p:txBody>
      </p:sp>
    </p:spTree>
    <p:extLst>
      <p:ext uri="{BB962C8B-B14F-4D97-AF65-F5344CB8AC3E}">
        <p14:creationId xmlns:p14="http://schemas.microsoft.com/office/powerpoint/2010/main" val="39711528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36" rtl="0" eaLnBrk="1" fontAlgn="auto" latinLnBrk="0" hangingPunct="1">
              <a:lnSpc>
                <a:spcPct val="100000"/>
              </a:lnSpc>
              <a:spcBef>
                <a:spcPts val="0"/>
              </a:spcBef>
              <a:spcAft>
                <a:spcPts val="0"/>
              </a:spcAft>
              <a:buClrTx/>
              <a:buSzTx/>
              <a:buFontTx/>
              <a:buNone/>
              <a:tabLst/>
              <a:defRPr/>
            </a:pPr>
            <a:r>
              <a:rPr lang="en-US"/>
              <a:t>Brandon</a:t>
            </a:r>
          </a:p>
          <a:p>
            <a:pPr marL="0" marR="0" lvl="0" indent="0" algn="l" defTabSz="1218936" rtl="0" eaLnBrk="1" fontAlgn="auto" latinLnBrk="0" hangingPunct="1">
              <a:lnSpc>
                <a:spcPct val="100000"/>
              </a:lnSpc>
              <a:spcBef>
                <a:spcPts val="0"/>
              </a:spcBef>
              <a:spcAft>
                <a:spcPts val="0"/>
              </a:spcAft>
              <a:buClrTx/>
              <a:buSzTx/>
              <a:buFontTx/>
              <a:buNone/>
              <a:tabLst/>
              <a:defRPr/>
            </a:pPr>
            <a:endParaRPr lang="en-US"/>
          </a:p>
          <a:p>
            <a:pPr marL="0" marR="0" lvl="0" indent="0" algn="l" defTabSz="1218936" rtl="0" eaLnBrk="1" fontAlgn="auto" latinLnBrk="0" hangingPunct="1">
              <a:lnSpc>
                <a:spcPct val="100000"/>
              </a:lnSpc>
              <a:spcBef>
                <a:spcPts val="0"/>
              </a:spcBef>
              <a:spcAft>
                <a:spcPts val="0"/>
              </a:spcAft>
              <a:buClrTx/>
              <a:buSzTx/>
              <a:buFontTx/>
              <a:buNone/>
              <a:tabLst/>
              <a:defRPr/>
            </a:pPr>
            <a:r>
              <a:rPr lang="en-US"/>
              <a:t>Provide high level information on ECC608</a:t>
            </a:r>
          </a:p>
        </p:txBody>
      </p:sp>
      <p:sp>
        <p:nvSpPr>
          <p:cNvPr id="4" name="Slide Number Placeholder 3"/>
          <p:cNvSpPr>
            <a:spLocks noGrp="1"/>
          </p:cNvSpPr>
          <p:nvPr>
            <p:ph type="sldNum" sz="quarter" idx="5"/>
          </p:nvPr>
        </p:nvSpPr>
        <p:spPr/>
        <p:txBody>
          <a:bodyPr/>
          <a:lstStyle/>
          <a:p>
            <a:fld id="{BFF8CB49-A7FB-5E4A-B599-DE2118135120}" type="slidenum">
              <a:rPr lang="en-US" smtClean="0"/>
              <a:t>45</a:t>
            </a:fld>
            <a:endParaRPr lang="en-US"/>
          </a:p>
        </p:txBody>
      </p:sp>
    </p:spTree>
    <p:extLst>
      <p:ext uri="{BB962C8B-B14F-4D97-AF65-F5344CB8AC3E}">
        <p14:creationId xmlns:p14="http://schemas.microsoft.com/office/powerpoint/2010/main" val="27287306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36" rtl="0" eaLnBrk="1" fontAlgn="auto" latinLnBrk="0" hangingPunct="1">
              <a:lnSpc>
                <a:spcPct val="100000"/>
              </a:lnSpc>
              <a:spcBef>
                <a:spcPts val="0"/>
              </a:spcBef>
              <a:spcAft>
                <a:spcPts val="0"/>
              </a:spcAft>
              <a:buClrTx/>
              <a:buSzTx/>
              <a:buFontTx/>
              <a:buNone/>
              <a:tabLst/>
              <a:defRPr/>
            </a:pPr>
            <a:r>
              <a:rPr lang="en-US"/>
              <a:t>Brandon</a:t>
            </a:r>
          </a:p>
          <a:p>
            <a:endParaRPr lang="en-US"/>
          </a:p>
        </p:txBody>
      </p:sp>
      <p:sp>
        <p:nvSpPr>
          <p:cNvPr id="4" name="Slide Number Placeholder 3"/>
          <p:cNvSpPr>
            <a:spLocks noGrp="1"/>
          </p:cNvSpPr>
          <p:nvPr>
            <p:ph type="sldNum" sz="quarter" idx="5"/>
          </p:nvPr>
        </p:nvSpPr>
        <p:spPr/>
        <p:txBody>
          <a:bodyPr/>
          <a:lstStyle/>
          <a:p>
            <a:pPr marL="0" marR="0" lvl="0" indent="0" algn="r" defTabSz="609443" rtl="0" eaLnBrk="1" fontAlgn="auto" latinLnBrk="0" hangingPunct="1">
              <a:lnSpc>
                <a:spcPct val="100000"/>
              </a:lnSpc>
              <a:spcBef>
                <a:spcPts val="0"/>
              </a:spcBef>
              <a:spcAft>
                <a:spcPts val="0"/>
              </a:spcAft>
              <a:buClrTx/>
              <a:buSzTx/>
              <a:buFontTx/>
              <a:buNone/>
              <a:tabLst/>
              <a:defRPr/>
            </a:pPr>
            <a:fld id="{BFF8CB49-A7FB-5E4A-B599-DE211813512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443"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68512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p:txBody>
      </p:sp>
      <p:sp>
        <p:nvSpPr>
          <p:cNvPr id="4" name="Slide Number Placeholder 3"/>
          <p:cNvSpPr>
            <a:spLocks noGrp="1"/>
          </p:cNvSpPr>
          <p:nvPr>
            <p:ph type="sldNum" sz="quarter" idx="5"/>
          </p:nvPr>
        </p:nvSpPr>
        <p:spPr/>
        <p:txBody>
          <a:bodyPr/>
          <a:lstStyle/>
          <a:p>
            <a:fld id="{BFF8CB49-A7FB-5E4A-B599-DE2118135120}" type="slidenum">
              <a:rPr lang="en-US" smtClean="0"/>
              <a:t>48</a:t>
            </a:fld>
            <a:endParaRPr lang="en-US"/>
          </a:p>
        </p:txBody>
      </p:sp>
    </p:spTree>
    <p:extLst>
      <p:ext uri="{BB962C8B-B14F-4D97-AF65-F5344CB8AC3E}">
        <p14:creationId xmlns:p14="http://schemas.microsoft.com/office/powerpoint/2010/main" val="1765352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520CE-56C4-F017-FED6-C84EF9F29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BA3D91-DD63-F5A0-3312-FE0788121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68DEE4-2BDA-F635-1452-067EEFC99396}"/>
              </a:ext>
            </a:extLst>
          </p:cNvPr>
          <p:cNvSpPr>
            <a:spLocks noGrp="1"/>
          </p:cNvSpPr>
          <p:nvPr>
            <p:ph type="body" idx="1"/>
          </p:nvPr>
        </p:nvSpPr>
        <p:spPr/>
        <p:txBody>
          <a:bodyPr/>
          <a:lstStyle/>
          <a:p>
            <a:r>
              <a:rPr lang="en-US"/>
              <a:t>It is, of course, extremely important that these private keys, especially the root private key, remain inaccessible when they are not needed by the manufacturer. To ensure this, Microchip provides a Hardware Security Module (HSM) service that protects these keys.</a:t>
            </a:r>
          </a:p>
          <a:p>
            <a:endParaRPr lang="en-US"/>
          </a:p>
          <a:p>
            <a:r>
              <a:rPr lang="en-US"/>
              <a:t>The root private key is protected by Microchip in our HSM.</a:t>
            </a:r>
          </a:p>
          <a:p>
            <a:endParaRPr lang="en-US"/>
          </a:p>
          <a:p>
            <a:r>
              <a:rPr lang="en-US"/>
              <a:t>We can assist a customer in enabling their own HSM that protects their signer private key.</a:t>
            </a:r>
          </a:p>
          <a:p>
            <a:endParaRPr lang="en-US"/>
          </a:p>
          <a:p>
            <a:r>
              <a:rPr lang="en-US"/>
              <a:t>And the device private key is kept in secure storage on the device in the field. </a:t>
            </a:r>
          </a:p>
        </p:txBody>
      </p:sp>
      <p:sp>
        <p:nvSpPr>
          <p:cNvPr id="4" name="Slide Number Placeholder 3">
            <a:extLst>
              <a:ext uri="{FF2B5EF4-FFF2-40B4-BE49-F238E27FC236}">
                <a16:creationId xmlns:a16="http://schemas.microsoft.com/office/drawing/2014/main" id="{8697F7A0-F9D2-283C-8CDA-FB4FCF496FCF}"/>
              </a:ext>
            </a:extLst>
          </p:cNvPr>
          <p:cNvSpPr>
            <a:spLocks noGrp="1"/>
          </p:cNvSpPr>
          <p:nvPr>
            <p:ph type="sldNum" sz="quarter" idx="5"/>
          </p:nvPr>
        </p:nvSpPr>
        <p:spPr/>
        <p:txBody>
          <a:bodyPr/>
          <a:lstStyle/>
          <a:p>
            <a:fld id="{F76E27A4-4DA0-4904-A519-1CFA851F0927}" type="slidenum">
              <a:rPr lang="en-US" smtClean="0"/>
              <a:t>49</a:t>
            </a:fld>
            <a:endParaRPr lang="en-US"/>
          </a:p>
        </p:txBody>
      </p:sp>
    </p:spTree>
    <p:extLst>
      <p:ext uri="{BB962C8B-B14F-4D97-AF65-F5344CB8AC3E}">
        <p14:creationId xmlns:p14="http://schemas.microsoft.com/office/powerpoint/2010/main" val="13318278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Amrita / Hands-on: create a Root CA / Custom PKI in Keystream</a:t>
            </a:r>
          </a:p>
          <a:p>
            <a:pPr marL="285750" indent="-285750">
              <a:buFontTx/>
              <a:buChar char="-"/>
            </a:pPr>
            <a:r>
              <a:rPr lang="en-US"/>
              <a:t>Log into keySTREAM</a:t>
            </a:r>
          </a:p>
          <a:p>
            <a:pPr marL="285750" marR="0" lvl="0" indent="-285750" algn="l" defTabSz="1218936" rtl="0" eaLnBrk="1" fontAlgn="auto" latinLnBrk="0" hangingPunct="1">
              <a:lnSpc>
                <a:spcPct val="100000"/>
              </a:lnSpc>
              <a:spcBef>
                <a:spcPts val="0"/>
              </a:spcBef>
              <a:spcAft>
                <a:spcPts val="0"/>
              </a:spcAft>
              <a:buClrTx/>
              <a:buSzTx/>
              <a:buFontTx/>
              <a:buChar char="-"/>
              <a:tabLst/>
              <a:defRPr/>
            </a:pPr>
            <a:r>
              <a:rPr lang="en-US"/>
              <a:t>Create the Root CA</a:t>
            </a:r>
          </a:p>
          <a:p>
            <a:pPr marL="285750" indent="-285750">
              <a:buFontTx/>
              <a:buChar char="-"/>
            </a:pPr>
            <a:r>
              <a:rPr lang="en-US"/>
              <a:t>Creation the Fleet Profile</a:t>
            </a:r>
          </a:p>
          <a:p>
            <a:pPr marL="285750" indent="-285750">
              <a:buFontTx/>
              <a:buChar char="-"/>
            </a:pPr>
            <a:r>
              <a:rPr lang="en-US"/>
              <a:t>Create API key</a:t>
            </a:r>
          </a:p>
          <a:p>
            <a:endParaRPr lang="en-US"/>
          </a:p>
        </p:txBody>
      </p:sp>
      <p:sp>
        <p:nvSpPr>
          <p:cNvPr id="4" name="Slide Number Placeholder 3"/>
          <p:cNvSpPr>
            <a:spLocks noGrp="1"/>
          </p:cNvSpPr>
          <p:nvPr>
            <p:ph type="sldNum" sz="quarter" idx="5"/>
          </p:nvPr>
        </p:nvSpPr>
        <p:spPr/>
        <p:txBody>
          <a:bodyPr/>
          <a:lstStyle/>
          <a:p>
            <a:fld id="{BFF8CB49-A7FB-5E4A-B599-DE2118135120}" type="slidenum">
              <a:rPr lang="en-US" smtClean="0"/>
              <a:t>50</a:t>
            </a:fld>
            <a:endParaRPr lang="en-US"/>
          </a:p>
        </p:txBody>
      </p:sp>
    </p:spTree>
    <p:extLst>
      <p:ext uri="{BB962C8B-B14F-4D97-AF65-F5344CB8AC3E}">
        <p14:creationId xmlns:p14="http://schemas.microsoft.com/office/powerpoint/2010/main" val="28650124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p:txBody>
      </p:sp>
      <p:sp>
        <p:nvSpPr>
          <p:cNvPr id="4" name="Slide Number Placeholder 3"/>
          <p:cNvSpPr>
            <a:spLocks noGrp="1"/>
          </p:cNvSpPr>
          <p:nvPr>
            <p:ph type="sldNum" sz="quarter" idx="5"/>
          </p:nvPr>
        </p:nvSpPr>
        <p:spPr/>
        <p:txBody>
          <a:bodyPr/>
          <a:lstStyle/>
          <a:p>
            <a:fld id="{BFF8CB49-A7FB-5E4A-B599-DE2118135120}" type="slidenum">
              <a:rPr lang="en-US" smtClean="0"/>
              <a:t>51</a:t>
            </a:fld>
            <a:endParaRPr lang="en-US"/>
          </a:p>
        </p:txBody>
      </p:sp>
    </p:spTree>
    <p:extLst>
      <p:ext uri="{BB962C8B-B14F-4D97-AF65-F5344CB8AC3E}">
        <p14:creationId xmlns:p14="http://schemas.microsoft.com/office/powerpoint/2010/main" val="31847295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p:txBody>
      </p:sp>
      <p:sp>
        <p:nvSpPr>
          <p:cNvPr id="4" name="Slide Number Placeholder 3"/>
          <p:cNvSpPr>
            <a:spLocks noGrp="1"/>
          </p:cNvSpPr>
          <p:nvPr>
            <p:ph type="sldNum" sz="quarter" idx="5"/>
          </p:nvPr>
        </p:nvSpPr>
        <p:spPr/>
        <p:txBody>
          <a:bodyPr/>
          <a:lstStyle/>
          <a:p>
            <a:fld id="{BFF8CB49-A7FB-5E4A-B599-DE2118135120}" type="slidenum">
              <a:rPr lang="en-US" smtClean="0"/>
              <a:t>52</a:t>
            </a:fld>
            <a:endParaRPr lang="en-US"/>
          </a:p>
        </p:txBody>
      </p:sp>
    </p:spTree>
    <p:extLst>
      <p:ext uri="{BB962C8B-B14F-4D97-AF65-F5344CB8AC3E}">
        <p14:creationId xmlns:p14="http://schemas.microsoft.com/office/powerpoint/2010/main" val="18365816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p:txBody>
      </p:sp>
      <p:sp>
        <p:nvSpPr>
          <p:cNvPr id="4" name="Slide Number Placeholder 3"/>
          <p:cNvSpPr>
            <a:spLocks noGrp="1"/>
          </p:cNvSpPr>
          <p:nvPr>
            <p:ph type="sldNum" sz="quarter" idx="5"/>
          </p:nvPr>
        </p:nvSpPr>
        <p:spPr/>
        <p:txBody>
          <a:bodyPr/>
          <a:lstStyle/>
          <a:p>
            <a:pPr marL="0" marR="0" lvl="0" indent="0" algn="r" defTabSz="609443" rtl="0" eaLnBrk="1" fontAlgn="auto" latinLnBrk="0" hangingPunct="1">
              <a:lnSpc>
                <a:spcPct val="100000"/>
              </a:lnSpc>
              <a:spcBef>
                <a:spcPts val="0"/>
              </a:spcBef>
              <a:spcAft>
                <a:spcPts val="0"/>
              </a:spcAft>
              <a:buClrTx/>
              <a:buSzTx/>
              <a:buFontTx/>
              <a:buNone/>
              <a:tabLst/>
              <a:defRPr/>
            </a:pPr>
            <a:fld id="{BFF8CB49-A7FB-5E4A-B599-DE211813512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443"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88986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endParaRPr lang="it-IT"/>
          </a:p>
        </p:txBody>
      </p:sp>
      <p:sp>
        <p:nvSpPr>
          <p:cNvPr id="4" name="Slide Number Placeholder 3"/>
          <p:cNvSpPr>
            <a:spLocks noGrp="1"/>
          </p:cNvSpPr>
          <p:nvPr>
            <p:ph type="sldNum" sz="quarter" idx="5"/>
          </p:nvPr>
        </p:nvSpPr>
        <p:spPr/>
        <p:txBody>
          <a:bodyPr/>
          <a:lstStyle/>
          <a:p>
            <a:pPr marL="0" marR="0" lvl="0" indent="0" algn="r" defTabSz="609443" rtl="0" eaLnBrk="1" fontAlgn="auto" latinLnBrk="0" hangingPunct="1">
              <a:lnSpc>
                <a:spcPct val="100000"/>
              </a:lnSpc>
              <a:spcBef>
                <a:spcPts val="0"/>
              </a:spcBef>
              <a:spcAft>
                <a:spcPts val="0"/>
              </a:spcAft>
              <a:buClrTx/>
              <a:buSzTx/>
              <a:buFontTx/>
              <a:buNone/>
              <a:tabLst/>
              <a:defRPr/>
            </a:pPr>
            <a:fld id="{BFF8CB49-A7FB-5E4A-B599-DE211813512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443"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0982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p:txBody>
      </p:sp>
      <p:sp>
        <p:nvSpPr>
          <p:cNvPr id="4" name="Slide Number Placeholder 3"/>
          <p:cNvSpPr>
            <a:spLocks noGrp="1"/>
          </p:cNvSpPr>
          <p:nvPr>
            <p:ph type="sldNum" sz="quarter" idx="5"/>
          </p:nvPr>
        </p:nvSpPr>
        <p:spPr/>
        <p:txBody>
          <a:bodyPr/>
          <a:lstStyle/>
          <a:p>
            <a:fld id="{BFF8CB49-A7FB-5E4A-B599-DE2118135120}" type="slidenum">
              <a:rPr lang="en-US" smtClean="0"/>
              <a:t>6</a:t>
            </a:fld>
            <a:endParaRPr lang="en-US"/>
          </a:p>
        </p:txBody>
      </p:sp>
    </p:spTree>
    <p:extLst>
      <p:ext uri="{BB962C8B-B14F-4D97-AF65-F5344CB8AC3E}">
        <p14:creationId xmlns:p14="http://schemas.microsoft.com/office/powerpoint/2010/main" val="7921630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p:txBody>
      </p:sp>
      <p:sp>
        <p:nvSpPr>
          <p:cNvPr id="4" name="Slide Number Placeholder 3"/>
          <p:cNvSpPr>
            <a:spLocks noGrp="1"/>
          </p:cNvSpPr>
          <p:nvPr>
            <p:ph type="sldNum" sz="quarter" idx="5"/>
          </p:nvPr>
        </p:nvSpPr>
        <p:spPr/>
        <p:txBody>
          <a:bodyPr/>
          <a:lstStyle/>
          <a:p>
            <a:pPr marL="0" marR="0" lvl="0" indent="0" algn="r" defTabSz="609443" rtl="0" eaLnBrk="1" fontAlgn="auto" latinLnBrk="0" hangingPunct="1">
              <a:lnSpc>
                <a:spcPct val="100000"/>
              </a:lnSpc>
              <a:spcBef>
                <a:spcPts val="0"/>
              </a:spcBef>
              <a:spcAft>
                <a:spcPts val="0"/>
              </a:spcAft>
              <a:buClrTx/>
              <a:buSzTx/>
              <a:buFontTx/>
              <a:buNone/>
              <a:tabLst/>
              <a:defRPr/>
            </a:pPr>
            <a:fld id="{BFF8CB49-A7FB-5E4A-B599-DE211813512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443"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57863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endParaRPr lang="it-IT"/>
          </a:p>
        </p:txBody>
      </p:sp>
      <p:sp>
        <p:nvSpPr>
          <p:cNvPr id="4" name="Slide Number Placeholder 3"/>
          <p:cNvSpPr>
            <a:spLocks noGrp="1"/>
          </p:cNvSpPr>
          <p:nvPr>
            <p:ph type="sldNum" sz="quarter" idx="5"/>
          </p:nvPr>
        </p:nvSpPr>
        <p:spPr/>
        <p:txBody>
          <a:bodyPr/>
          <a:lstStyle/>
          <a:p>
            <a:pPr marL="0" marR="0" lvl="0" indent="0" algn="r" defTabSz="609443" rtl="0" eaLnBrk="1" fontAlgn="auto" latinLnBrk="0" hangingPunct="1">
              <a:lnSpc>
                <a:spcPct val="100000"/>
              </a:lnSpc>
              <a:spcBef>
                <a:spcPts val="0"/>
              </a:spcBef>
              <a:spcAft>
                <a:spcPts val="0"/>
              </a:spcAft>
              <a:buClrTx/>
              <a:buSzTx/>
              <a:buFontTx/>
              <a:buNone/>
              <a:tabLst/>
              <a:defRPr/>
            </a:pPr>
            <a:fld id="{BFF8CB49-A7FB-5E4A-B599-DE211813512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443"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676011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Amrita</a:t>
            </a:r>
          </a:p>
        </p:txBody>
      </p:sp>
      <p:sp>
        <p:nvSpPr>
          <p:cNvPr id="4" name="Slide Number Placeholder 3"/>
          <p:cNvSpPr>
            <a:spLocks noGrp="1"/>
          </p:cNvSpPr>
          <p:nvPr>
            <p:ph type="sldNum" sz="quarter" idx="5"/>
          </p:nvPr>
        </p:nvSpPr>
        <p:spPr/>
        <p:txBody>
          <a:bodyPr/>
          <a:lstStyle/>
          <a:p>
            <a:fld id="{BFF8CB49-A7FB-5E4A-B599-DE2118135120}" type="slidenum">
              <a:rPr lang="en-US" smtClean="0"/>
              <a:t>57</a:t>
            </a:fld>
            <a:endParaRPr lang="en-US"/>
          </a:p>
        </p:txBody>
      </p:sp>
    </p:spTree>
    <p:extLst>
      <p:ext uri="{BB962C8B-B14F-4D97-AF65-F5344CB8AC3E}">
        <p14:creationId xmlns:p14="http://schemas.microsoft.com/office/powerpoint/2010/main" val="42236199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Amrita</a:t>
            </a:r>
          </a:p>
          <a:p>
            <a:endParaRPr lang="en-US"/>
          </a:p>
          <a:p>
            <a:pPr>
              <a:lnSpc>
                <a:spcPct val="100000"/>
              </a:lnSpc>
            </a:pPr>
            <a:r>
              <a:rPr lang="en-US" sz="1600">
                <a:latin typeface="Calibri (Body)"/>
                <a:ea typeface="+mn-ea"/>
                <a:cs typeface="Poppins" panose="00000500000000000000" pitchFamily="2" charset="0"/>
              </a:rPr>
              <a:t>keySTREAM is a Device Security Management Platform to secure your device identity, connections, data, firmware and more using Microchip TrustMANAGER Root of Trust. The root of trust is securely injected during the manufacturing of the silicon, making this solution fully secure until it is provisioned with customer custom secrets (keys, certificate, data…). The root of Trust also allow to ensure a secure binding between the Secure Element (the embedded system) and the security platform for the lifetime of the product. </a:t>
            </a:r>
          </a:p>
        </p:txBody>
      </p:sp>
      <p:sp>
        <p:nvSpPr>
          <p:cNvPr id="4" name="Slide Number Placeholder 3"/>
          <p:cNvSpPr>
            <a:spLocks noGrp="1"/>
          </p:cNvSpPr>
          <p:nvPr>
            <p:ph type="sldNum" sz="quarter" idx="5"/>
          </p:nvPr>
        </p:nvSpPr>
        <p:spPr/>
        <p:txBody>
          <a:bodyPr/>
          <a:lstStyle/>
          <a:p>
            <a:fld id="{BFF8CB49-A7FB-5E4A-B599-DE2118135120}" type="slidenum">
              <a:rPr lang="en-US" smtClean="0"/>
              <a:t>59</a:t>
            </a:fld>
            <a:endParaRPr lang="en-US"/>
          </a:p>
        </p:txBody>
      </p:sp>
    </p:spTree>
    <p:extLst>
      <p:ext uri="{BB962C8B-B14F-4D97-AF65-F5344CB8AC3E}">
        <p14:creationId xmlns:p14="http://schemas.microsoft.com/office/powerpoint/2010/main" val="15149716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Amrita</a:t>
            </a:r>
          </a:p>
          <a:p>
            <a:endParaRPr lang="en-US"/>
          </a:p>
          <a:p>
            <a:pPr>
              <a:lnSpc>
                <a:spcPct val="120000"/>
              </a:lnSpc>
            </a:pPr>
            <a:r>
              <a:rPr lang="en-US" sz="1600">
                <a:latin typeface="Calibri (Body)"/>
                <a:cs typeface="Poppins"/>
              </a:rPr>
              <a:t>Microchip provisions a unique Root of Trust in each compatible secure element. </a:t>
            </a:r>
            <a:br>
              <a:rPr lang="en-US" sz="1600">
                <a:latin typeface="Calibri (Body)"/>
                <a:cs typeface="Poppins"/>
              </a:rPr>
            </a:br>
            <a:r>
              <a:rPr lang="en-US" sz="1600">
                <a:latin typeface="Calibri (Body)"/>
                <a:cs typeface="Poppins"/>
              </a:rPr>
              <a:t>keySTREAM authenticates the secure elements using the </a:t>
            </a:r>
            <a:r>
              <a:rPr lang="en-US" sz="1600" err="1">
                <a:latin typeface="Calibri (Body)"/>
                <a:cs typeface="Poppins"/>
              </a:rPr>
              <a:t>RoT</a:t>
            </a:r>
            <a:r>
              <a:rPr lang="en-US" sz="1600">
                <a:latin typeface="Calibri (Body)"/>
                <a:cs typeface="Poppins"/>
              </a:rPr>
              <a:t> and enables in-field provisioning of new credentials and manages their lifecycle.</a:t>
            </a:r>
          </a:p>
          <a:p>
            <a:pPr>
              <a:lnSpc>
                <a:spcPct val="120000"/>
              </a:lnSpc>
            </a:pPr>
            <a:r>
              <a:rPr lang="en-US" sz="1600">
                <a:latin typeface="Calibri (Body)"/>
                <a:cs typeface="Poppins"/>
              </a:rPr>
              <a:t>It also allows to automatically register onboarded device in any Cloud through any communication protocol and network protocol.</a:t>
            </a:r>
          </a:p>
        </p:txBody>
      </p:sp>
      <p:sp>
        <p:nvSpPr>
          <p:cNvPr id="4" name="Slide Number Placeholder 3"/>
          <p:cNvSpPr>
            <a:spLocks noGrp="1"/>
          </p:cNvSpPr>
          <p:nvPr>
            <p:ph type="sldNum" sz="quarter" idx="5"/>
          </p:nvPr>
        </p:nvSpPr>
        <p:spPr/>
        <p:txBody>
          <a:bodyPr/>
          <a:lstStyle/>
          <a:p>
            <a:fld id="{BFF8CB49-A7FB-5E4A-B599-DE2118135120}" type="slidenum">
              <a:rPr lang="en-US" smtClean="0"/>
              <a:t>60</a:t>
            </a:fld>
            <a:endParaRPr lang="en-US"/>
          </a:p>
        </p:txBody>
      </p:sp>
    </p:spTree>
    <p:extLst>
      <p:ext uri="{BB962C8B-B14F-4D97-AF65-F5344CB8AC3E}">
        <p14:creationId xmlns:p14="http://schemas.microsoft.com/office/powerpoint/2010/main" val="23866001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Amrita</a:t>
            </a:r>
          </a:p>
          <a:p>
            <a:endParaRPr lang="en-US"/>
          </a:p>
          <a:p>
            <a:r>
              <a:rPr lang="en-US"/>
              <a:t>This is the high level flow from when the ATECC608 Secure Element is produced and securely provisioned with it’s unique Root of Trust up to when it is securely customized in the field with customer credentials. </a:t>
            </a:r>
          </a:p>
        </p:txBody>
      </p:sp>
      <p:sp>
        <p:nvSpPr>
          <p:cNvPr id="4" name="Slide Number Placeholder 3"/>
          <p:cNvSpPr>
            <a:spLocks noGrp="1"/>
          </p:cNvSpPr>
          <p:nvPr>
            <p:ph type="sldNum" sz="quarter" idx="5"/>
          </p:nvPr>
        </p:nvSpPr>
        <p:spPr/>
        <p:txBody>
          <a:bodyPr/>
          <a:lstStyle/>
          <a:p>
            <a:fld id="{BFF8CB49-A7FB-5E4A-B599-DE2118135120}" type="slidenum">
              <a:rPr lang="en-US" smtClean="0"/>
              <a:t>61</a:t>
            </a:fld>
            <a:endParaRPr lang="en-US"/>
          </a:p>
        </p:txBody>
      </p:sp>
    </p:spTree>
    <p:extLst>
      <p:ext uri="{BB962C8B-B14F-4D97-AF65-F5344CB8AC3E}">
        <p14:creationId xmlns:p14="http://schemas.microsoft.com/office/powerpoint/2010/main" val="6083709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Amrita</a:t>
            </a:r>
          </a:p>
          <a:p>
            <a:endParaRPr lang="en-US"/>
          </a:p>
          <a:p>
            <a:r>
              <a:rPr lang="en-US"/>
              <a:t>To enable the solution, here are the 3 steps to perform before being able to in-field provision the devices:</a:t>
            </a:r>
          </a:p>
          <a:p>
            <a:pPr marL="342900" indent="-342900">
              <a:buAutoNum type="arabicPeriod"/>
            </a:pPr>
            <a:r>
              <a:rPr lang="en-US"/>
              <a:t>Setup the keySTREAM account, create the Root CA / intermediate CA / Fleet profile… and any credential needed to be provisioned (symmetric key, public key…). On the embedded firmware side, customer will have to integrate the KTA (keySTREAM Trusted Agent) that will contain the fleet profile </a:t>
            </a:r>
            <a:r>
              <a:rPr lang="en-US" err="1"/>
              <a:t>Uid</a:t>
            </a:r>
            <a:r>
              <a:rPr lang="en-US"/>
              <a:t> – KTA can run on any MCU / MPU of the market, is free of charge and is available in source code. To better support Microchip MCU / MPU solutions, it is available in Harmony under MPLAB.</a:t>
            </a:r>
          </a:p>
          <a:p>
            <a:pPr marL="342900" indent="-342900">
              <a:buAutoNum type="arabicPeriod"/>
            </a:pPr>
            <a:r>
              <a:rPr lang="en-US"/>
              <a:t>Second step is to procure the ATECC608 Trust Manager directly from Microchip or through an authorized channel partner – Microchip will automatically push to keySTREAM the unique ID of each delivered ATECC608 so they are pre-loaded and ready to be securely onboarded</a:t>
            </a:r>
          </a:p>
          <a:p>
            <a:pPr marL="342900" indent="-342900">
              <a:buAutoNum type="arabicPeriod"/>
            </a:pPr>
            <a:r>
              <a:rPr lang="en-US"/>
              <a:t>Optionally, customer can also register Trust Manager to keySTREAM, to increase the level of security in the logistic process</a:t>
            </a:r>
          </a:p>
          <a:p>
            <a:pPr marL="342900" indent="-342900">
              <a:buAutoNum type="arabicPeriod"/>
            </a:pPr>
            <a:endParaRPr lang="en-US"/>
          </a:p>
        </p:txBody>
      </p:sp>
      <p:sp>
        <p:nvSpPr>
          <p:cNvPr id="4" name="Slide Number Placeholder 3"/>
          <p:cNvSpPr>
            <a:spLocks noGrp="1"/>
          </p:cNvSpPr>
          <p:nvPr>
            <p:ph type="sldNum" sz="quarter" idx="5"/>
          </p:nvPr>
        </p:nvSpPr>
        <p:spPr/>
        <p:txBody>
          <a:bodyPr/>
          <a:lstStyle/>
          <a:p>
            <a:fld id="{BFF8CB49-A7FB-5E4A-B599-DE2118135120}" type="slidenum">
              <a:rPr lang="en-US" smtClean="0"/>
              <a:t>62</a:t>
            </a:fld>
            <a:endParaRPr lang="en-US"/>
          </a:p>
        </p:txBody>
      </p:sp>
    </p:spTree>
    <p:extLst>
      <p:ext uri="{BB962C8B-B14F-4D97-AF65-F5344CB8AC3E}">
        <p14:creationId xmlns:p14="http://schemas.microsoft.com/office/powerpoint/2010/main" val="1372617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Amrita</a:t>
            </a:r>
          </a:p>
          <a:p>
            <a:endParaRPr lang="en-US"/>
          </a:p>
          <a:p>
            <a:r>
              <a:rPr lang="en-US"/>
              <a:t>At first connection, the ECC608 TrustManager will be authenticated by keySTREAM and will request its credential based on the fleet profile </a:t>
            </a:r>
            <a:r>
              <a:rPr lang="en-US" err="1"/>
              <a:t>Uid</a:t>
            </a:r>
            <a:r>
              <a:rPr lang="en-US"/>
              <a:t>. keySTREAM will generate unique certificates and will securely push it into the ATECC608 Trust Manager, as well as any symmetric key or public key define in the Fleet Profile.</a:t>
            </a:r>
          </a:p>
          <a:p>
            <a:endParaRPr lang="en-US"/>
          </a:p>
          <a:p>
            <a:r>
              <a:rPr lang="en-US"/>
              <a:t>During product lifetime, customer can request keySTREAM to rotate / renew or revoke device unique credentials (as private keys or certificate) or can push new symmetric keys or public key. As an example, customer can sign new firmware with a new private / public key pair and securely push the public key so that when firmware is about to be updated, the ECC608 can authentication the signature of the new firmware to authorize (or not) the update).</a:t>
            </a:r>
          </a:p>
        </p:txBody>
      </p:sp>
      <p:sp>
        <p:nvSpPr>
          <p:cNvPr id="4" name="Slide Number Placeholder 3"/>
          <p:cNvSpPr>
            <a:spLocks noGrp="1"/>
          </p:cNvSpPr>
          <p:nvPr>
            <p:ph type="sldNum" sz="quarter" idx="5"/>
          </p:nvPr>
        </p:nvSpPr>
        <p:spPr/>
        <p:txBody>
          <a:bodyPr/>
          <a:lstStyle/>
          <a:p>
            <a:fld id="{BFF8CB49-A7FB-5E4A-B599-DE2118135120}" type="slidenum">
              <a:rPr lang="en-US" smtClean="0"/>
              <a:t>63</a:t>
            </a:fld>
            <a:endParaRPr lang="en-US"/>
          </a:p>
        </p:txBody>
      </p:sp>
    </p:spTree>
    <p:extLst>
      <p:ext uri="{BB962C8B-B14F-4D97-AF65-F5344CB8AC3E}">
        <p14:creationId xmlns:p14="http://schemas.microsoft.com/office/powerpoint/2010/main" val="25792829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Amrita</a:t>
            </a:r>
          </a:p>
          <a:p>
            <a:endParaRPr lang="en-US"/>
          </a:p>
          <a:p>
            <a:r>
              <a:rPr lang="en-US"/>
              <a:t>keySTREAM can be operated directly through the web portal or through REST API calls from the customer application Cloud. </a:t>
            </a:r>
          </a:p>
        </p:txBody>
      </p:sp>
      <p:sp>
        <p:nvSpPr>
          <p:cNvPr id="4" name="Slide Number Placeholder 3"/>
          <p:cNvSpPr>
            <a:spLocks noGrp="1"/>
          </p:cNvSpPr>
          <p:nvPr>
            <p:ph type="sldNum" sz="quarter" idx="5"/>
          </p:nvPr>
        </p:nvSpPr>
        <p:spPr/>
        <p:txBody>
          <a:bodyPr/>
          <a:lstStyle/>
          <a:p>
            <a:fld id="{BFF8CB49-A7FB-5E4A-B599-DE2118135120}" type="slidenum">
              <a:rPr lang="en-US" smtClean="0"/>
              <a:t>64</a:t>
            </a:fld>
            <a:endParaRPr lang="en-US"/>
          </a:p>
        </p:txBody>
      </p:sp>
    </p:spTree>
    <p:extLst>
      <p:ext uri="{BB962C8B-B14F-4D97-AF65-F5344CB8AC3E}">
        <p14:creationId xmlns:p14="http://schemas.microsoft.com/office/powerpoint/2010/main" val="25529996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Amrita</a:t>
            </a:r>
          </a:p>
          <a:p>
            <a:endParaRPr lang="en-US"/>
          </a:p>
          <a:p>
            <a:r>
              <a:rPr lang="en-US"/>
              <a:t>Architecture of the embedded system requires the integration of KTA (keySTREAM Trusted Agen) and CAL (CryptoAuthLib)</a:t>
            </a:r>
          </a:p>
          <a:p>
            <a:r>
              <a:rPr lang="en-US"/>
              <a:t>KTA allows message to be push from keySTREAM to the ECC608 TrustManager and CAL perform the call back functions to trigger any secure operation within the ECC608 Secure Element.</a:t>
            </a:r>
          </a:p>
          <a:p>
            <a:r>
              <a:rPr lang="en-US"/>
              <a:t>Combination of both libraries allows to in-field provision customer credentials then leverage such credentials at the application level. </a:t>
            </a:r>
          </a:p>
        </p:txBody>
      </p:sp>
      <p:sp>
        <p:nvSpPr>
          <p:cNvPr id="4" name="Slide Number Placeholder 3"/>
          <p:cNvSpPr>
            <a:spLocks noGrp="1"/>
          </p:cNvSpPr>
          <p:nvPr>
            <p:ph type="sldNum" sz="quarter" idx="5"/>
          </p:nvPr>
        </p:nvSpPr>
        <p:spPr/>
        <p:txBody>
          <a:bodyPr/>
          <a:lstStyle/>
          <a:p>
            <a:fld id="{BFF8CB49-A7FB-5E4A-B599-DE2118135120}" type="slidenum">
              <a:rPr lang="en-US" smtClean="0"/>
              <a:t>65</a:t>
            </a:fld>
            <a:endParaRPr lang="en-US"/>
          </a:p>
        </p:txBody>
      </p:sp>
    </p:spTree>
    <p:extLst>
      <p:ext uri="{BB962C8B-B14F-4D97-AF65-F5344CB8AC3E}">
        <p14:creationId xmlns:p14="http://schemas.microsoft.com/office/powerpoint/2010/main" val="349901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a:p>
            <a:endParaRPr lang="en-US"/>
          </a:p>
          <a:p>
            <a:r>
              <a:rPr lang="en-US"/>
              <a:t>EN303645 use cases requires some crypto assets to be securely generated and stored in the infrastructure (HSM), then leveraged in the Cloud and in the connected product. It’s all about keys (Private or Public), certificates, and Root of Trust</a:t>
            </a:r>
          </a:p>
        </p:txBody>
      </p:sp>
      <p:sp>
        <p:nvSpPr>
          <p:cNvPr id="4" name="Slide Number Placeholder 3"/>
          <p:cNvSpPr>
            <a:spLocks noGrp="1"/>
          </p:cNvSpPr>
          <p:nvPr>
            <p:ph type="sldNum" sz="quarter" idx="5"/>
          </p:nvPr>
        </p:nvSpPr>
        <p:spPr/>
        <p:txBody>
          <a:bodyPr/>
          <a:lstStyle/>
          <a:p>
            <a:fld id="{BFF8CB49-A7FB-5E4A-B599-DE2118135120}" type="slidenum">
              <a:rPr lang="en-US" smtClean="0"/>
              <a:t>7</a:t>
            </a:fld>
            <a:endParaRPr lang="en-US"/>
          </a:p>
        </p:txBody>
      </p:sp>
    </p:spTree>
    <p:extLst>
      <p:ext uri="{BB962C8B-B14F-4D97-AF65-F5344CB8AC3E}">
        <p14:creationId xmlns:p14="http://schemas.microsoft.com/office/powerpoint/2010/main" val="2338390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Amrita</a:t>
            </a:r>
          </a:p>
          <a:p>
            <a:endParaRPr lang="en-US"/>
          </a:p>
          <a:p>
            <a:endParaRPr lang="en-US"/>
          </a:p>
        </p:txBody>
      </p:sp>
      <p:sp>
        <p:nvSpPr>
          <p:cNvPr id="4" name="Slide Number Placeholder 3"/>
          <p:cNvSpPr>
            <a:spLocks noGrp="1"/>
          </p:cNvSpPr>
          <p:nvPr>
            <p:ph type="sldNum" sz="quarter" idx="5"/>
          </p:nvPr>
        </p:nvSpPr>
        <p:spPr/>
        <p:txBody>
          <a:bodyPr/>
          <a:lstStyle/>
          <a:p>
            <a:fld id="{BFF8CB49-A7FB-5E4A-B599-DE2118135120}" type="slidenum">
              <a:rPr lang="en-US" smtClean="0"/>
              <a:t>66</a:t>
            </a:fld>
            <a:endParaRPr lang="en-US"/>
          </a:p>
        </p:txBody>
      </p:sp>
    </p:spTree>
    <p:extLst>
      <p:ext uri="{BB962C8B-B14F-4D97-AF65-F5344CB8AC3E}">
        <p14:creationId xmlns:p14="http://schemas.microsoft.com/office/powerpoint/2010/main" val="37718068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Typical ECC certificate size: &lt; 400 bytes</a:t>
            </a:r>
          </a:p>
        </p:txBody>
      </p:sp>
      <p:sp>
        <p:nvSpPr>
          <p:cNvPr id="4" name="Slide Number Placeholder 3"/>
          <p:cNvSpPr>
            <a:spLocks noGrp="1"/>
          </p:cNvSpPr>
          <p:nvPr>
            <p:ph type="sldNum" sz="quarter" idx="10"/>
          </p:nvPr>
        </p:nvSpPr>
        <p:spPr/>
        <p:txBody>
          <a:bodyPr/>
          <a:lstStyle/>
          <a:p>
            <a:fld id="{F97820B9-D5B9-4B9A-B3AE-285FB358A4CF}" type="slidenum">
              <a:rPr lang="en-US" altLang="en-US" smtClean="0"/>
              <a:pPr/>
              <a:t>67</a:t>
            </a:fld>
            <a:endParaRPr lang="en-US" altLang="en-US"/>
          </a:p>
        </p:txBody>
      </p:sp>
    </p:spTree>
    <p:extLst>
      <p:ext uri="{BB962C8B-B14F-4D97-AF65-F5344CB8AC3E}">
        <p14:creationId xmlns:p14="http://schemas.microsoft.com/office/powerpoint/2010/main" val="2354060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CryptoAuthLib Library is a very important part of the secure element solutions. </a:t>
            </a:r>
          </a:p>
          <a:p>
            <a:endParaRPr lang="en-US"/>
          </a:p>
          <a:p>
            <a:r>
              <a:rPr lang="en-US"/>
              <a:t>This library makes the secure element completely agnostic of the microcontroller and processor. From a business standpoint, it’s makes the opportunity landscape unlimited as Microchip secure element could work with the vast microcontrollers and processors in the global market. </a:t>
            </a:r>
          </a:p>
          <a:p>
            <a:endParaRPr lang="en-US"/>
          </a:p>
          <a:p>
            <a:r>
              <a:rPr lang="en-US"/>
              <a:t>CryptoAuthLib contains all the low level commands for the Micro to talk with the secure element via the integrated Hardware Abstraction Layer. If questions arise, call the Authentication Function Group (AFG) lead by Umberto Macri and place a Sales Force ticket with your question</a:t>
            </a:r>
          </a:p>
          <a:p>
            <a:endParaRPr lang="en-US"/>
          </a:p>
        </p:txBody>
      </p:sp>
      <p:sp>
        <p:nvSpPr>
          <p:cNvPr id="4" name="Slide Number Placeholder 3"/>
          <p:cNvSpPr>
            <a:spLocks noGrp="1"/>
          </p:cNvSpPr>
          <p:nvPr>
            <p:ph type="sldNum" sz="quarter" idx="5"/>
          </p:nvPr>
        </p:nvSpPr>
        <p:spPr/>
        <p:txBody>
          <a:bodyPr/>
          <a:lstStyle/>
          <a:p>
            <a:fld id="{F97820B9-D5B9-4B9A-B3AE-285FB358A4CF}" type="slidenum">
              <a:rPr lang="en-US" altLang="en-US" smtClean="0"/>
              <a:pPr/>
              <a:t>68</a:t>
            </a:fld>
            <a:endParaRPr lang="en-US" altLang="en-US"/>
          </a:p>
        </p:txBody>
      </p:sp>
    </p:spTree>
    <p:extLst>
      <p:ext uri="{BB962C8B-B14F-4D97-AF65-F5344CB8AC3E}">
        <p14:creationId xmlns:p14="http://schemas.microsoft.com/office/powerpoint/2010/main" val="14385886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Clean up the list of use cases</a:t>
            </a:r>
          </a:p>
        </p:txBody>
      </p:sp>
      <p:sp>
        <p:nvSpPr>
          <p:cNvPr id="4" name="Slide Number Placeholder 3"/>
          <p:cNvSpPr>
            <a:spLocks noGrp="1"/>
          </p:cNvSpPr>
          <p:nvPr>
            <p:ph type="sldNum" sz="quarter" idx="5"/>
          </p:nvPr>
        </p:nvSpPr>
        <p:spPr/>
        <p:txBody>
          <a:bodyPr/>
          <a:lstStyle/>
          <a:p>
            <a:fld id="{BFF8CB49-A7FB-5E4A-B599-DE2118135120}" type="slidenum">
              <a:rPr lang="en-US" smtClean="0"/>
              <a:t>72</a:t>
            </a:fld>
            <a:endParaRPr lang="en-US"/>
          </a:p>
        </p:txBody>
      </p:sp>
    </p:spTree>
    <p:extLst>
      <p:ext uri="{BB962C8B-B14F-4D97-AF65-F5344CB8AC3E}">
        <p14:creationId xmlns:p14="http://schemas.microsoft.com/office/powerpoint/2010/main" val="2988956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Illustrate what keys can be used by customers for their applicaiton</a:t>
            </a:r>
          </a:p>
        </p:txBody>
      </p:sp>
      <p:sp>
        <p:nvSpPr>
          <p:cNvPr id="4" name="Slide Number Placeholder 3"/>
          <p:cNvSpPr>
            <a:spLocks noGrp="1"/>
          </p:cNvSpPr>
          <p:nvPr>
            <p:ph type="sldNum" sz="quarter" idx="5"/>
          </p:nvPr>
        </p:nvSpPr>
        <p:spPr/>
        <p:txBody>
          <a:bodyPr/>
          <a:lstStyle/>
          <a:p>
            <a:fld id="{BFF8CB49-A7FB-5E4A-B599-DE2118135120}" type="slidenum">
              <a:rPr lang="en-US" smtClean="0"/>
              <a:t>73</a:t>
            </a:fld>
            <a:endParaRPr lang="en-US"/>
          </a:p>
        </p:txBody>
      </p:sp>
    </p:spTree>
    <p:extLst>
      <p:ext uri="{BB962C8B-B14F-4D97-AF65-F5344CB8AC3E}">
        <p14:creationId xmlns:p14="http://schemas.microsoft.com/office/powerpoint/2010/main" val="23868996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F8CB49-A7FB-5E4A-B599-DE2118135120}" type="slidenum">
              <a:rPr lang="en-US" smtClean="0"/>
              <a:t>75</a:t>
            </a:fld>
            <a:endParaRPr lang="en-US"/>
          </a:p>
        </p:txBody>
      </p:sp>
    </p:spTree>
    <p:extLst>
      <p:ext uri="{BB962C8B-B14F-4D97-AF65-F5344CB8AC3E}">
        <p14:creationId xmlns:p14="http://schemas.microsoft.com/office/powerpoint/2010/main" val="42072125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Amrita</a:t>
            </a:r>
          </a:p>
        </p:txBody>
      </p:sp>
      <p:sp>
        <p:nvSpPr>
          <p:cNvPr id="4" name="Slide Number Placeholder 3"/>
          <p:cNvSpPr>
            <a:spLocks noGrp="1"/>
          </p:cNvSpPr>
          <p:nvPr>
            <p:ph type="sldNum" sz="quarter" idx="5"/>
          </p:nvPr>
        </p:nvSpPr>
        <p:spPr/>
        <p:txBody>
          <a:bodyPr/>
          <a:lstStyle/>
          <a:p>
            <a:fld id="{BFF8CB49-A7FB-5E4A-B599-DE2118135120}" type="slidenum">
              <a:rPr lang="en-US" smtClean="0"/>
              <a:t>76</a:t>
            </a:fld>
            <a:endParaRPr lang="en-US"/>
          </a:p>
        </p:txBody>
      </p:sp>
    </p:spTree>
    <p:extLst>
      <p:ext uri="{BB962C8B-B14F-4D97-AF65-F5344CB8AC3E}">
        <p14:creationId xmlns:p14="http://schemas.microsoft.com/office/powerpoint/2010/main" val="6520695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Amrita</a:t>
            </a:r>
          </a:p>
        </p:txBody>
      </p:sp>
      <p:sp>
        <p:nvSpPr>
          <p:cNvPr id="4" name="Slide Number Placeholder 3"/>
          <p:cNvSpPr>
            <a:spLocks noGrp="1"/>
          </p:cNvSpPr>
          <p:nvPr>
            <p:ph type="sldNum" sz="quarter" idx="5"/>
          </p:nvPr>
        </p:nvSpPr>
        <p:spPr/>
        <p:txBody>
          <a:bodyPr/>
          <a:lstStyle/>
          <a:p>
            <a:fld id="{BFF8CB49-A7FB-5E4A-B599-DE2118135120}" type="slidenum">
              <a:rPr lang="en-US" smtClean="0"/>
              <a:t>77</a:t>
            </a:fld>
            <a:endParaRPr lang="en-US"/>
          </a:p>
        </p:txBody>
      </p:sp>
    </p:spTree>
    <p:extLst>
      <p:ext uri="{BB962C8B-B14F-4D97-AF65-F5344CB8AC3E}">
        <p14:creationId xmlns:p14="http://schemas.microsoft.com/office/powerpoint/2010/main" val="22786965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Amrita</a:t>
            </a:r>
          </a:p>
          <a:p>
            <a:r>
              <a:rPr lang="en-US" dirty="0"/>
              <a:t>animations</a:t>
            </a:r>
          </a:p>
        </p:txBody>
      </p:sp>
      <p:sp>
        <p:nvSpPr>
          <p:cNvPr id="4" name="Slide Number Placeholder 3"/>
          <p:cNvSpPr>
            <a:spLocks noGrp="1"/>
          </p:cNvSpPr>
          <p:nvPr>
            <p:ph type="sldNum" sz="quarter" idx="5"/>
          </p:nvPr>
        </p:nvSpPr>
        <p:spPr/>
        <p:txBody>
          <a:bodyPr/>
          <a:lstStyle/>
          <a:p>
            <a:fld id="{BFF8CB49-A7FB-5E4A-B599-DE2118135120}" type="slidenum">
              <a:rPr lang="en-US" smtClean="0"/>
              <a:t>78</a:t>
            </a:fld>
            <a:endParaRPr lang="en-US"/>
          </a:p>
        </p:txBody>
      </p:sp>
    </p:spTree>
    <p:extLst>
      <p:ext uri="{BB962C8B-B14F-4D97-AF65-F5344CB8AC3E}">
        <p14:creationId xmlns:p14="http://schemas.microsoft.com/office/powerpoint/2010/main" val="41071284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Amrita</a:t>
            </a:r>
          </a:p>
        </p:txBody>
      </p:sp>
      <p:sp>
        <p:nvSpPr>
          <p:cNvPr id="4" name="Slide Number Placeholder 3"/>
          <p:cNvSpPr>
            <a:spLocks noGrp="1"/>
          </p:cNvSpPr>
          <p:nvPr>
            <p:ph type="sldNum" sz="quarter" idx="5"/>
          </p:nvPr>
        </p:nvSpPr>
        <p:spPr/>
        <p:txBody>
          <a:bodyPr/>
          <a:lstStyle/>
          <a:p>
            <a:fld id="{BFF8CB49-A7FB-5E4A-B599-DE2118135120}" type="slidenum">
              <a:rPr lang="en-US" smtClean="0"/>
              <a:t>83</a:t>
            </a:fld>
            <a:endParaRPr lang="en-US"/>
          </a:p>
        </p:txBody>
      </p:sp>
    </p:spTree>
    <p:extLst>
      <p:ext uri="{BB962C8B-B14F-4D97-AF65-F5344CB8AC3E}">
        <p14:creationId xmlns:p14="http://schemas.microsoft.com/office/powerpoint/2010/main" val="2805406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a:p>
            <a:endParaRPr lang="en-US"/>
          </a:p>
          <a:p>
            <a:r>
              <a:rPr lang="en-US"/>
              <a:t>Embracing security requires heavy investment in secure infrastructure and management of the provisioning</a:t>
            </a:r>
          </a:p>
          <a:p>
            <a:endParaRPr lang="en-US"/>
          </a:p>
          <a:p>
            <a:r>
              <a:rPr lang="en-US"/>
              <a:t>Infrastructure: 500k$</a:t>
            </a:r>
          </a:p>
          <a:p>
            <a:r>
              <a:rPr lang="en-US"/>
              <a:t>Infrastructure Maintenance: 50 to 100k$ per year over product lifetime</a:t>
            </a:r>
          </a:p>
          <a:p>
            <a:r>
              <a:rPr lang="en-US"/>
              <a:t>Root CA / Root Keys creation (25k$) and hosting over product lifetime (25k$)</a:t>
            </a:r>
          </a:p>
          <a:p>
            <a:r>
              <a:rPr lang="en-US"/>
              <a:t>Provisioning (Secure Programming):</a:t>
            </a:r>
          </a:p>
          <a:p>
            <a:pPr marL="285750" indent="-285750">
              <a:buFont typeface="Arial" panose="020B0604020202020204" pitchFamily="34" charset="0"/>
              <a:buChar char="•"/>
            </a:pPr>
            <a:r>
              <a:rPr lang="en-US"/>
              <a:t>1$ per unit for factory provisioning</a:t>
            </a:r>
          </a:p>
          <a:p>
            <a:pPr marL="285750" indent="-285750">
              <a:buFont typeface="Arial" panose="020B0604020202020204" pitchFamily="34" charset="0"/>
              <a:buChar char="•"/>
            </a:pPr>
            <a:r>
              <a:rPr lang="en-US"/>
              <a:t>0.5$ per unit for in-field provisioning (+ </a:t>
            </a:r>
            <a:r>
              <a:rPr lang="en-US" sz="1600"/>
              <a:t>Embedded Firmware / Cloud development: 4 men-year)</a:t>
            </a:r>
          </a:p>
          <a:p>
            <a:pPr marL="0" indent="0">
              <a:buFont typeface="Arial" panose="020B0604020202020204" pitchFamily="34" charset="0"/>
              <a:buNone/>
            </a:pPr>
            <a:r>
              <a:rPr lang="en-US" sz="1600"/>
              <a:t>Key management / rotation / revocation: 0.3$ per system per update</a:t>
            </a:r>
          </a:p>
          <a:p>
            <a:pPr marL="0" indent="0">
              <a:buFont typeface="Arial" panose="020B0604020202020204" pitchFamily="34" charset="0"/>
              <a:buNone/>
            </a:pPr>
            <a:endParaRPr lang="en-US" sz="1600"/>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BFF8CB49-A7FB-5E4A-B599-DE2118135120}" type="slidenum">
              <a:rPr lang="en-US" smtClean="0"/>
              <a:t>8</a:t>
            </a:fld>
            <a:endParaRPr lang="en-US"/>
          </a:p>
        </p:txBody>
      </p:sp>
    </p:spTree>
    <p:extLst>
      <p:ext uri="{BB962C8B-B14F-4D97-AF65-F5344CB8AC3E}">
        <p14:creationId xmlns:p14="http://schemas.microsoft.com/office/powerpoint/2010/main" val="10927228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Amrita</a:t>
            </a:r>
          </a:p>
        </p:txBody>
      </p:sp>
      <p:sp>
        <p:nvSpPr>
          <p:cNvPr id="4" name="Slide Number Placeholder 3"/>
          <p:cNvSpPr>
            <a:spLocks noGrp="1"/>
          </p:cNvSpPr>
          <p:nvPr>
            <p:ph type="sldNum" sz="quarter" idx="5"/>
          </p:nvPr>
        </p:nvSpPr>
        <p:spPr/>
        <p:txBody>
          <a:bodyPr/>
          <a:lstStyle/>
          <a:p>
            <a:fld id="{BFF8CB49-A7FB-5E4A-B599-DE2118135120}" type="slidenum">
              <a:rPr lang="en-US" smtClean="0"/>
              <a:t>84</a:t>
            </a:fld>
            <a:endParaRPr lang="en-US"/>
          </a:p>
        </p:txBody>
      </p:sp>
    </p:spTree>
    <p:extLst>
      <p:ext uri="{BB962C8B-B14F-4D97-AF65-F5344CB8AC3E}">
        <p14:creationId xmlns:p14="http://schemas.microsoft.com/office/powerpoint/2010/main" val="14812241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Amrita</a:t>
            </a:r>
          </a:p>
        </p:txBody>
      </p:sp>
      <p:sp>
        <p:nvSpPr>
          <p:cNvPr id="4" name="Slide Number Placeholder 3"/>
          <p:cNvSpPr>
            <a:spLocks noGrp="1"/>
          </p:cNvSpPr>
          <p:nvPr>
            <p:ph type="sldNum" sz="quarter" idx="5"/>
          </p:nvPr>
        </p:nvSpPr>
        <p:spPr/>
        <p:txBody>
          <a:bodyPr/>
          <a:lstStyle/>
          <a:p>
            <a:fld id="{BFF8CB49-A7FB-5E4A-B599-DE2118135120}" type="slidenum">
              <a:rPr lang="en-US" smtClean="0"/>
              <a:t>85</a:t>
            </a:fld>
            <a:endParaRPr lang="en-US"/>
          </a:p>
        </p:txBody>
      </p:sp>
    </p:spTree>
    <p:extLst>
      <p:ext uri="{BB962C8B-B14F-4D97-AF65-F5344CB8AC3E}">
        <p14:creationId xmlns:p14="http://schemas.microsoft.com/office/powerpoint/2010/main" val="34256549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36" rtl="0" eaLnBrk="1" fontAlgn="auto" latinLnBrk="0" hangingPunct="1">
              <a:lnSpc>
                <a:spcPct val="100000"/>
              </a:lnSpc>
              <a:spcBef>
                <a:spcPts val="0"/>
              </a:spcBef>
              <a:spcAft>
                <a:spcPts val="0"/>
              </a:spcAft>
              <a:buClrTx/>
              <a:buSzTx/>
              <a:buFontTx/>
              <a:buNone/>
              <a:tabLst/>
              <a:defRPr/>
            </a:pPr>
            <a:r>
              <a:rPr lang="en-US" sz="1600">
                <a:ea typeface="Calibri"/>
                <a:cs typeface="Calibri"/>
              </a:rPr>
              <a:t>Plan for demo of </a:t>
            </a:r>
            <a:r>
              <a:rPr lang="en-US" sz="1600" err="1">
                <a:ea typeface="Calibri"/>
                <a:cs typeface="Calibri"/>
              </a:rPr>
              <a:t>ToO</a:t>
            </a:r>
            <a:r>
              <a:rPr lang="en-US" sz="1600">
                <a:ea typeface="Calibri"/>
                <a:cs typeface="Calibri"/>
              </a:rPr>
              <a:t> by Adithya only </a:t>
            </a:r>
          </a:p>
          <a:p>
            <a:endParaRPr lang="en-US"/>
          </a:p>
        </p:txBody>
      </p:sp>
      <p:sp>
        <p:nvSpPr>
          <p:cNvPr id="4" name="Slide Number Placeholder 3"/>
          <p:cNvSpPr>
            <a:spLocks noGrp="1"/>
          </p:cNvSpPr>
          <p:nvPr>
            <p:ph type="sldNum" sz="quarter" idx="5"/>
          </p:nvPr>
        </p:nvSpPr>
        <p:spPr/>
        <p:txBody>
          <a:bodyPr/>
          <a:lstStyle/>
          <a:p>
            <a:fld id="{BFF8CB49-A7FB-5E4A-B599-DE2118135120}" type="slidenum">
              <a:rPr lang="en-US" smtClean="0"/>
              <a:t>86</a:t>
            </a:fld>
            <a:endParaRPr lang="en-US"/>
          </a:p>
        </p:txBody>
      </p:sp>
    </p:spTree>
    <p:extLst>
      <p:ext uri="{BB962C8B-B14F-4D97-AF65-F5344CB8AC3E}">
        <p14:creationId xmlns:p14="http://schemas.microsoft.com/office/powerpoint/2010/main" val="40709161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Amrita</a:t>
            </a:r>
          </a:p>
        </p:txBody>
      </p:sp>
      <p:sp>
        <p:nvSpPr>
          <p:cNvPr id="4" name="Slide Number Placeholder 3"/>
          <p:cNvSpPr>
            <a:spLocks noGrp="1"/>
          </p:cNvSpPr>
          <p:nvPr>
            <p:ph type="sldNum" sz="quarter" idx="5"/>
          </p:nvPr>
        </p:nvSpPr>
        <p:spPr/>
        <p:txBody>
          <a:bodyPr/>
          <a:lstStyle/>
          <a:p>
            <a:fld id="{BFF8CB49-A7FB-5E4A-B599-DE2118135120}" type="slidenum">
              <a:rPr lang="en-US" smtClean="0"/>
              <a:t>87</a:t>
            </a:fld>
            <a:endParaRPr lang="en-US"/>
          </a:p>
        </p:txBody>
      </p:sp>
    </p:spTree>
    <p:extLst>
      <p:ext uri="{BB962C8B-B14F-4D97-AF65-F5344CB8AC3E}">
        <p14:creationId xmlns:p14="http://schemas.microsoft.com/office/powerpoint/2010/main" val="37046492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Amrita</a:t>
            </a:r>
          </a:p>
        </p:txBody>
      </p:sp>
      <p:sp>
        <p:nvSpPr>
          <p:cNvPr id="4" name="Slide Number Placeholder 3"/>
          <p:cNvSpPr>
            <a:spLocks noGrp="1"/>
          </p:cNvSpPr>
          <p:nvPr>
            <p:ph type="sldNum" sz="quarter" idx="5"/>
          </p:nvPr>
        </p:nvSpPr>
        <p:spPr/>
        <p:txBody>
          <a:bodyPr/>
          <a:lstStyle/>
          <a:p>
            <a:fld id="{BFF8CB49-A7FB-5E4A-B599-DE2118135120}" type="slidenum">
              <a:rPr lang="en-US" smtClean="0"/>
              <a:t>88</a:t>
            </a:fld>
            <a:endParaRPr lang="en-US"/>
          </a:p>
        </p:txBody>
      </p:sp>
    </p:spTree>
    <p:extLst>
      <p:ext uri="{BB962C8B-B14F-4D97-AF65-F5344CB8AC3E}">
        <p14:creationId xmlns:p14="http://schemas.microsoft.com/office/powerpoint/2010/main" val="41741682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Amrita</a:t>
            </a:r>
          </a:p>
        </p:txBody>
      </p:sp>
      <p:sp>
        <p:nvSpPr>
          <p:cNvPr id="4" name="Slide Number Placeholder 3"/>
          <p:cNvSpPr>
            <a:spLocks noGrp="1"/>
          </p:cNvSpPr>
          <p:nvPr>
            <p:ph type="sldNum" sz="quarter" idx="5"/>
          </p:nvPr>
        </p:nvSpPr>
        <p:spPr/>
        <p:txBody>
          <a:bodyPr/>
          <a:lstStyle/>
          <a:p>
            <a:fld id="{BFF8CB49-A7FB-5E4A-B599-DE2118135120}" type="slidenum">
              <a:rPr lang="en-US" smtClean="0"/>
              <a:t>89</a:t>
            </a:fld>
            <a:endParaRPr lang="en-US"/>
          </a:p>
        </p:txBody>
      </p:sp>
    </p:spTree>
    <p:extLst>
      <p:ext uri="{BB962C8B-B14F-4D97-AF65-F5344CB8AC3E}">
        <p14:creationId xmlns:p14="http://schemas.microsoft.com/office/powerpoint/2010/main" val="3721383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33523"/>
            <a:r>
              <a:rPr lang="en-US">
                <a:ea typeface="+mn-lt"/>
                <a:cs typeface="+mn-lt"/>
              </a:rPr>
              <a:t>Brandon</a:t>
            </a:r>
          </a:p>
          <a:p>
            <a:pPr marL="575945" lvl="1"/>
            <a:r>
              <a:rPr lang="en-US">
                <a:ea typeface="+mn-lt"/>
                <a:cs typeface="+mn-lt"/>
              </a:rPr>
              <a:t>The biggest barrier to deploying IoT projects is providing robust security that can be scaled for a large number of devices. </a:t>
            </a:r>
            <a:endParaRPr lang="en-US"/>
          </a:p>
          <a:p>
            <a:pPr marL="575945" lvl="1"/>
            <a:r>
              <a:rPr lang="en-US">
                <a:ea typeface="+mn-lt"/>
                <a:cs typeface="+mn-lt"/>
              </a:rPr>
              <a:t>The core security challenges are device personalization and lifecycle management. </a:t>
            </a:r>
          </a:p>
          <a:p>
            <a:pPr marL="575945" lvl="1"/>
            <a:r>
              <a:rPr lang="en-US">
                <a:ea typeface="+mn-lt"/>
                <a:cs typeface="+mn-lt"/>
              </a:rPr>
              <a:t>IoT devices need to be provisioned with unique, trusted identities .</a:t>
            </a:r>
          </a:p>
          <a:p>
            <a:pPr marL="575945" lvl="1"/>
            <a:r>
              <a:rPr lang="en-US">
                <a:ea typeface="Calibri"/>
                <a:cs typeface="Calibri"/>
              </a:rPr>
              <a:t>Typically, this involves generating a Root CA and provisioning each device with  the unique identity linked to the Root CA</a:t>
            </a:r>
          </a:p>
          <a:p>
            <a:pPr marL="575945" lvl="1"/>
            <a:r>
              <a:rPr lang="en-US">
                <a:ea typeface="Calibri"/>
                <a:cs typeface="Calibri"/>
              </a:rPr>
              <a:t>This needs to be done at the manufacturing step and should NEVER expose the secret keys at any step in the process. </a:t>
            </a:r>
          </a:p>
          <a:p>
            <a:pPr marL="575945" lvl="1"/>
            <a:r>
              <a:rPr lang="en-US">
                <a:ea typeface="Calibri"/>
                <a:cs typeface="Calibri"/>
              </a:rPr>
              <a:t>So the question is HOW to do it correctly? </a:t>
            </a:r>
          </a:p>
          <a:p>
            <a:endParaRPr lang="en-US"/>
          </a:p>
        </p:txBody>
      </p:sp>
      <p:sp>
        <p:nvSpPr>
          <p:cNvPr id="4" name="Slide Number Placeholder 3"/>
          <p:cNvSpPr>
            <a:spLocks noGrp="1"/>
          </p:cNvSpPr>
          <p:nvPr>
            <p:ph type="sldNum" sz="quarter" idx="5"/>
          </p:nvPr>
        </p:nvSpPr>
        <p:spPr/>
        <p:txBody>
          <a:bodyPr/>
          <a:lstStyle/>
          <a:p>
            <a:fld id="{BFF8CB49-A7FB-5E4A-B599-DE2118135120}" type="slidenum">
              <a:rPr lang="en-US" smtClean="0"/>
              <a:t>10</a:t>
            </a:fld>
            <a:endParaRPr lang="en-US"/>
          </a:p>
        </p:txBody>
      </p:sp>
    </p:spTree>
    <p:extLst>
      <p:ext uri="{BB962C8B-B14F-4D97-AF65-F5344CB8AC3E}">
        <p14:creationId xmlns:p14="http://schemas.microsoft.com/office/powerpoint/2010/main" val="2484581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Brandon</a:t>
            </a:r>
          </a:p>
          <a:p>
            <a:endParaRPr lang="en-US"/>
          </a:p>
          <a:p>
            <a:r>
              <a:rPr lang="en-US"/>
              <a:t>During all aspects of the product lifecycle</a:t>
            </a:r>
          </a:p>
        </p:txBody>
      </p:sp>
      <p:sp>
        <p:nvSpPr>
          <p:cNvPr id="4" name="Slide Number Placeholder 3"/>
          <p:cNvSpPr>
            <a:spLocks noGrp="1"/>
          </p:cNvSpPr>
          <p:nvPr>
            <p:ph type="sldNum" sz="quarter" idx="5"/>
          </p:nvPr>
        </p:nvSpPr>
        <p:spPr/>
        <p:txBody>
          <a:bodyPr/>
          <a:lstStyle/>
          <a:p>
            <a:fld id="{BFF8CB49-A7FB-5E4A-B599-DE2118135120}" type="slidenum">
              <a:rPr lang="en-US" smtClean="0"/>
              <a:t>11</a:t>
            </a:fld>
            <a:endParaRPr lang="en-US"/>
          </a:p>
        </p:txBody>
      </p:sp>
    </p:spTree>
    <p:extLst>
      <p:ext uri="{BB962C8B-B14F-4D97-AF65-F5344CB8AC3E}">
        <p14:creationId xmlns:p14="http://schemas.microsoft.com/office/powerpoint/2010/main" val="418884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118BFB3-EE05-1BAF-7D02-8FDEE6788428}"/>
              </a:ext>
            </a:extLst>
          </p:cNvPr>
          <p:cNvPicPr>
            <a:picLocks noChangeAspect="1"/>
          </p:cNvPicPr>
          <p:nvPr userDrawn="1"/>
        </p:nvPicPr>
        <p:blipFill>
          <a:blip r:embed="rId2"/>
          <a:srcRect/>
          <a:stretch/>
        </p:blipFill>
        <p:spPr>
          <a:xfrm>
            <a:off x="1" y="893"/>
            <a:ext cx="12190412" cy="6857106"/>
          </a:xfrm>
          <a:prstGeom prst="rect">
            <a:avLst/>
          </a:prstGeom>
        </p:spPr>
      </p:pic>
      <p:sp>
        <p:nvSpPr>
          <p:cNvPr id="2" name="Title 1"/>
          <p:cNvSpPr>
            <a:spLocks noGrp="1"/>
          </p:cNvSpPr>
          <p:nvPr>
            <p:ph type="ctrTitle" hasCustomPrompt="1"/>
          </p:nvPr>
        </p:nvSpPr>
        <p:spPr>
          <a:xfrm>
            <a:off x="5574085" y="4053808"/>
            <a:ext cx="6437455" cy="996522"/>
          </a:xfrm>
          <a:ln>
            <a:noFill/>
          </a:ln>
        </p:spPr>
        <p:txBody>
          <a:bodyPr anchor="b" anchorCtr="0"/>
          <a:lstStyle>
            <a:lvl1pPr algn="r">
              <a:defRPr sz="3600">
                <a:solidFill>
                  <a:srgbClr val="0E3689"/>
                </a:solidFill>
              </a:defRPr>
            </a:lvl1pPr>
          </a:lstStyle>
          <a:p>
            <a:r>
              <a:rPr lang="en-US"/>
              <a:t>Presentation Title</a:t>
            </a:r>
          </a:p>
        </p:txBody>
      </p:sp>
      <p:sp>
        <p:nvSpPr>
          <p:cNvPr id="35" name="Text Placeholder 34">
            <a:extLst>
              <a:ext uri="{FF2B5EF4-FFF2-40B4-BE49-F238E27FC236}">
                <a16:creationId xmlns:a16="http://schemas.microsoft.com/office/drawing/2014/main" id="{B2D92EAD-7B52-0549-B90C-8F01DFF1E684}"/>
              </a:ext>
            </a:extLst>
          </p:cNvPr>
          <p:cNvSpPr>
            <a:spLocks noGrp="1"/>
          </p:cNvSpPr>
          <p:nvPr>
            <p:ph type="body" sz="quarter" idx="13" hasCustomPrompt="1"/>
          </p:nvPr>
        </p:nvSpPr>
        <p:spPr>
          <a:xfrm>
            <a:off x="5466954" y="5108975"/>
            <a:ext cx="6420245" cy="314325"/>
          </a:xfrm>
          <a:prstGeom prst="rect">
            <a:avLst/>
          </a:prstGeom>
        </p:spPr>
        <p:txBody>
          <a:bodyPr rIns="0" bIns="0" anchor="b" anchorCtr="0">
            <a:noAutofit/>
          </a:bodyPr>
          <a:lstStyle>
            <a:lvl1pPr marL="0" indent="0" algn="r">
              <a:lnSpc>
                <a:spcPts val="2340"/>
              </a:lnSpc>
              <a:buNone/>
              <a:defRPr sz="2100" b="0">
                <a:solidFill>
                  <a:schemeClr val="accent1"/>
                </a:solidFill>
              </a:defRPr>
            </a:lvl1pPr>
          </a:lstStyle>
          <a:p>
            <a:pPr lvl="0"/>
            <a:r>
              <a:rPr lang="en-US"/>
              <a:t>Presented by</a:t>
            </a:r>
          </a:p>
        </p:txBody>
      </p:sp>
      <p:pic>
        <p:nvPicPr>
          <p:cNvPr id="15" name="Picture 14">
            <a:extLst>
              <a:ext uri="{FF2B5EF4-FFF2-40B4-BE49-F238E27FC236}">
                <a16:creationId xmlns:a16="http://schemas.microsoft.com/office/drawing/2014/main" id="{33693232-FD03-9669-A3C9-C9A8D09DBEE7}"/>
              </a:ext>
            </a:extLst>
          </p:cNvPr>
          <p:cNvPicPr>
            <a:picLocks noChangeAspect="1"/>
          </p:cNvPicPr>
          <p:nvPr userDrawn="1"/>
        </p:nvPicPr>
        <p:blipFill>
          <a:blip r:embed="rId3"/>
          <a:stretch>
            <a:fillRect/>
          </a:stretch>
        </p:blipFill>
        <p:spPr>
          <a:xfrm>
            <a:off x="9771059" y="6265576"/>
            <a:ext cx="2132015" cy="490824"/>
          </a:xfrm>
          <a:prstGeom prst="rect">
            <a:avLst/>
          </a:prstGeom>
        </p:spPr>
      </p:pic>
    </p:spTree>
    <p:extLst>
      <p:ext uri="{BB962C8B-B14F-4D97-AF65-F5344CB8AC3E}">
        <p14:creationId xmlns:p14="http://schemas.microsoft.com/office/powerpoint/2010/main" val="3009375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B3394856-2C64-DE43-BBDF-953266084231}"/>
              </a:ext>
            </a:extLst>
          </p:cNvPr>
          <p:cNvSpPr>
            <a:spLocks noGrp="1"/>
          </p:cNvSpPr>
          <p:nvPr>
            <p:ph type="title"/>
          </p:nvPr>
        </p:nvSpPr>
        <p:spPr>
          <a:xfrm>
            <a:off x="355509" y="96296"/>
            <a:ext cx="11400661" cy="1600406"/>
          </a:xfrm>
          <a:prstGeom prst="rect">
            <a:avLst/>
          </a:prstGeom>
        </p:spPr>
        <p:txBody>
          <a:bodyPr vert="horz" lIns="121888" tIns="60944" rIns="121888" bIns="60944" rtlCol="0" anchor="t" anchorCtr="0">
            <a:noAutofit/>
          </a:bodyPr>
          <a:lstStyle>
            <a:lvl1pPr>
              <a:defRPr sz="4000"/>
            </a:lvl1pPr>
          </a:lstStyle>
          <a:p>
            <a:r>
              <a:rPr lang="en-US"/>
              <a:t>Click to edit Master title</a:t>
            </a:r>
          </a:p>
        </p:txBody>
      </p:sp>
      <p:sp>
        <p:nvSpPr>
          <p:cNvPr id="5" name="Footer Placeholder 4">
            <a:extLst>
              <a:ext uri="{FF2B5EF4-FFF2-40B4-BE49-F238E27FC236}">
                <a16:creationId xmlns:a16="http://schemas.microsoft.com/office/drawing/2014/main" id="{7DDE56F0-37A2-F74C-BB25-DF51CEB5FA5E}"/>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sp>
        <p:nvSpPr>
          <p:cNvPr id="4" name="Slide Number Placeholder 8">
            <a:extLst>
              <a:ext uri="{FF2B5EF4-FFF2-40B4-BE49-F238E27FC236}">
                <a16:creationId xmlns:a16="http://schemas.microsoft.com/office/drawing/2014/main" id="{CF750018-A4D6-1844-ABEB-36F0723124EE}"/>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7" name="Group 6">
            <a:extLst>
              <a:ext uri="{FF2B5EF4-FFF2-40B4-BE49-F238E27FC236}">
                <a16:creationId xmlns:a16="http://schemas.microsoft.com/office/drawing/2014/main" id="{F054FF79-E97B-4A45-8531-09115531EF4A}"/>
              </a:ext>
            </a:extLst>
          </p:cNvPr>
          <p:cNvGrpSpPr/>
          <p:nvPr userDrawn="1"/>
        </p:nvGrpSpPr>
        <p:grpSpPr>
          <a:xfrm>
            <a:off x="3984798" y="6596323"/>
            <a:ext cx="3594287" cy="261677"/>
            <a:chOff x="3984798" y="6596323"/>
            <a:chExt cx="3594287" cy="261677"/>
          </a:xfrm>
        </p:grpSpPr>
        <p:sp>
          <p:nvSpPr>
            <p:cNvPr id="8" name="TextBox 7">
              <a:extLst>
                <a:ext uri="{FF2B5EF4-FFF2-40B4-BE49-F238E27FC236}">
                  <a16:creationId xmlns:a16="http://schemas.microsoft.com/office/drawing/2014/main" id="{A96C4752-EFF3-2B44-8E4B-F4DEFD9A25AA}"/>
                </a:ext>
              </a:extLst>
            </p:cNvPr>
            <p:cNvSpPr txBox="1"/>
            <p:nvPr userDrawn="1"/>
          </p:nvSpPr>
          <p:spPr>
            <a:xfrm>
              <a:off x="3984798" y="6596323"/>
              <a:ext cx="3594287" cy="246221"/>
            </a:xfrm>
            <a:prstGeom prst="rect">
              <a:avLst/>
            </a:prstGeom>
            <a:noFill/>
          </p:spPr>
          <p:txBody>
            <a:bodyPr wrap="square" rtlCol="0">
              <a:spAutoFit/>
            </a:bodyPr>
            <a:lstStyle/>
            <a:p>
              <a:pPr algn="r"/>
              <a:fld id="{3BFC65E3-DBEB-1842-AA6D-2998A3A3FD5B}" type="datetime3">
                <a:rPr lang="en-US" sz="1000" smtClean="0">
                  <a:solidFill>
                    <a:schemeClr val="bg1">
                      <a:lumMod val="65000"/>
                    </a:schemeClr>
                  </a:solidFill>
                </a:rPr>
                <a:t>27 November 2024</a:t>
              </a:fld>
              <a:r>
                <a:rPr lang="en-US" sz="1000">
                  <a:solidFill>
                    <a:schemeClr val="bg1">
                      <a:lumMod val="65000"/>
                    </a:schemeClr>
                  </a:solidFill>
                </a:rPr>
                <a:t> Microchip Technology Inc. and its subsidiaries</a:t>
              </a:r>
            </a:p>
          </p:txBody>
        </p:sp>
        <p:sp>
          <p:nvSpPr>
            <p:cNvPr id="9" name="Rectangle 8">
              <a:extLst>
                <a:ext uri="{FF2B5EF4-FFF2-40B4-BE49-F238E27FC236}">
                  <a16:creationId xmlns:a16="http://schemas.microsoft.com/office/drawing/2014/main" id="{12E21974-58F0-B847-85B6-BB315041D590}"/>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41A98491-2152-B244-BD39-4FE185E36846}"/>
                </a:ext>
              </a:extLst>
            </p:cNvPr>
            <p:cNvSpPr txBox="1"/>
            <p:nvPr userDrawn="1"/>
          </p:nvSpPr>
          <p:spPr>
            <a:xfrm>
              <a:off x="4611329" y="6611779"/>
              <a:ext cx="284763" cy="246221"/>
            </a:xfrm>
            <a:prstGeom prst="rect">
              <a:avLst/>
            </a:prstGeom>
            <a:noFill/>
          </p:spPr>
          <p:txBody>
            <a:bodyPr wrap="square" rtlCol="0">
              <a:spAutoFit/>
            </a:bodyPr>
            <a:lstStyle/>
            <a:p>
              <a:pPr algn="r"/>
              <a:r>
                <a:rPr lang="en-US" sz="1000">
                  <a:solidFill>
                    <a:schemeClr val="bg1">
                      <a:lumMod val="65000"/>
                    </a:schemeClr>
                  </a:solidFill>
                </a:rPr>
                <a:t>©</a:t>
              </a:r>
            </a:p>
          </p:txBody>
        </p:sp>
      </p:grpSp>
    </p:spTree>
    <p:extLst>
      <p:ext uri="{BB962C8B-B14F-4D97-AF65-F5344CB8AC3E}">
        <p14:creationId xmlns:p14="http://schemas.microsoft.com/office/powerpoint/2010/main" val="2802120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ub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966262-8B36-DB45-BCFF-E847EDF91C15}"/>
              </a:ext>
            </a:extLst>
          </p:cNvPr>
          <p:cNvSpPr>
            <a:spLocks noGrp="1"/>
          </p:cNvSpPr>
          <p:nvPr>
            <p:ph type="title"/>
          </p:nvPr>
        </p:nvSpPr>
        <p:spPr>
          <a:xfrm>
            <a:off x="355509" y="96295"/>
            <a:ext cx="11400661" cy="777240"/>
          </a:xfrm>
        </p:spPr>
        <p:txBody>
          <a:bodyPr/>
          <a:lstStyle>
            <a:lvl1pPr>
              <a:defRPr sz="4000">
                <a:solidFill>
                  <a:srgbClr val="0E3689"/>
                </a:solidFill>
              </a:defRPr>
            </a:lvl1pPr>
          </a:lstStyle>
          <a:p>
            <a:r>
              <a:rPr lang="en-US"/>
              <a:t>Click to edit Master title</a:t>
            </a:r>
          </a:p>
        </p:txBody>
      </p:sp>
      <p:sp>
        <p:nvSpPr>
          <p:cNvPr id="7" name="Text Placeholder 9">
            <a:extLst>
              <a:ext uri="{FF2B5EF4-FFF2-40B4-BE49-F238E27FC236}">
                <a16:creationId xmlns:a16="http://schemas.microsoft.com/office/drawing/2014/main" id="{8F614E39-BA14-7D4B-8328-2FB5286D32B7}"/>
              </a:ext>
            </a:extLst>
          </p:cNvPr>
          <p:cNvSpPr>
            <a:spLocks noGrp="1"/>
          </p:cNvSpPr>
          <p:nvPr>
            <p:ph type="body" sz="quarter" idx="13" hasCustomPrompt="1"/>
          </p:nvPr>
        </p:nvSpPr>
        <p:spPr>
          <a:xfrm>
            <a:off x="368603" y="829115"/>
            <a:ext cx="11400661" cy="428625"/>
          </a:xfrm>
          <a:prstGeom prst="rect">
            <a:avLst/>
          </a:prstGeom>
        </p:spPr>
        <p:txBody>
          <a:bodyPr anchor="ctr">
            <a:noAutofit/>
          </a:bodyPr>
          <a:lstStyle>
            <a:lvl1pPr marL="0" indent="0">
              <a:buNone/>
              <a:defRPr sz="3000">
                <a:solidFill>
                  <a:schemeClr val="bg2"/>
                </a:solidFill>
              </a:defRPr>
            </a:lvl1pPr>
          </a:lstStyle>
          <a:p>
            <a:pPr lvl="0"/>
            <a:r>
              <a:rPr lang="en-US" b="1" kern="0">
                <a:solidFill>
                  <a:srgbClr val="45A8C4"/>
                </a:solidFill>
                <a:latin typeface="+mn-lt"/>
                <a:cs typeface="Calibri"/>
              </a:rPr>
              <a:t>Subtitle</a:t>
            </a:r>
            <a:endParaRPr lang="en-US"/>
          </a:p>
        </p:txBody>
      </p:sp>
      <p:sp>
        <p:nvSpPr>
          <p:cNvPr id="5" name="Footer Placeholder 4">
            <a:extLst>
              <a:ext uri="{FF2B5EF4-FFF2-40B4-BE49-F238E27FC236}">
                <a16:creationId xmlns:a16="http://schemas.microsoft.com/office/drawing/2014/main" id="{85306521-0BA2-7C48-8CAD-8B9AFEEF681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sp>
        <p:nvSpPr>
          <p:cNvPr id="6" name="Slide Number Placeholder 8">
            <a:extLst>
              <a:ext uri="{FF2B5EF4-FFF2-40B4-BE49-F238E27FC236}">
                <a16:creationId xmlns:a16="http://schemas.microsoft.com/office/drawing/2014/main" id="{ACCBDF1D-727A-8D40-8A82-92589DBBC3CA}"/>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8" name="Group 7">
            <a:extLst>
              <a:ext uri="{FF2B5EF4-FFF2-40B4-BE49-F238E27FC236}">
                <a16:creationId xmlns:a16="http://schemas.microsoft.com/office/drawing/2014/main" id="{33604027-1BF3-C14F-877E-5C7EE39F69C0}"/>
              </a:ext>
            </a:extLst>
          </p:cNvPr>
          <p:cNvGrpSpPr/>
          <p:nvPr userDrawn="1"/>
        </p:nvGrpSpPr>
        <p:grpSpPr>
          <a:xfrm>
            <a:off x="3984798" y="6596323"/>
            <a:ext cx="3594287" cy="261677"/>
            <a:chOff x="3984798" y="6596323"/>
            <a:chExt cx="3594287" cy="261677"/>
          </a:xfrm>
        </p:grpSpPr>
        <p:sp>
          <p:nvSpPr>
            <p:cNvPr id="9" name="TextBox 8">
              <a:extLst>
                <a:ext uri="{FF2B5EF4-FFF2-40B4-BE49-F238E27FC236}">
                  <a16:creationId xmlns:a16="http://schemas.microsoft.com/office/drawing/2014/main" id="{B834F8B5-2138-234E-903C-B35966BCD117}"/>
                </a:ext>
              </a:extLst>
            </p:cNvPr>
            <p:cNvSpPr txBox="1"/>
            <p:nvPr userDrawn="1"/>
          </p:nvSpPr>
          <p:spPr>
            <a:xfrm>
              <a:off x="3984798" y="6596323"/>
              <a:ext cx="3594287" cy="246221"/>
            </a:xfrm>
            <a:prstGeom prst="rect">
              <a:avLst/>
            </a:prstGeom>
            <a:noFill/>
          </p:spPr>
          <p:txBody>
            <a:bodyPr wrap="square" rtlCol="0">
              <a:spAutoFit/>
            </a:bodyPr>
            <a:lstStyle/>
            <a:p>
              <a:pPr algn="r"/>
              <a:fld id="{69AB5E9E-CCD6-9040-9CA1-3DCB3C4DE5FC}" type="datetime3">
                <a:rPr lang="en-US" sz="1000" smtClean="0">
                  <a:solidFill>
                    <a:schemeClr val="bg1">
                      <a:lumMod val="65000"/>
                    </a:schemeClr>
                  </a:solidFill>
                </a:rPr>
                <a:t>27 November 2024</a:t>
              </a:fld>
              <a:r>
                <a:rPr lang="en-US" sz="1000">
                  <a:solidFill>
                    <a:schemeClr val="bg1">
                      <a:lumMod val="65000"/>
                    </a:schemeClr>
                  </a:solidFill>
                </a:rPr>
                <a:t> Microchip Technology Inc. and its subsidiaries</a:t>
              </a:r>
            </a:p>
          </p:txBody>
        </p:sp>
        <p:sp>
          <p:nvSpPr>
            <p:cNvPr id="10" name="Rectangle 9">
              <a:extLst>
                <a:ext uri="{FF2B5EF4-FFF2-40B4-BE49-F238E27FC236}">
                  <a16:creationId xmlns:a16="http://schemas.microsoft.com/office/drawing/2014/main" id="{30394146-079F-A945-B1E9-105CEE8A4D91}"/>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TextBox 10">
              <a:extLst>
                <a:ext uri="{FF2B5EF4-FFF2-40B4-BE49-F238E27FC236}">
                  <a16:creationId xmlns:a16="http://schemas.microsoft.com/office/drawing/2014/main" id="{8F7A5633-2AD4-2D44-AC80-6A32A00CAC6A}"/>
                </a:ext>
              </a:extLst>
            </p:cNvPr>
            <p:cNvSpPr txBox="1"/>
            <p:nvPr userDrawn="1"/>
          </p:nvSpPr>
          <p:spPr>
            <a:xfrm>
              <a:off x="4611329" y="6611779"/>
              <a:ext cx="284763" cy="246221"/>
            </a:xfrm>
            <a:prstGeom prst="rect">
              <a:avLst/>
            </a:prstGeom>
            <a:noFill/>
          </p:spPr>
          <p:txBody>
            <a:bodyPr wrap="square" rtlCol="0">
              <a:spAutoFit/>
            </a:bodyPr>
            <a:lstStyle/>
            <a:p>
              <a:pPr algn="r"/>
              <a:r>
                <a:rPr lang="en-US" sz="1000">
                  <a:solidFill>
                    <a:schemeClr val="bg1">
                      <a:lumMod val="65000"/>
                    </a:schemeClr>
                  </a:solidFill>
                </a:rPr>
                <a:t>©</a:t>
              </a:r>
            </a:p>
          </p:txBody>
        </p:sp>
      </p:grpSp>
    </p:spTree>
    <p:extLst>
      <p:ext uri="{BB962C8B-B14F-4D97-AF65-F5344CB8AC3E}">
        <p14:creationId xmlns:p14="http://schemas.microsoft.com/office/powerpoint/2010/main" val="494327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7EDE752C-4DF4-1741-BE5B-60F47530E2A5}"/>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sp>
        <p:nvSpPr>
          <p:cNvPr id="3" name="Slide Number Placeholder 8">
            <a:extLst>
              <a:ext uri="{FF2B5EF4-FFF2-40B4-BE49-F238E27FC236}">
                <a16:creationId xmlns:a16="http://schemas.microsoft.com/office/drawing/2014/main" id="{C025A1E1-D99B-A04E-A12E-D4E8E63C0B3D}"/>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5" name="Group 4">
            <a:extLst>
              <a:ext uri="{FF2B5EF4-FFF2-40B4-BE49-F238E27FC236}">
                <a16:creationId xmlns:a16="http://schemas.microsoft.com/office/drawing/2014/main" id="{28C8A96F-9EB8-7740-A265-0BBDA7FB1BFC}"/>
              </a:ext>
            </a:extLst>
          </p:cNvPr>
          <p:cNvGrpSpPr/>
          <p:nvPr userDrawn="1"/>
        </p:nvGrpSpPr>
        <p:grpSpPr>
          <a:xfrm>
            <a:off x="3984798" y="6596323"/>
            <a:ext cx="3594287" cy="261677"/>
            <a:chOff x="3984798" y="6596323"/>
            <a:chExt cx="3594287" cy="261677"/>
          </a:xfrm>
        </p:grpSpPr>
        <p:sp>
          <p:nvSpPr>
            <p:cNvPr id="6" name="TextBox 5">
              <a:extLst>
                <a:ext uri="{FF2B5EF4-FFF2-40B4-BE49-F238E27FC236}">
                  <a16:creationId xmlns:a16="http://schemas.microsoft.com/office/drawing/2014/main" id="{D3354E03-A149-934A-8EE2-DADBA3C644C3}"/>
                </a:ext>
              </a:extLst>
            </p:cNvPr>
            <p:cNvSpPr txBox="1"/>
            <p:nvPr userDrawn="1"/>
          </p:nvSpPr>
          <p:spPr>
            <a:xfrm>
              <a:off x="3984798" y="6596323"/>
              <a:ext cx="3594287" cy="246221"/>
            </a:xfrm>
            <a:prstGeom prst="rect">
              <a:avLst/>
            </a:prstGeom>
            <a:noFill/>
          </p:spPr>
          <p:txBody>
            <a:bodyPr wrap="square" rtlCol="0">
              <a:spAutoFit/>
            </a:bodyPr>
            <a:lstStyle/>
            <a:p>
              <a:pPr algn="r"/>
              <a:fld id="{47A855CC-F7C0-7640-82CB-E23B5A29FE53}" type="datetime3">
                <a:rPr lang="en-US" sz="1000" smtClean="0">
                  <a:solidFill>
                    <a:schemeClr val="bg1">
                      <a:lumMod val="65000"/>
                    </a:schemeClr>
                  </a:solidFill>
                </a:rPr>
                <a:t>27 November 2024</a:t>
              </a:fld>
              <a:r>
                <a:rPr lang="en-US" sz="1000">
                  <a:solidFill>
                    <a:schemeClr val="bg1">
                      <a:lumMod val="65000"/>
                    </a:schemeClr>
                  </a:solidFill>
                </a:rPr>
                <a:t> Microchip Technology Inc. and its subsidiaries</a:t>
              </a:r>
            </a:p>
          </p:txBody>
        </p:sp>
        <p:sp>
          <p:nvSpPr>
            <p:cNvPr id="7" name="Rectangle 6">
              <a:extLst>
                <a:ext uri="{FF2B5EF4-FFF2-40B4-BE49-F238E27FC236}">
                  <a16:creationId xmlns:a16="http://schemas.microsoft.com/office/drawing/2014/main" id="{783E9907-5B53-D94D-B91B-5D80BFCB4C36}"/>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1D8318FC-FB83-DD43-9569-4DB052814862}"/>
                </a:ext>
              </a:extLst>
            </p:cNvPr>
            <p:cNvSpPr txBox="1"/>
            <p:nvPr userDrawn="1"/>
          </p:nvSpPr>
          <p:spPr>
            <a:xfrm>
              <a:off x="4611329" y="6611779"/>
              <a:ext cx="284763" cy="246221"/>
            </a:xfrm>
            <a:prstGeom prst="rect">
              <a:avLst/>
            </a:prstGeom>
            <a:noFill/>
          </p:spPr>
          <p:txBody>
            <a:bodyPr wrap="square" rtlCol="0">
              <a:spAutoFit/>
            </a:bodyPr>
            <a:lstStyle/>
            <a:p>
              <a:pPr algn="r"/>
              <a:r>
                <a:rPr lang="en-US" sz="1000">
                  <a:solidFill>
                    <a:schemeClr val="bg1">
                      <a:lumMod val="65000"/>
                    </a:schemeClr>
                  </a:solidFill>
                </a:rPr>
                <a:t>©</a:t>
              </a:r>
            </a:p>
          </p:txBody>
        </p:sp>
      </p:grpSp>
    </p:spTree>
    <p:extLst>
      <p:ext uri="{BB962C8B-B14F-4D97-AF65-F5344CB8AC3E}">
        <p14:creationId xmlns:p14="http://schemas.microsoft.com/office/powerpoint/2010/main" val="778931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D434F-28A4-C90D-E074-C805B18D7E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CA8551-726E-B0E6-1838-25DA45FBFE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C0AD9DA1-3CB8-CEB6-8450-58261E71C182}"/>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grpSp>
        <p:nvGrpSpPr>
          <p:cNvPr id="5" name="Group 4">
            <a:extLst>
              <a:ext uri="{FF2B5EF4-FFF2-40B4-BE49-F238E27FC236}">
                <a16:creationId xmlns:a16="http://schemas.microsoft.com/office/drawing/2014/main" id="{F3A3807A-B704-996E-0ABA-9D43FBE91456}"/>
              </a:ext>
            </a:extLst>
          </p:cNvPr>
          <p:cNvGrpSpPr/>
          <p:nvPr userDrawn="1"/>
        </p:nvGrpSpPr>
        <p:grpSpPr>
          <a:xfrm>
            <a:off x="3984798" y="6596323"/>
            <a:ext cx="3594287" cy="261677"/>
            <a:chOff x="3984798" y="6596323"/>
            <a:chExt cx="3594287" cy="261677"/>
          </a:xfrm>
        </p:grpSpPr>
        <p:sp>
          <p:nvSpPr>
            <p:cNvPr id="6" name="TextBox 5">
              <a:extLst>
                <a:ext uri="{FF2B5EF4-FFF2-40B4-BE49-F238E27FC236}">
                  <a16:creationId xmlns:a16="http://schemas.microsoft.com/office/drawing/2014/main" id="{854C5B97-EBE0-FE0A-681C-85038E1F6BFF}"/>
                </a:ext>
              </a:extLst>
            </p:cNvPr>
            <p:cNvSpPr txBox="1"/>
            <p:nvPr userDrawn="1"/>
          </p:nvSpPr>
          <p:spPr>
            <a:xfrm>
              <a:off x="3984798" y="6596323"/>
              <a:ext cx="3594287" cy="246221"/>
            </a:xfrm>
            <a:prstGeom prst="rect">
              <a:avLst/>
            </a:prstGeom>
            <a:noFill/>
          </p:spPr>
          <p:txBody>
            <a:bodyPr wrap="square" rtlCol="0">
              <a:spAutoFit/>
            </a:bodyPr>
            <a:lstStyle/>
            <a:p>
              <a:pPr algn="r"/>
              <a:fld id="{47A855CC-F7C0-7640-82CB-E23B5A29FE53}" type="datetime3">
                <a:rPr lang="en-US" sz="1000" smtClean="0">
                  <a:solidFill>
                    <a:schemeClr val="bg1">
                      <a:lumMod val="65000"/>
                    </a:schemeClr>
                  </a:solidFill>
                </a:rPr>
                <a:t>27 November 2024</a:t>
              </a:fld>
              <a:r>
                <a:rPr lang="en-US" sz="1000">
                  <a:solidFill>
                    <a:schemeClr val="bg1">
                      <a:lumMod val="65000"/>
                    </a:schemeClr>
                  </a:solidFill>
                </a:rPr>
                <a:t> Microchip Technology Inc. and its subsidiaries</a:t>
              </a:r>
            </a:p>
          </p:txBody>
        </p:sp>
        <p:sp>
          <p:nvSpPr>
            <p:cNvPr id="7" name="Rectangle 6">
              <a:extLst>
                <a:ext uri="{FF2B5EF4-FFF2-40B4-BE49-F238E27FC236}">
                  <a16:creationId xmlns:a16="http://schemas.microsoft.com/office/drawing/2014/main" id="{A1E7ECFD-B31A-82ED-DA4B-0FB46749813D}"/>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6EEDFD7C-9EB2-2E45-CB64-0C6C906AB299}"/>
                </a:ext>
              </a:extLst>
            </p:cNvPr>
            <p:cNvSpPr txBox="1"/>
            <p:nvPr userDrawn="1"/>
          </p:nvSpPr>
          <p:spPr>
            <a:xfrm>
              <a:off x="4611329" y="6611779"/>
              <a:ext cx="284763" cy="246221"/>
            </a:xfrm>
            <a:prstGeom prst="rect">
              <a:avLst/>
            </a:prstGeom>
            <a:noFill/>
          </p:spPr>
          <p:txBody>
            <a:bodyPr wrap="square" rtlCol="0">
              <a:spAutoFit/>
            </a:bodyPr>
            <a:lstStyle/>
            <a:p>
              <a:pPr algn="r"/>
              <a:r>
                <a:rPr lang="en-US" sz="1000">
                  <a:solidFill>
                    <a:schemeClr val="bg1">
                      <a:lumMod val="65000"/>
                    </a:schemeClr>
                  </a:solidFill>
                </a:rPr>
                <a:t>©</a:t>
              </a:r>
            </a:p>
          </p:txBody>
        </p:sp>
      </p:grpSp>
      <p:sp>
        <p:nvSpPr>
          <p:cNvPr id="13" name="Slide Number Placeholder 8">
            <a:extLst>
              <a:ext uri="{FF2B5EF4-FFF2-40B4-BE49-F238E27FC236}">
                <a16:creationId xmlns:a16="http://schemas.microsoft.com/office/drawing/2014/main" id="{7E62E3A3-4791-5D7D-3159-D977067823ED}"/>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spTree>
    <p:extLst>
      <p:ext uri="{BB962C8B-B14F-4D97-AF65-F5344CB8AC3E}">
        <p14:creationId xmlns:p14="http://schemas.microsoft.com/office/powerpoint/2010/main" val="31183348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3716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3716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A6730B1-C361-E2F8-5CE5-4ABF0A00470B}"/>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grpSp>
        <p:nvGrpSpPr>
          <p:cNvPr id="6" name="Group 5">
            <a:extLst>
              <a:ext uri="{FF2B5EF4-FFF2-40B4-BE49-F238E27FC236}">
                <a16:creationId xmlns:a16="http://schemas.microsoft.com/office/drawing/2014/main" id="{594DD81B-E67C-703E-D770-EB47A6DE9DCB}"/>
              </a:ext>
            </a:extLst>
          </p:cNvPr>
          <p:cNvGrpSpPr/>
          <p:nvPr userDrawn="1"/>
        </p:nvGrpSpPr>
        <p:grpSpPr>
          <a:xfrm>
            <a:off x="3984798" y="6596323"/>
            <a:ext cx="3594287" cy="261677"/>
            <a:chOff x="3984798" y="6596323"/>
            <a:chExt cx="3594287" cy="261677"/>
          </a:xfrm>
        </p:grpSpPr>
        <p:sp>
          <p:nvSpPr>
            <p:cNvPr id="7" name="TextBox 6">
              <a:extLst>
                <a:ext uri="{FF2B5EF4-FFF2-40B4-BE49-F238E27FC236}">
                  <a16:creationId xmlns:a16="http://schemas.microsoft.com/office/drawing/2014/main" id="{9DB117BF-AB13-A4AD-B490-9E6D7E4AE52C}"/>
                </a:ext>
              </a:extLst>
            </p:cNvPr>
            <p:cNvSpPr txBox="1"/>
            <p:nvPr userDrawn="1"/>
          </p:nvSpPr>
          <p:spPr>
            <a:xfrm>
              <a:off x="3984798" y="6596323"/>
              <a:ext cx="3594287" cy="246221"/>
            </a:xfrm>
            <a:prstGeom prst="rect">
              <a:avLst/>
            </a:prstGeom>
            <a:noFill/>
          </p:spPr>
          <p:txBody>
            <a:bodyPr wrap="square" rtlCol="0">
              <a:spAutoFit/>
            </a:bodyPr>
            <a:lstStyle/>
            <a:p>
              <a:pPr algn="r"/>
              <a:fld id="{47A855CC-F7C0-7640-82CB-E23B5A29FE53}" type="datetime3">
                <a:rPr lang="en-US" sz="1000" smtClean="0">
                  <a:solidFill>
                    <a:schemeClr val="bg1">
                      <a:lumMod val="65000"/>
                    </a:schemeClr>
                  </a:solidFill>
                </a:rPr>
                <a:t>27 November 2024</a:t>
              </a:fld>
              <a:r>
                <a:rPr lang="en-US" sz="1000">
                  <a:solidFill>
                    <a:schemeClr val="bg1">
                      <a:lumMod val="65000"/>
                    </a:schemeClr>
                  </a:solidFill>
                </a:rPr>
                <a:t> Microchip Technology Inc. and its subsidiaries</a:t>
              </a:r>
            </a:p>
          </p:txBody>
        </p:sp>
        <p:sp>
          <p:nvSpPr>
            <p:cNvPr id="8" name="Rectangle 7">
              <a:extLst>
                <a:ext uri="{FF2B5EF4-FFF2-40B4-BE49-F238E27FC236}">
                  <a16:creationId xmlns:a16="http://schemas.microsoft.com/office/drawing/2014/main" id="{F9445DEF-2F72-ECD3-3CAA-69CD452C13CA}"/>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a:extLst>
                <a:ext uri="{FF2B5EF4-FFF2-40B4-BE49-F238E27FC236}">
                  <a16:creationId xmlns:a16="http://schemas.microsoft.com/office/drawing/2014/main" id="{84632432-F7BC-DA16-40BA-FD753F33A42D}"/>
                </a:ext>
              </a:extLst>
            </p:cNvPr>
            <p:cNvSpPr txBox="1"/>
            <p:nvPr userDrawn="1"/>
          </p:nvSpPr>
          <p:spPr>
            <a:xfrm>
              <a:off x="4611329" y="6611779"/>
              <a:ext cx="284763" cy="246221"/>
            </a:xfrm>
            <a:prstGeom prst="rect">
              <a:avLst/>
            </a:prstGeom>
            <a:noFill/>
          </p:spPr>
          <p:txBody>
            <a:bodyPr wrap="square" rtlCol="0">
              <a:spAutoFit/>
            </a:bodyPr>
            <a:lstStyle/>
            <a:p>
              <a:pPr algn="r"/>
              <a:r>
                <a:rPr lang="en-US" sz="1000">
                  <a:solidFill>
                    <a:schemeClr val="bg1">
                      <a:lumMod val="65000"/>
                    </a:schemeClr>
                  </a:solidFill>
                </a:rPr>
                <a:t>©</a:t>
              </a:r>
            </a:p>
          </p:txBody>
        </p:sp>
      </p:grpSp>
      <p:sp>
        <p:nvSpPr>
          <p:cNvPr id="10" name="Slide Number Placeholder 8">
            <a:extLst>
              <a:ext uri="{FF2B5EF4-FFF2-40B4-BE49-F238E27FC236}">
                <a16:creationId xmlns:a16="http://schemas.microsoft.com/office/drawing/2014/main" id="{97B1AA6F-FE1C-A226-93DF-9ED186C09854}"/>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spTree>
    <p:extLst>
      <p:ext uri="{BB962C8B-B14F-4D97-AF65-F5344CB8AC3E}">
        <p14:creationId xmlns:p14="http://schemas.microsoft.com/office/powerpoint/2010/main" val="4079717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80165" y="2474260"/>
            <a:ext cx="6437455" cy="996522"/>
          </a:xfrm>
          <a:ln>
            <a:noFill/>
          </a:ln>
        </p:spPr>
        <p:txBody>
          <a:bodyPr anchor="b" anchorCtr="0"/>
          <a:lstStyle>
            <a:lvl1pPr algn="r">
              <a:defRPr sz="3800">
                <a:solidFill>
                  <a:srgbClr val="0E3689"/>
                </a:solidFill>
              </a:defRPr>
            </a:lvl1pPr>
          </a:lstStyle>
          <a:p>
            <a:r>
              <a:rPr lang="en-US"/>
              <a:t>Presentation Title</a:t>
            </a:r>
          </a:p>
        </p:txBody>
      </p:sp>
      <p:sp>
        <p:nvSpPr>
          <p:cNvPr id="4" name="Rectangle 3">
            <a:extLst>
              <a:ext uri="{FF2B5EF4-FFF2-40B4-BE49-F238E27FC236}">
                <a16:creationId xmlns:a16="http://schemas.microsoft.com/office/drawing/2014/main" id="{FF1D45AC-B80D-4805-BA4C-8776489E8022}"/>
              </a:ext>
            </a:extLst>
          </p:cNvPr>
          <p:cNvSpPr/>
          <p:nvPr userDrawn="1"/>
        </p:nvSpPr>
        <p:spPr>
          <a:xfrm>
            <a:off x="9411530" y="6331942"/>
            <a:ext cx="2777297" cy="5260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21893" tIns="60947" rIns="121893" bIns="60947" rtlCol="0" anchor="ctr"/>
          <a:lstStyle/>
          <a:p>
            <a:pPr algn="ctr"/>
            <a:endParaRPr lang="en-US"/>
          </a:p>
        </p:txBody>
      </p:sp>
      <p:cxnSp>
        <p:nvCxnSpPr>
          <p:cNvPr id="8" name="Straight Connector 7">
            <a:extLst>
              <a:ext uri="{FF2B5EF4-FFF2-40B4-BE49-F238E27FC236}">
                <a16:creationId xmlns:a16="http://schemas.microsoft.com/office/drawing/2014/main" id="{1ACBDA27-1F54-4C50-8D76-28815B58BDC3}"/>
              </a:ext>
            </a:extLst>
          </p:cNvPr>
          <p:cNvCxnSpPr/>
          <p:nvPr userDrawn="1"/>
        </p:nvCxnSpPr>
        <p:spPr>
          <a:xfrm>
            <a:off x="7552849" y="2666723"/>
            <a:ext cx="0" cy="835152"/>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CEB7A8E4-4917-4A3E-8E2F-D070BB4D10DE}"/>
              </a:ext>
            </a:extLst>
          </p:cNvPr>
          <p:cNvSpPr txBox="1"/>
          <p:nvPr userDrawn="1"/>
        </p:nvSpPr>
        <p:spPr>
          <a:xfrm>
            <a:off x="4067363" y="3799832"/>
            <a:ext cx="7411397" cy="387772"/>
          </a:xfrm>
          <a:prstGeom prst="rect">
            <a:avLst/>
          </a:prstGeom>
          <a:noFill/>
        </p:spPr>
        <p:txBody>
          <a:bodyPr wrap="none" lIns="121893" tIns="60947" rIns="121893" bIns="60947" rtlCol="0">
            <a:spAutoFit/>
          </a:bodyPr>
          <a:lstStyle/>
          <a:p>
            <a:pPr algn="r"/>
            <a:r>
              <a:rPr lang="en-US" sz="1720">
                <a:solidFill>
                  <a:srgbClr val="1D9CE4"/>
                </a:solidFill>
                <a:latin typeface="Calibri Light" panose="020F0302020204030204" pitchFamily="34" charset="0"/>
                <a:cs typeface="Calibri Light" panose="020F0302020204030204" pitchFamily="34" charset="0"/>
              </a:rPr>
              <a:t>A Leading Provider of Smart, Connected and Secure Embedded Control Solutions </a:t>
            </a:r>
          </a:p>
        </p:txBody>
      </p:sp>
      <p:cxnSp>
        <p:nvCxnSpPr>
          <p:cNvPr id="23" name="Straight Connector 22">
            <a:extLst>
              <a:ext uri="{FF2B5EF4-FFF2-40B4-BE49-F238E27FC236}">
                <a16:creationId xmlns:a16="http://schemas.microsoft.com/office/drawing/2014/main" id="{1ACBDA27-1F54-4C50-8D76-28815B58BDC3}"/>
              </a:ext>
            </a:extLst>
          </p:cNvPr>
          <p:cNvCxnSpPr/>
          <p:nvPr userDrawn="1"/>
        </p:nvCxnSpPr>
        <p:spPr>
          <a:xfrm flipH="1">
            <a:off x="3410606" y="3724987"/>
            <a:ext cx="7909168"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 Placeholder 27">
            <a:extLst>
              <a:ext uri="{FF2B5EF4-FFF2-40B4-BE49-F238E27FC236}">
                <a16:creationId xmlns:a16="http://schemas.microsoft.com/office/drawing/2014/main" id="{599BB76E-0E67-7C41-9AEC-8C75006E4449}"/>
              </a:ext>
            </a:extLst>
          </p:cNvPr>
          <p:cNvSpPr>
            <a:spLocks noGrp="1"/>
          </p:cNvSpPr>
          <p:nvPr>
            <p:ph type="body" sz="quarter" idx="12" hasCustomPrompt="1"/>
          </p:nvPr>
        </p:nvSpPr>
        <p:spPr>
          <a:xfrm>
            <a:off x="4935143" y="6123667"/>
            <a:ext cx="6419850" cy="252110"/>
          </a:xfrm>
          <a:prstGeom prst="rect">
            <a:avLst/>
          </a:prstGeom>
        </p:spPr>
        <p:txBody>
          <a:bodyPr lIns="182880" tIns="0" rIns="0" anchor="t" anchorCtr="0">
            <a:noAutofit/>
          </a:bodyPr>
          <a:lstStyle>
            <a:lvl1pPr marL="0" indent="0" algn="r">
              <a:buNone/>
              <a:defRPr sz="2200" b="0">
                <a:solidFill>
                  <a:srgbClr val="1D9CE4"/>
                </a:solidFill>
              </a:defRPr>
            </a:lvl1pPr>
          </a:lstStyle>
          <a:p>
            <a:pPr lvl="0"/>
            <a:r>
              <a:rPr lang="en-US"/>
              <a:t>Date</a:t>
            </a:r>
          </a:p>
        </p:txBody>
      </p:sp>
      <p:sp>
        <p:nvSpPr>
          <p:cNvPr id="35" name="Text Placeholder 34">
            <a:extLst>
              <a:ext uri="{FF2B5EF4-FFF2-40B4-BE49-F238E27FC236}">
                <a16:creationId xmlns:a16="http://schemas.microsoft.com/office/drawing/2014/main" id="{B2D92EAD-7B52-0549-B90C-8F01DFF1E684}"/>
              </a:ext>
            </a:extLst>
          </p:cNvPr>
          <p:cNvSpPr>
            <a:spLocks noGrp="1"/>
          </p:cNvSpPr>
          <p:nvPr>
            <p:ph type="body" sz="quarter" idx="13" hasCustomPrompt="1"/>
          </p:nvPr>
        </p:nvSpPr>
        <p:spPr>
          <a:xfrm>
            <a:off x="4935142" y="5763412"/>
            <a:ext cx="6420245" cy="314325"/>
          </a:xfrm>
          <a:prstGeom prst="rect">
            <a:avLst/>
          </a:prstGeom>
        </p:spPr>
        <p:txBody>
          <a:bodyPr rIns="0" bIns="0" anchor="b" anchorCtr="0">
            <a:noAutofit/>
          </a:bodyPr>
          <a:lstStyle>
            <a:lvl1pPr marL="0" indent="0" algn="r">
              <a:lnSpc>
                <a:spcPts val="2340"/>
              </a:lnSpc>
              <a:buNone/>
              <a:defRPr sz="2200">
                <a:solidFill>
                  <a:schemeClr val="accent1"/>
                </a:solidFill>
              </a:defRPr>
            </a:lvl1pPr>
          </a:lstStyle>
          <a:p>
            <a:pPr lvl="0"/>
            <a:r>
              <a:rPr lang="en-US"/>
              <a:t>Presented by</a:t>
            </a:r>
          </a:p>
        </p:txBody>
      </p:sp>
      <p:pic>
        <p:nvPicPr>
          <p:cNvPr id="10" name="Picture 9" descr="SCS-015.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6255" y="5139766"/>
            <a:ext cx="1630420" cy="1630420"/>
          </a:xfrm>
          <a:prstGeom prst="rect">
            <a:avLst/>
          </a:prstGeom>
        </p:spPr>
      </p:pic>
      <p:pic>
        <p:nvPicPr>
          <p:cNvPr id="12" name="Picture 11" descr="MCHP-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61621" y="2635935"/>
            <a:ext cx="3584711" cy="902767"/>
          </a:xfrm>
          <a:prstGeom prst="rect">
            <a:avLst/>
          </a:prstGeom>
        </p:spPr>
      </p:pic>
    </p:spTree>
    <p:extLst>
      <p:ext uri="{BB962C8B-B14F-4D97-AF65-F5344CB8AC3E}">
        <p14:creationId xmlns:p14="http://schemas.microsoft.com/office/powerpoint/2010/main" val="4105307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0606" y="2034289"/>
            <a:ext cx="7909168" cy="1591386"/>
          </a:xfrm>
        </p:spPr>
        <p:txBody>
          <a:bodyPr anchor="b" anchorCtr="0"/>
          <a:lstStyle>
            <a:lvl1pPr algn="r">
              <a:defRPr sz="5300" b="1" cap="none" baseline="0">
                <a:solidFill>
                  <a:srgbClr val="0E3689"/>
                </a:solidFill>
              </a:defRPr>
            </a:lvl1pPr>
          </a:lstStyle>
          <a:p>
            <a:r>
              <a:rPr lang="en-US"/>
              <a:t>Section Title</a:t>
            </a:r>
          </a:p>
        </p:txBody>
      </p:sp>
      <p:sp>
        <p:nvSpPr>
          <p:cNvPr id="3" name="Text Placeholder 2"/>
          <p:cNvSpPr>
            <a:spLocks noGrp="1"/>
          </p:cNvSpPr>
          <p:nvPr>
            <p:ph type="body" idx="1" hasCustomPrompt="1"/>
          </p:nvPr>
        </p:nvSpPr>
        <p:spPr>
          <a:xfrm>
            <a:off x="3410606" y="3824300"/>
            <a:ext cx="7909168" cy="1018627"/>
          </a:xfrm>
          <a:prstGeom prst="rect">
            <a:avLst/>
          </a:prstGeom>
        </p:spPr>
        <p:txBody>
          <a:bodyPr anchor="t" anchorCtr="0">
            <a:noAutofit/>
          </a:bodyPr>
          <a:lstStyle>
            <a:lvl1pPr marL="0" indent="0" algn="r">
              <a:buNone/>
              <a:defRPr sz="2700" b="0">
                <a:solidFill>
                  <a:srgbClr val="1D9CE4"/>
                </a:solidFill>
              </a:defRPr>
            </a:lvl1pPr>
            <a:lvl2pPr marL="609443" indent="0">
              <a:buNone/>
              <a:defRPr sz="2400">
                <a:solidFill>
                  <a:schemeClr val="tx1">
                    <a:tint val="75000"/>
                  </a:schemeClr>
                </a:solidFill>
              </a:defRPr>
            </a:lvl2pPr>
            <a:lvl3pPr marL="1218885" indent="0">
              <a:buNone/>
              <a:defRPr sz="2100">
                <a:solidFill>
                  <a:schemeClr val="tx1">
                    <a:tint val="75000"/>
                  </a:schemeClr>
                </a:solidFill>
              </a:defRPr>
            </a:lvl3pPr>
            <a:lvl4pPr marL="1828328" indent="0">
              <a:buNone/>
              <a:defRPr sz="1900">
                <a:solidFill>
                  <a:schemeClr val="tx1">
                    <a:tint val="75000"/>
                  </a:schemeClr>
                </a:solidFill>
              </a:defRPr>
            </a:lvl4pPr>
            <a:lvl5pPr marL="2437771" indent="0">
              <a:buNone/>
              <a:defRPr sz="1900">
                <a:solidFill>
                  <a:schemeClr val="tx1">
                    <a:tint val="75000"/>
                  </a:schemeClr>
                </a:solidFill>
              </a:defRPr>
            </a:lvl5pPr>
            <a:lvl6pPr marL="3047213" indent="0">
              <a:buNone/>
              <a:defRPr sz="1900">
                <a:solidFill>
                  <a:schemeClr val="tx1">
                    <a:tint val="75000"/>
                  </a:schemeClr>
                </a:solidFill>
              </a:defRPr>
            </a:lvl6pPr>
            <a:lvl7pPr marL="3656656" indent="0">
              <a:buNone/>
              <a:defRPr sz="1900">
                <a:solidFill>
                  <a:schemeClr val="tx1">
                    <a:tint val="75000"/>
                  </a:schemeClr>
                </a:solidFill>
              </a:defRPr>
            </a:lvl7pPr>
            <a:lvl8pPr marL="4266097" indent="0">
              <a:buNone/>
              <a:defRPr sz="1900">
                <a:solidFill>
                  <a:schemeClr val="tx1">
                    <a:tint val="75000"/>
                  </a:schemeClr>
                </a:solidFill>
              </a:defRPr>
            </a:lvl8pPr>
            <a:lvl9pPr marL="4875541" indent="0">
              <a:buNone/>
              <a:defRPr sz="1900">
                <a:solidFill>
                  <a:schemeClr val="tx1">
                    <a:tint val="75000"/>
                  </a:schemeClr>
                </a:solidFill>
              </a:defRPr>
            </a:lvl9pPr>
          </a:lstStyle>
          <a:p>
            <a:pPr lvl="0"/>
            <a:r>
              <a:rPr lang="en-US"/>
              <a:t>Section Subtitle</a:t>
            </a:r>
          </a:p>
        </p:txBody>
      </p:sp>
      <p:cxnSp>
        <p:nvCxnSpPr>
          <p:cNvPr id="5" name="Straight Connector 4">
            <a:extLst>
              <a:ext uri="{FF2B5EF4-FFF2-40B4-BE49-F238E27FC236}">
                <a16:creationId xmlns:a16="http://schemas.microsoft.com/office/drawing/2014/main" id="{21D51101-8690-2A4A-89F5-D13814AF99A1}"/>
              </a:ext>
            </a:extLst>
          </p:cNvPr>
          <p:cNvCxnSpPr/>
          <p:nvPr userDrawn="1"/>
        </p:nvCxnSpPr>
        <p:spPr>
          <a:xfrm flipH="1">
            <a:off x="3410606" y="3724987"/>
            <a:ext cx="7909168"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39803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509" y="96296"/>
            <a:ext cx="11400661" cy="777240"/>
          </a:xfrm>
          <a:prstGeom prst="rect">
            <a:avLst/>
          </a:prstGeom>
        </p:spPr>
        <p:txBody>
          <a:bodyPr vert="horz" lIns="121888" tIns="60944" rIns="121888" bIns="60944" rtlCol="0" anchor="t" anchorCtr="0">
            <a:noAutofit/>
          </a:bodyPr>
          <a:lstStyle>
            <a:lvl1pPr>
              <a:defRPr sz="4400"/>
            </a:lvl1pPr>
          </a:lstStyle>
          <a:p>
            <a:r>
              <a:rPr lang="en-US"/>
              <a:t>Click to edit Master title style</a:t>
            </a:r>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778" y="923073"/>
            <a:ext cx="1140066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sp>
        <p:nvSpPr>
          <p:cNvPr id="6" name="Slide Number Placeholder 8">
            <a:extLst>
              <a:ext uri="{FF2B5EF4-FFF2-40B4-BE49-F238E27FC236}">
                <a16:creationId xmlns:a16="http://schemas.microsoft.com/office/drawing/2014/main" id="{04FD760F-7C5E-4E44-B69C-EB85837D793F}"/>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9" name="Group 8">
            <a:extLst>
              <a:ext uri="{FF2B5EF4-FFF2-40B4-BE49-F238E27FC236}">
                <a16:creationId xmlns:a16="http://schemas.microsoft.com/office/drawing/2014/main" id="{F6C4036F-02D0-6547-A814-7D5AACFEC9E8}"/>
              </a:ext>
            </a:extLst>
          </p:cNvPr>
          <p:cNvGrpSpPr/>
          <p:nvPr userDrawn="1"/>
        </p:nvGrpSpPr>
        <p:grpSpPr>
          <a:xfrm>
            <a:off x="3984798" y="6596323"/>
            <a:ext cx="3594287" cy="261677"/>
            <a:chOff x="3984798" y="6596323"/>
            <a:chExt cx="3594287" cy="261677"/>
          </a:xfrm>
        </p:grpSpPr>
        <p:sp>
          <p:nvSpPr>
            <p:cNvPr id="10" name="TextBox 9">
              <a:extLst>
                <a:ext uri="{FF2B5EF4-FFF2-40B4-BE49-F238E27FC236}">
                  <a16:creationId xmlns:a16="http://schemas.microsoft.com/office/drawing/2014/main" id="{9932804D-F1B0-0D45-8469-4C00B2E72DCD}"/>
                </a:ext>
              </a:extLst>
            </p:cNvPr>
            <p:cNvSpPr txBox="1"/>
            <p:nvPr userDrawn="1"/>
          </p:nvSpPr>
          <p:spPr>
            <a:xfrm>
              <a:off x="3984798" y="6596323"/>
              <a:ext cx="3594287" cy="246221"/>
            </a:xfrm>
            <a:prstGeom prst="rect">
              <a:avLst/>
            </a:prstGeom>
            <a:noFill/>
          </p:spPr>
          <p:txBody>
            <a:bodyPr wrap="square" rtlCol="0">
              <a:spAutoFit/>
            </a:bodyPr>
            <a:lstStyle/>
            <a:p>
              <a:pPr algn="r"/>
              <a:fld id="{1CA5AD87-2C2E-CE40-A88B-1ABF9938A991}" type="datetime3">
                <a:rPr lang="en-US" sz="1000" smtClean="0">
                  <a:solidFill>
                    <a:schemeClr val="bg1">
                      <a:lumMod val="65000"/>
                    </a:schemeClr>
                  </a:solidFill>
                </a:rPr>
                <a:t>27 November 2024</a:t>
              </a:fld>
              <a:r>
                <a:rPr lang="en-US" sz="1000">
                  <a:solidFill>
                    <a:schemeClr val="bg1">
                      <a:lumMod val="65000"/>
                    </a:schemeClr>
                  </a:solidFill>
                </a:rPr>
                <a:t> Microchip Technology Inc. and its subsidiaries</a:t>
              </a:r>
            </a:p>
          </p:txBody>
        </p:sp>
        <p:sp>
          <p:nvSpPr>
            <p:cNvPr id="11" name="Rectangle 10">
              <a:extLst>
                <a:ext uri="{FF2B5EF4-FFF2-40B4-BE49-F238E27FC236}">
                  <a16:creationId xmlns:a16="http://schemas.microsoft.com/office/drawing/2014/main" id="{91A83DFC-2408-9140-996A-1BFC995DB1BA}"/>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a:extLst>
                <a:ext uri="{FF2B5EF4-FFF2-40B4-BE49-F238E27FC236}">
                  <a16:creationId xmlns:a16="http://schemas.microsoft.com/office/drawing/2014/main" id="{01B3A264-B363-DC44-BE09-4733DFA5AC2F}"/>
                </a:ext>
              </a:extLst>
            </p:cNvPr>
            <p:cNvSpPr txBox="1"/>
            <p:nvPr userDrawn="1"/>
          </p:nvSpPr>
          <p:spPr>
            <a:xfrm>
              <a:off x="4611329" y="6611779"/>
              <a:ext cx="284763" cy="246221"/>
            </a:xfrm>
            <a:prstGeom prst="rect">
              <a:avLst/>
            </a:prstGeom>
            <a:noFill/>
          </p:spPr>
          <p:txBody>
            <a:bodyPr wrap="square" rtlCol="0">
              <a:spAutoFit/>
            </a:bodyPr>
            <a:lstStyle/>
            <a:p>
              <a:pPr algn="r"/>
              <a:r>
                <a:rPr lang="en-US" sz="1000">
                  <a:solidFill>
                    <a:schemeClr val="bg1">
                      <a:lumMod val="65000"/>
                    </a:schemeClr>
                  </a:solidFill>
                </a:rPr>
                <a:t>©</a:t>
              </a:r>
            </a:p>
          </p:txBody>
        </p:sp>
      </p:grpSp>
    </p:spTree>
    <p:extLst>
      <p:ext uri="{BB962C8B-B14F-4D97-AF65-F5344CB8AC3E}">
        <p14:creationId xmlns:p14="http://schemas.microsoft.com/office/powerpoint/2010/main" val="13942880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9BB9-8088-1B4E-AA38-17BC94EF144E}"/>
              </a:ext>
            </a:extLst>
          </p:cNvPr>
          <p:cNvSpPr>
            <a:spLocks noGrp="1"/>
          </p:cNvSpPr>
          <p:nvPr>
            <p:ph type="title"/>
          </p:nvPr>
        </p:nvSpPr>
        <p:spPr>
          <a:xfrm>
            <a:off x="355509" y="96295"/>
            <a:ext cx="11400661" cy="777240"/>
          </a:xfrm>
        </p:spPr>
        <p:txBody>
          <a:bodyPr/>
          <a:lstStyle/>
          <a:p>
            <a:r>
              <a:rPr lang="en-US"/>
              <a:t>Click to edit Master title style</a:t>
            </a:r>
          </a:p>
        </p:txBody>
      </p:sp>
      <p:sp>
        <p:nvSpPr>
          <p:cNvPr id="10" name="Text Placeholder 9">
            <a:extLst>
              <a:ext uri="{FF2B5EF4-FFF2-40B4-BE49-F238E27FC236}">
                <a16:creationId xmlns:a16="http://schemas.microsoft.com/office/drawing/2014/main" id="{B5F3DB77-FEA1-E44C-9C5F-88B2D4B5D283}"/>
              </a:ext>
            </a:extLst>
          </p:cNvPr>
          <p:cNvSpPr>
            <a:spLocks noGrp="1"/>
          </p:cNvSpPr>
          <p:nvPr>
            <p:ph type="body" sz="quarter" idx="13" hasCustomPrompt="1"/>
          </p:nvPr>
        </p:nvSpPr>
        <p:spPr>
          <a:xfrm>
            <a:off x="368603" y="831986"/>
            <a:ext cx="11400661" cy="428625"/>
          </a:xfrm>
          <a:prstGeom prst="rect">
            <a:avLst/>
          </a:prstGeom>
        </p:spPr>
        <p:txBody>
          <a:bodyPr anchor="ctr">
            <a:noAutofit/>
          </a:bodyPr>
          <a:lstStyle>
            <a:lvl1pPr marL="0" indent="0">
              <a:buNone/>
              <a:defRPr>
                <a:solidFill>
                  <a:srgbClr val="1D9CE4"/>
                </a:solidFill>
              </a:defRPr>
            </a:lvl1pPr>
          </a:lstStyle>
          <a:p>
            <a:pPr lvl="0"/>
            <a:r>
              <a:rPr lang="en-US" b="1" kern="0">
                <a:solidFill>
                  <a:srgbClr val="45A8C4"/>
                </a:solidFill>
                <a:latin typeface="+mn-lt"/>
                <a:cs typeface="Calibri"/>
              </a:rPr>
              <a:t>Subtitle</a:t>
            </a:r>
            <a:endParaRPr lang="en-US"/>
          </a:p>
        </p:txBody>
      </p:sp>
      <p:sp>
        <p:nvSpPr>
          <p:cNvPr id="6" name="Content Placeholder 12">
            <a:extLst>
              <a:ext uri="{FF2B5EF4-FFF2-40B4-BE49-F238E27FC236}">
                <a16:creationId xmlns:a16="http://schemas.microsoft.com/office/drawing/2014/main" id="{955162B4-304F-5841-8C1A-37D23DCFC924}"/>
              </a:ext>
            </a:extLst>
          </p:cNvPr>
          <p:cNvSpPr>
            <a:spLocks noGrp="1"/>
          </p:cNvSpPr>
          <p:nvPr>
            <p:ph sz="quarter" idx="15"/>
          </p:nvPr>
        </p:nvSpPr>
        <p:spPr>
          <a:xfrm>
            <a:off x="355509" y="1403852"/>
            <a:ext cx="11400660" cy="490518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DC4207E9-C13E-1647-9F09-C18700780875}"/>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sp>
        <p:nvSpPr>
          <p:cNvPr id="8" name="Slide Number Placeholder 8">
            <a:extLst>
              <a:ext uri="{FF2B5EF4-FFF2-40B4-BE49-F238E27FC236}">
                <a16:creationId xmlns:a16="http://schemas.microsoft.com/office/drawing/2014/main" id="{E1704FFC-4F15-324D-96E6-976EE1494825}"/>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9" name="Group 8">
            <a:extLst>
              <a:ext uri="{FF2B5EF4-FFF2-40B4-BE49-F238E27FC236}">
                <a16:creationId xmlns:a16="http://schemas.microsoft.com/office/drawing/2014/main" id="{BF42D503-9A96-D64F-9F2A-686838B59E92}"/>
              </a:ext>
            </a:extLst>
          </p:cNvPr>
          <p:cNvGrpSpPr/>
          <p:nvPr userDrawn="1"/>
        </p:nvGrpSpPr>
        <p:grpSpPr>
          <a:xfrm>
            <a:off x="3984798" y="6596323"/>
            <a:ext cx="3594287" cy="261677"/>
            <a:chOff x="3984798" y="6596323"/>
            <a:chExt cx="3594287" cy="261677"/>
          </a:xfrm>
        </p:grpSpPr>
        <p:sp>
          <p:nvSpPr>
            <p:cNvPr id="11" name="TextBox 10">
              <a:extLst>
                <a:ext uri="{FF2B5EF4-FFF2-40B4-BE49-F238E27FC236}">
                  <a16:creationId xmlns:a16="http://schemas.microsoft.com/office/drawing/2014/main" id="{E79DA906-E77A-5240-98D3-F3FA40331838}"/>
                </a:ext>
              </a:extLst>
            </p:cNvPr>
            <p:cNvSpPr txBox="1"/>
            <p:nvPr userDrawn="1"/>
          </p:nvSpPr>
          <p:spPr>
            <a:xfrm>
              <a:off x="3984798" y="6596323"/>
              <a:ext cx="3594287" cy="246221"/>
            </a:xfrm>
            <a:prstGeom prst="rect">
              <a:avLst/>
            </a:prstGeom>
            <a:noFill/>
          </p:spPr>
          <p:txBody>
            <a:bodyPr wrap="square" rtlCol="0">
              <a:spAutoFit/>
            </a:bodyPr>
            <a:lstStyle/>
            <a:p>
              <a:pPr algn="r"/>
              <a:fld id="{6B651317-B18C-E948-B990-13010FE9F46D}" type="datetime3">
                <a:rPr lang="en-US" sz="1000" smtClean="0">
                  <a:solidFill>
                    <a:schemeClr val="bg1">
                      <a:lumMod val="65000"/>
                    </a:schemeClr>
                  </a:solidFill>
                </a:rPr>
                <a:t>27 November 2024</a:t>
              </a:fld>
              <a:r>
                <a:rPr lang="en-US" sz="1000">
                  <a:solidFill>
                    <a:schemeClr val="bg1">
                      <a:lumMod val="65000"/>
                    </a:schemeClr>
                  </a:solidFill>
                </a:rPr>
                <a:t> Microchip Technology Inc. and its subsidiaries</a:t>
              </a:r>
            </a:p>
          </p:txBody>
        </p:sp>
        <p:sp>
          <p:nvSpPr>
            <p:cNvPr id="12" name="Rectangle 11">
              <a:extLst>
                <a:ext uri="{FF2B5EF4-FFF2-40B4-BE49-F238E27FC236}">
                  <a16:creationId xmlns:a16="http://schemas.microsoft.com/office/drawing/2014/main" id="{18C4F890-E5A4-0844-9DAE-418C6FA03CF4}"/>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a:extLst>
                <a:ext uri="{FF2B5EF4-FFF2-40B4-BE49-F238E27FC236}">
                  <a16:creationId xmlns:a16="http://schemas.microsoft.com/office/drawing/2014/main" id="{8747B63C-8A0B-7B43-8B1E-3F2EE21776C4}"/>
                </a:ext>
              </a:extLst>
            </p:cNvPr>
            <p:cNvSpPr txBox="1"/>
            <p:nvPr userDrawn="1"/>
          </p:nvSpPr>
          <p:spPr>
            <a:xfrm>
              <a:off x="4611329" y="6611779"/>
              <a:ext cx="284763" cy="246221"/>
            </a:xfrm>
            <a:prstGeom prst="rect">
              <a:avLst/>
            </a:prstGeom>
            <a:noFill/>
          </p:spPr>
          <p:txBody>
            <a:bodyPr wrap="square" rtlCol="0">
              <a:spAutoFit/>
            </a:bodyPr>
            <a:lstStyle/>
            <a:p>
              <a:pPr algn="r"/>
              <a:r>
                <a:rPr lang="en-US" sz="1000">
                  <a:solidFill>
                    <a:schemeClr val="bg1">
                      <a:lumMod val="65000"/>
                    </a:schemeClr>
                  </a:solidFill>
                </a:rPr>
                <a:t>©</a:t>
              </a:r>
            </a:p>
          </p:txBody>
        </p:sp>
      </p:grpSp>
    </p:spTree>
    <p:extLst>
      <p:ext uri="{BB962C8B-B14F-4D97-AF65-F5344CB8AC3E}">
        <p14:creationId xmlns:p14="http://schemas.microsoft.com/office/powerpoint/2010/main" val="4810809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Line Title and Content">
    <p:spTree>
      <p:nvGrpSpPr>
        <p:cNvPr id="1" name=""/>
        <p:cNvGrpSpPr/>
        <p:nvPr/>
      </p:nvGrpSpPr>
      <p:grpSpPr>
        <a:xfrm>
          <a:off x="0" y="0"/>
          <a:ext cx="0" cy="0"/>
          <a:chOff x="0" y="0"/>
          <a:chExt cx="0" cy="0"/>
        </a:xfrm>
      </p:grpSpPr>
      <p:sp>
        <p:nvSpPr>
          <p:cNvPr id="6" name="Content Placeholder 12">
            <a:extLst>
              <a:ext uri="{FF2B5EF4-FFF2-40B4-BE49-F238E27FC236}">
                <a16:creationId xmlns:a16="http://schemas.microsoft.com/office/drawing/2014/main" id="{955162B4-304F-5841-8C1A-37D23DCFC924}"/>
              </a:ext>
            </a:extLst>
          </p:cNvPr>
          <p:cNvSpPr>
            <a:spLocks noGrp="1"/>
          </p:cNvSpPr>
          <p:nvPr>
            <p:ph sz="quarter" idx="15"/>
          </p:nvPr>
        </p:nvSpPr>
        <p:spPr>
          <a:xfrm>
            <a:off x="355509" y="1626375"/>
            <a:ext cx="11400660" cy="4664076"/>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098AAA9D-2041-3B4F-8508-758963B7970D}"/>
              </a:ext>
            </a:extLst>
          </p:cNvPr>
          <p:cNvSpPr>
            <a:spLocks noGrp="1"/>
          </p:cNvSpPr>
          <p:nvPr>
            <p:ph type="title"/>
          </p:nvPr>
        </p:nvSpPr>
        <p:spPr>
          <a:xfrm>
            <a:off x="355509" y="96296"/>
            <a:ext cx="11400661" cy="1489280"/>
          </a:xfrm>
          <a:prstGeom prst="rect">
            <a:avLst/>
          </a:prstGeom>
        </p:spPr>
        <p:txBody>
          <a:bodyPr vert="horz" lIns="121888" tIns="60944" rIns="121888" bIns="60944" rtlCol="0" anchor="t" anchorCtr="0">
            <a:noAutofit/>
          </a:bodyPr>
          <a:lstStyle/>
          <a:p>
            <a:r>
              <a:rPr lang="en-US"/>
              <a:t>Click to edit Master title style</a:t>
            </a:r>
          </a:p>
        </p:txBody>
      </p:sp>
      <p:sp>
        <p:nvSpPr>
          <p:cNvPr id="5" name="Footer Placeholder 4">
            <a:extLst>
              <a:ext uri="{FF2B5EF4-FFF2-40B4-BE49-F238E27FC236}">
                <a16:creationId xmlns:a16="http://schemas.microsoft.com/office/drawing/2014/main" id="{516A6C8C-5670-1242-B987-55F42BAD97D1}"/>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sp>
        <p:nvSpPr>
          <p:cNvPr id="8" name="Slide Number Placeholder 8">
            <a:extLst>
              <a:ext uri="{FF2B5EF4-FFF2-40B4-BE49-F238E27FC236}">
                <a16:creationId xmlns:a16="http://schemas.microsoft.com/office/drawing/2014/main" id="{AD67FA37-0073-AF47-8F1C-C046BC1C223C}"/>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9" name="Group 8">
            <a:extLst>
              <a:ext uri="{FF2B5EF4-FFF2-40B4-BE49-F238E27FC236}">
                <a16:creationId xmlns:a16="http://schemas.microsoft.com/office/drawing/2014/main" id="{FD1FA29F-D3D1-B743-BF1F-4F74E9BFBE96}"/>
              </a:ext>
            </a:extLst>
          </p:cNvPr>
          <p:cNvGrpSpPr/>
          <p:nvPr userDrawn="1"/>
        </p:nvGrpSpPr>
        <p:grpSpPr>
          <a:xfrm>
            <a:off x="3984798" y="6596323"/>
            <a:ext cx="3594287" cy="261677"/>
            <a:chOff x="3984798" y="6596323"/>
            <a:chExt cx="3594287" cy="261677"/>
          </a:xfrm>
        </p:grpSpPr>
        <p:sp>
          <p:nvSpPr>
            <p:cNvPr id="10" name="TextBox 9">
              <a:extLst>
                <a:ext uri="{FF2B5EF4-FFF2-40B4-BE49-F238E27FC236}">
                  <a16:creationId xmlns:a16="http://schemas.microsoft.com/office/drawing/2014/main" id="{C4D98CAA-53AB-CA40-BB99-AC8568C9C965}"/>
                </a:ext>
              </a:extLst>
            </p:cNvPr>
            <p:cNvSpPr txBox="1"/>
            <p:nvPr userDrawn="1"/>
          </p:nvSpPr>
          <p:spPr>
            <a:xfrm>
              <a:off x="3984798" y="6596323"/>
              <a:ext cx="3594287" cy="246221"/>
            </a:xfrm>
            <a:prstGeom prst="rect">
              <a:avLst/>
            </a:prstGeom>
            <a:noFill/>
          </p:spPr>
          <p:txBody>
            <a:bodyPr wrap="square" rtlCol="0">
              <a:spAutoFit/>
            </a:bodyPr>
            <a:lstStyle/>
            <a:p>
              <a:pPr algn="r"/>
              <a:fld id="{493471D4-F779-B244-9C40-C480DA421F1D}" type="datetime3">
                <a:rPr lang="en-US" sz="1000" smtClean="0">
                  <a:solidFill>
                    <a:schemeClr val="bg1">
                      <a:lumMod val="65000"/>
                    </a:schemeClr>
                  </a:solidFill>
                </a:rPr>
                <a:t>27 November 2024</a:t>
              </a:fld>
              <a:r>
                <a:rPr lang="en-US" sz="1000">
                  <a:solidFill>
                    <a:schemeClr val="bg1">
                      <a:lumMod val="65000"/>
                    </a:schemeClr>
                  </a:solidFill>
                </a:rPr>
                <a:t> Microchip Technology Inc. and its subsidiaries</a:t>
              </a:r>
            </a:p>
          </p:txBody>
        </p:sp>
        <p:sp>
          <p:nvSpPr>
            <p:cNvPr id="11" name="Rectangle 10">
              <a:extLst>
                <a:ext uri="{FF2B5EF4-FFF2-40B4-BE49-F238E27FC236}">
                  <a16:creationId xmlns:a16="http://schemas.microsoft.com/office/drawing/2014/main" id="{135653C1-7F81-CF47-B063-A8C4BC3DF144}"/>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a:extLst>
                <a:ext uri="{FF2B5EF4-FFF2-40B4-BE49-F238E27FC236}">
                  <a16:creationId xmlns:a16="http://schemas.microsoft.com/office/drawing/2014/main" id="{713EB453-955B-B940-9782-A882942161A9}"/>
                </a:ext>
              </a:extLst>
            </p:cNvPr>
            <p:cNvSpPr txBox="1"/>
            <p:nvPr userDrawn="1"/>
          </p:nvSpPr>
          <p:spPr>
            <a:xfrm>
              <a:off x="4611329" y="6611779"/>
              <a:ext cx="284763" cy="246221"/>
            </a:xfrm>
            <a:prstGeom prst="rect">
              <a:avLst/>
            </a:prstGeom>
            <a:noFill/>
          </p:spPr>
          <p:txBody>
            <a:bodyPr wrap="square" rtlCol="0">
              <a:spAutoFit/>
            </a:bodyPr>
            <a:lstStyle/>
            <a:p>
              <a:pPr algn="r"/>
              <a:r>
                <a:rPr lang="en-US" sz="1000">
                  <a:solidFill>
                    <a:schemeClr val="bg1">
                      <a:lumMod val="65000"/>
                    </a:schemeClr>
                  </a:solidFill>
                </a:rPr>
                <a:t>©</a:t>
              </a:r>
            </a:p>
          </p:txBody>
        </p:sp>
      </p:grpSp>
    </p:spTree>
    <p:extLst>
      <p:ext uri="{BB962C8B-B14F-4D97-AF65-F5344CB8AC3E}">
        <p14:creationId xmlns:p14="http://schemas.microsoft.com/office/powerpoint/2010/main" val="3378748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BADC75-4EA8-85A8-F69E-9F67FE8B72B1}"/>
              </a:ext>
            </a:extLst>
          </p:cNvPr>
          <p:cNvPicPr>
            <a:picLocks noChangeAspect="1"/>
          </p:cNvPicPr>
          <p:nvPr userDrawn="1"/>
        </p:nvPicPr>
        <p:blipFill>
          <a:blip r:embed="rId2"/>
          <a:srcRect/>
          <a:stretch/>
        </p:blipFill>
        <p:spPr>
          <a:xfrm>
            <a:off x="1" y="893"/>
            <a:ext cx="12188821" cy="6856212"/>
          </a:xfrm>
          <a:prstGeom prst="rect">
            <a:avLst/>
          </a:prstGeom>
        </p:spPr>
      </p:pic>
      <p:sp>
        <p:nvSpPr>
          <p:cNvPr id="2" name="Title 1"/>
          <p:cNvSpPr>
            <a:spLocks noGrp="1"/>
          </p:cNvSpPr>
          <p:nvPr>
            <p:ph type="title" hasCustomPrompt="1"/>
          </p:nvPr>
        </p:nvSpPr>
        <p:spPr>
          <a:xfrm>
            <a:off x="4980078" y="2034289"/>
            <a:ext cx="6339695" cy="1591386"/>
          </a:xfrm>
        </p:spPr>
        <p:txBody>
          <a:bodyPr anchor="b" anchorCtr="0"/>
          <a:lstStyle>
            <a:lvl1pPr algn="r">
              <a:defRPr sz="4000" b="1" cap="none" baseline="0">
                <a:solidFill>
                  <a:srgbClr val="0E3689"/>
                </a:solidFill>
              </a:defRPr>
            </a:lvl1pPr>
          </a:lstStyle>
          <a:p>
            <a:r>
              <a:rPr lang="en-US"/>
              <a:t>Section Title</a:t>
            </a:r>
          </a:p>
        </p:txBody>
      </p:sp>
      <p:sp>
        <p:nvSpPr>
          <p:cNvPr id="3" name="Text Placeholder 2"/>
          <p:cNvSpPr>
            <a:spLocks noGrp="1"/>
          </p:cNvSpPr>
          <p:nvPr>
            <p:ph type="body" idx="1" hasCustomPrompt="1"/>
          </p:nvPr>
        </p:nvSpPr>
        <p:spPr>
          <a:xfrm>
            <a:off x="4980078" y="3625675"/>
            <a:ext cx="6339696" cy="1018627"/>
          </a:xfrm>
          <a:prstGeom prst="rect">
            <a:avLst/>
          </a:prstGeom>
        </p:spPr>
        <p:txBody>
          <a:bodyPr anchor="t" anchorCtr="0">
            <a:noAutofit/>
          </a:bodyPr>
          <a:lstStyle>
            <a:lvl1pPr marL="0" indent="0" algn="r">
              <a:buNone/>
              <a:defRPr sz="3000" b="0">
                <a:solidFill>
                  <a:srgbClr val="1D9CE4"/>
                </a:solidFill>
              </a:defRPr>
            </a:lvl1pPr>
            <a:lvl2pPr marL="609443" indent="0">
              <a:buNone/>
              <a:defRPr sz="2400">
                <a:solidFill>
                  <a:schemeClr val="tx1">
                    <a:tint val="75000"/>
                  </a:schemeClr>
                </a:solidFill>
              </a:defRPr>
            </a:lvl2pPr>
            <a:lvl3pPr marL="1218885" indent="0">
              <a:buNone/>
              <a:defRPr sz="2100">
                <a:solidFill>
                  <a:schemeClr val="tx1">
                    <a:tint val="75000"/>
                  </a:schemeClr>
                </a:solidFill>
              </a:defRPr>
            </a:lvl3pPr>
            <a:lvl4pPr marL="1828328" indent="0">
              <a:buNone/>
              <a:defRPr sz="1900">
                <a:solidFill>
                  <a:schemeClr val="tx1">
                    <a:tint val="75000"/>
                  </a:schemeClr>
                </a:solidFill>
              </a:defRPr>
            </a:lvl4pPr>
            <a:lvl5pPr marL="2437771" indent="0">
              <a:buNone/>
              <a:defRPr sz="1900">
                <a:solidFill>
                  <a:schemeClr val="tx1">
                    <a:tint val="75000"/>
                  </a:schemeClr>
                </a:solidFill>
              </a:defRPr>
            </a:lvl5pPr>
            <a:lvl6pPr marL="3047213" indent="0">
              <a:buNone/>
              <a:defRPr sz="1900">
                <a:solidFill>
                  <a:schemeClr val="tx1">
                    <a:tint val="75000"/>
                  </a:schemeClr>
                </a:solidFill>
              </a:defRPr>
            </a:lvl6pPr>
            <a:lvl7pPr marL="3656656" indent="0">
              <a:buNone/>
              <a:defRPr sz="1900">
                <a:solidFill>
                  <a:schemeClr val="tx1">
                    <a:tint val="75000"/>
                  </a:schemeClr>
                </a:solidFill>
              </a:defRPr>
            </a:lvl7pPr>
            <a:lvl8pPr marL="4266097" indent="0">
              <a:buNone/>
              <a:defRPr sz="1900">
                <a:solidFill>
                  <a:schemeClr val="tx1">
                    <a:tint val="75000"/>
                  </a:schemeClr>
                </a:solidFill>
              </a:defRPr>
            </a:lvl8pPr>
            <a:lvl9pPr marL="4875541" indent="0">
              <a:buNone/>
              <a:defRPr sz="1900">
                <a:solidFill>
                  <a:schemeClr val="tx1">
                    <a:tint val="75000"/>
                  </a:schemeClr>
                </a:solidFill>
              </a:defRPr>
            </a:lvl9pPr>
          </a:lstStyle>
          <a:p>
            <a:pPr lvl="0"/>
            <a:r>
              <a:rPr lang="en-US"/>
              <a:t>Section Subtitle</a:t>
            </a:r>
          </a:p>
        </p:txBody>
      </p:sp>
    </p:spTree>
    <p:extLst>
      <p:ext uri="{BB962C8B-B14F-4D97-AF65-F5344CB8AC3E}">
        <p14:creationId xmlns:p14="http://schemas.microsoft.com/office/powerpoint/2010/main" val="2803882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4ABC63-0F02-3D4C-B5A8-224D9EF04437}"/>
              </a:ext>
            </a:extLst>
          </p:cNvPr>
          <p:cNvSpPr>
            <a:spLocks noGrp="1"/>
          </p:cNvSpPr>
          <p:nvPr>
            <p:ph type="title"/>
          </p:nvPr>
        </p:nvSpPr>
        <p:spPr>
          <a:xfrm>
            <a:off x="355509" y="96297"/>
            <a:ext cx="11400661" cy="777240"/>
          </a:xfrm>
        </p:spPr>
        <p:txBody>
          <a:bodyPr/>
          <a:lstStyle/>
          <a:p>
            <a:r>
              <a:rPr lang="en-US"/>
              <a:t>Click to edit Master title style</a:t>
            </a:r>
          </a:p>
        </p:txBody>
      </p:sp>
      <p:sp>
        <p:nvSpPr>
          <p:cNvPr id="7" name="Content Placeholder 12">
            <a:extLst>
              <a:ext uri="{FF2B5EF4-FFF2-40B4-BE49-F238E27FC236}">
                <a16:creationId xmlns:a16="http://schemas.microsoft.com/office/drawing/2014/main" id="{2EFF8C43-59A6-4644-B04E-6AE187BD55D1}"/>
              </a:ext>
            </a:extLst>
          </p:cNvPr>
          <p:cNvSpPr>
            <a:spLocks noGrp="1"/>
          </p:cNvSpPr>
          <p:nvPr>
            <p:ph sz="quarter" idx="15"/>
          </p:nvPr>
        </p:nvSpPr>
        <p:spPr>
          <a:xfrm>
            <a:off x="355509" y="929269"/>
            <a:ext cx="5505846" cy="5374679"/>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2">
            <a:extLst>
              <a:ext uri="{FF2B5EF4-FFF2-40B4-BE49-F238E27FC236}">
                <a16:creationId xmlns:a16="http://schemas.microsoft.com/office/drawing/2014/main" id="{69F5C3FF-72D2-604B-A6AF-63E081CA68F8}"/>
              </a:ext>
            </a:extLst>
          </p:cNvPr>
          <p:cNvSpPr>
            <a:spLocks noGrp="1"/>
          </p:cNvSpPr>
          <p:nvPr>
            <p:ph sz="quarter" idx="16"/>
          </p:nvPr>
        </p:nvSpPr>
        <p:spPr>
          <a:xfrm>
            <a:off x="6250324" y="929270"/>
            <a:ext cx="5505846" cy="5374678"/>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4">
            <a:extLst>
              <a:ext uri="{FF2B5EF4-FFF2-40B4-BE49-F238E27FC236}">
                <a16:creationId xmlns:a16="http://schemas.microsoft.com/office/drawing/2014/main" id="{3872A14E-E83F-9541-B766-352B85366E62}"/>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sp>
        <p:nvSpPr>
          <p:cNvPr id="8" name="Slide Number Placeholder 8">
            <a:extLst>
              <a:ext uri="{FF2B5EF4-FFF2-40B4-BE49-F238E27FC236}">
                <a16:creationId xmlns:a16="http://schemas.microsoft.com/office/drawing/2014/main" id="{78986A39-4957-2843-AFDE-E6160A6C0548}"/>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11" name="Group 10">
            <a:extLst>
              <a:ext uri="{FF2B5EF4-FFF2-40B4-BE49-F238E27FC236}">
                <a16:creationId xmlns:a16="http://schemas.microsoft.com/office/drawing/2014/main" id="{E82C2564-89A5-B045-B11D-EC2B6C4EF263}"/>
              </a:ext>
            </a:extLst>
          </p:cNvPr>
          <p:cNvGrpSpPr/>
          <p:nvPr userDrawn="1"/>
        </p:nvGrpSpPr>
        <p:grpSpPr>
          <a:xfrm>
            <a:off x="3984798" y="6596323"/>
            <a:ext cx="3594287" cy="261677"/>
            <a:chOff x="3984798" y="6596323"/>
            <a:chExt cx="3594287" cy="261677"/>
          </a:xfrm>
        </p:grpSpPr>
        <p:sp>
          <p:nvSpPr>
            <p:cNvPr id="12" name="TextBox 11">
              <a:extLst>
                <a:ext uri="{FF2B5EF4-FFF2-40B4-BE49-F238E27FC236}">
                  <a16:creationId xmlns:a16="http://schemas.microsoft.com/office/drawing/2014/main" id="{B46810D8-1F1D-2E44-98D2-9655BDEBA9A9}"/>
                </a:ext>
              </a:extLst>
            </p:cNvPr>
            <p:cNvSpPr txBox="1"/>
            <p:nvPr userDrawn="1"/>
          </p:nvSpPr>
          <p:spPr>
            <a:xfrm>
              <a:off x="3984798" y="6596323"/>
              <a:ext cx="3594287" cy="246221"/>
            </a:xfrm>
            <a:prstGeom prst="rect">
              <a:avLst/>
            </a:prstGeom>
            <a:noFill/>
          </p:spPr>
          <p:txBody>
            <a:bodyPr wrap="square" rtlCol="0">
              <a:spAutoFit/>
            </a:bodyPr>
            <a:lstStyle/>
            <a:p>
              <a:pPr algn="r"/>
              <a:fld id="{D5B9D91C-B319-6740-B041-91E92A828C26}" type="datetime3">
                <a:rPr lang="en-US" sz="1000" smtClean="0">
                  <a:solidFill>
                    <a:schemeClr val="bg1">
                      <a:lumMod val="65000"/>
                    </a:schemeClr>
                  </a:solidFill>
                </a:rPr>
                <a:t>27 November 2024</a:t>
              </a:fld>
              <a:r>
                <a:rPr lang="en-US" sz="1000">
                  <a:solidFill>
                    <a:schemeClr val="bg1">
                      <a:lumMod val="65000"/>
                    </a:schemeClr>
                  </a:solidFill>
                </a:rPr>
                <a:t> Microchip Technology Inc. and its subsidiaries</a:t>
              </a:r>
            </a:p>
          </p:txBody>
        </p:sp>
        <p:sp>
          <p:nvSpPr>
            <p:cNvPr id="13" name="Rectangle 12">
              <a:extLst>
                <a:ext uri="{FF2B5EF4-FFF2-40B4-BE49-F238E27FC236}">
                  <a16:creationId xmlns:a16="http://schemas.microsoft.com/office/drawing/2014/main" id="{8CD45905-001C-3245-A3FD-ABDBA73B7BBC}"/>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Box 13">
              <a:extLst>
                <a:ext uri="{FF2B5EF4-FFF2-40B4-BE49-F238E27FC236}">
                  <a16:creationId xmlns:a16="http://schemas.microsoft.com/office/drawing/2014/main" id="{CF045E37-2F57-AB4C-8037-7C0BF70F4E15}"/>
                </a:ext>
              </a:extLst>
            </p:cNvPr>
            <p:cNvSpPr txBox="1"/>
            <p:nvPr userDrawn="1"/>
          </p:nvSpPr>
          <p:spPr>
            <a:xfrm>
              <a:off x="4611329" y="6611779"/>
              <a:ext cx="284763" cy="246221"/>
            </a:xfrm>
            <a:prstGeom prst="rect">
              <a:avLst/>
            </a:prstGeom>
            <a:noFill/>
          </p:spPr>
          <p:txBody>
            <a:bodyPr wrap="square" rtlCol="0">
              <a:spAutoFit/>
            </a:bodyPr>
            <a:lstStyle/>
            <a:p>
              <a:pPr algn="r"/>
              <a:r>
                <a:rPr lang="en-US" sz="1000">
                  <a:solidFill>
                    <a:schemeClr val="bg1">
                      <a:lumMod val="65000"/>
                    </a:schemeClr>
                  </a:solidFill>
                </a:rPr>
                <a:t>©</a:t>
              </a:r>
            </a:p>
          </p:txBody>
        </p:sp>
      </p:grpSp>
    </p:spTree>
    <p:extLst>
      <p:ext uri="{BB962C8B-B14F-4D97-AF65-F5344CB8AC3E}">
        <p14:creationId xmlns:p14="http://schemas.microsoft.com/office/powerpoint/2010/main" val="37229249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 Subtitl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4ABC63-0F02-3D4C-B5A8-224D9EF04437}"/>
              </a:ext>
            </a:extLst>
          </p:cNvPr>
          <p:cNvSpPr>
            <a:spLocks noGrp="1"/>
          </p:cNvSpPr>
          <p:nvPr>
            <p:ph type="title"/>
          </p:nvPr>
        </p:nvSpPr>
        <p:spPr>
          <a:xfrm>
            <a:off x="355509" y="96297"/>
            <a:ext cx="11400661" cy="777240"/>
          </a:xfrm>
        </p:spPr>
        <p:txBody>
          <a:bodyPr>
            <a:noAutofit/>
          </a:bodyPr>
          <a:lstStyle/>
          <a:p>
            <a:r>
              <a:rPr lang="en-US"/>
              <a:t>Click to edit Master title style</a:t>
            </a:r>
          </a:p>
        </p:txBody>
      </p:sp>
      <p:sp>
        <p:nvSpPr>
          <p:cNvPr id="6" name="Text Placeholder 9">
            <a:extLst>
              <a:ext uri="{FF2B5EF4-FFF2-40B4-BE49-F238E27FC236}">
                <a16:creationId xmlns:a16="http://schemas.microsoft.com/office/drawing/2014/main" id="{EF0C5114-81F0-6D40-9DA2-1EA66CC7C6BC}"/>
              </a:ext>
            </a:extLst>
          </p:cNvPr>
          <p:cNvSpPr>
            <a:spLocks noGrp="1"/>
          </p:cNvSpPr>
          <p:nvPr>
            <p:ph type="body" sz="quarter" idx="13" hasCustomPrompt="1"/>
          </p:nvPr>
        </p:nvSpPr>
        <p:spPr>
          <a:xfrm>
            <a:off x="368603" y="831986"/>
            <a:ext cx="11400661" cy="428625"/>
          </a:xfrm>
          <a:prstGeom prst="rect">
            <a:avLst/>
          </a:prstGeom>
        </p:spPr>
        <p:txBody>
          <a:bodyPr anchor="ctr">
            <a:noAutofit/>
          </a:bodyPr>
          <a:lstStyle>
            <a:lvl1pPr marL="0" indent="0">
              <a:buNone/>
              <a:defRPr>
                <a:solidFill>
                  <a:srgbClr val="1D9CE4"/>
                </a:solidFill>
              </a:defRPr>
            </a:lvl1pPr>
          </a:lstStyle>
          <a:p>
            <a:pPr lvl="0"/>
            <a:r>
              <a:rPr lang="en-US" b="1" kern="0">
                <a:solidFill>
                  <a:srgbClr val="45A8C4"/>
                </a:solidFill>
                <a:latin typeface="+mn-lt"/>
                <a:cs typeface="Calibri"/>
              </a:rPr>
              <a:t>Subtitle</a:t>
            </a:r>
            <a:endParaRPr lang="en-US"/>
          </a:p>
        </p:txBody>
      </p:sp>
      <p:sp>
        <p:nvSpPr>
          <p:cNvPr id="10" name="Content Placeholder 12">
            <a:extLst>
              <a:ext uri="{FF2B5EF4-FFF2-40B4-BE49-F238E27FC236}">
                <a16:creationId xmlns:a16="http://schemas.microsoft.com/office/drawing/2014/main" id="{4354C555-752C-5946-99B7-1752C8A6C9F8}"/>
              </a:ext>
            </a:extLst>
          </p:cNvPr>
          <p:cNvSpPr>
            <a:spLocks noGrp="1"/>
          </p:cNvSpPr>
          <p:nvPr>
            <p:ph sz="quarter" idx="15"/>
          </p:nvPr>
        </p:nvSpPr>
        <p:spPr>
          <a:xfrm>
            <a:off x="352454" y="1408545"/>
            <a:ext cx="5505846" cy="490779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2">
            <a:extLst>
              <a:ext uri="{FF2B5EF4-FFF2-40B4-BE49-F238E27FC236}">
                <a16:creationId xmlns:a16="http://schemas.microsoft.com/office/drawing/2014/main" id="{B1B5C683-E8CE-5447-B10F-1FA96B9838C5}"/>
              </a:ext>
            </a:extLst>
          </p:cNvPr>
          <p:cNvSpPr>
            <a:spLocks noGrp="1"/>
          </p:cNvSpPr>
          <p:nvPr>
            <p:ph sz="quarter" idx="16"/>
          </p:nvPr>
        </p:nvSpPr>
        <p:spPr>
          <a:xfrm>
            <a:off x="6250324" y="1408546"/>
            <a:ext cx="5505846" cy="490779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B9F735E5-BB03-E141-8FE5-6E137A04C79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sp>
        <p:nvSpPr>
          <p:cNvPr id="8" name="Slide Number Placeholder 8">
            <a:extLst>
              <a:ext uri="{FF2B5EF4-FFF2-40B4-BE49-F238E27FC236}">
                <a16:creationId xmlns:a16="http://schemas.microsoft.com/office/drawing/2014/main" id="{2D0980E6-4C36-ED4A-BBAC-FCB3FD474E42}"/>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12" name="Group 11">
            <a:extLst>
              <a:ext uri="{FF2B5EF4-FFF2-40B4-BE49-F238E27FC236}">
                <a16:creationId xmlns:a16="http://schemas.microsoft.com/office/drawing/2014/main" id="{FEE4F5BD-A8B2-8A43-8F9D-27796637426D}"/>
              </a:ext>
            </a:extLst>
          </p:cNvPr>
          <p:cNvGrpSpPr/>
          <p:nvPr userDrawn="1"/>
        </p:nvGrpSpPr>
        <p:grpSpPr>
          <a:xfrm>
            <a:off x="3984798" y="6596323"/>
            <a:ext cx="3594287" cy="261677"/>
            <a:chOff x="3984798" y="6596323"/>
            <a:chExt cx="3594287" cy="261677"/>
          </a:xfrm>
        </p:grpSpPr>
        <p:sp>
          <p:nvSpPr>
            <p:cNvPr id="13" name="TextBox 12">
              <a:extLst>
                <a:ext uri="{FF2B5EF4-FFF2-40B4-BE49-F238E27FC236}">
                  <a16:creationId xmlns:a16="http://schemas.microsoft.com/office/drawing/2014/main" id="{56AB45CE-9A16-9D42-B335-40FCBA3C7672}"/>
                </a:ext>
              </a:extLst>
            </p:cNvPr>
            <p:cNvSpPr txBox="1"/>
            <p:nvPr userDrawn="1"/>
          </p:nvSpPr>
          <p:spPr>
            <a:xfrm>
              <a:off x="3984798" y="6596323"/>
              <a:ext cx="3594287" cy="246221"/>
            </a:xfrm>
            <a:prstGeom prst="rect">
              <a:avLst/>
            </a:prstGeom>
            <a:noFill/>
          </p:spPr>
          <p:txBody>
            <a:bodyPr wrap="square" rtlCol="0">
              <a:spAutoFit/>
            </a:bodyPr>
            <a:lstStyle/>
            <a:p>
              <a:pPr algn="r"/>
              <a:fld id="{DA8F7AB5-BFE5-D543-9ED3-50EAB714655D}" type="datetime3">
                <a:rPr lang="en-US" sz="1000" smtClean="0">
                  <a:solidFill>
                    <a:schemeClr val="bg1">
                      <a:lumMod val="65000"/>
                    </a:schemeClr>
                  </a:solidFill>
                </a:rPr>
                <a:t>27 November 2024</a:t>
              </a:fld>
              <a:r>
                <a:rPr lang="en-US" sz="1000">
                  <a:solidFill>
                    <a:schemeClr val="bg1">
                      <a:lumMod val="65000"/>
                    </a:schemeClr>
                  </a:solidFill>
                </a:rPr>
                <a:t> Microchip Technology Inc. and its subsidiaries</a:t>
              </a:r>
            </a:p>
          </p:txBody>
        </p:sp>
        <p:sp>
          <p:nvSpPr>
            <p:cNvPr id="14" name="Rectangle 13">
              <a:extLst>
                <a:ext uri="{FF2B5EF4-FFF2-40B4-BE49-F238E27FC236}">
                  <a16:creationId xmlns:a16="http://schemas.microsoft.com/office/drawing/2014/main" id="{2B272549-DB7B-3E4B-A9DF-413990017250}"/>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14">
              <a:extLst>
                <a:ext uri="{FF2B5EF4-FFF2-40B4-BE49-F238E27FC236}">
                  <a16:creationId xmlns:a16="http://schemas.microsoft.com/office/drawing/2014/main" id="{C5593CC7-18E5-1E4B-B493-BCCB1352C41B}"/>
                </a:ext>
              </a:extLst>
            </p:cNvPr>
            <p:cNvSpPr txBox="1"/>
            <p:nvPr userDrawn="1"/>
          </p:nvSpPr>
          <p:spPr>
            <a:xfrm>
              <a:off x="4611329" y="6611779"/>
              <a:ext cx="284763" cy="246221"/>
            </a:xfrm>
            <a:prstGeom prst="rect">
              <a:avLst/>
            </a:prstGeom>
            <a:noFill/>
          </p:spPr>
          <p:txBody>
            <a:bodyPr wrap="square" rtlCol="0">
              <a:spAutoFit/>
            </a:bodyPr>
            <a:lstStyle/>
            <a:p>
              <a:pPr algn="r"/>
              <a:r>
                <a:rPr lang="en-US" sz="1000">
                  <a:solidFill>
                    <a:schemeClr val="bg1">
                      <a:lumMod val="65000"/>
                    </a:schemeClr>
                  </a:solidFill>
                </a:rPr>
                <a:t>©</a:t>
              </a:r>
            </a:p>
          </p:txBody>
        </p:sp>
      </p:grpSp>
    </p:spTree>
    <p:extLst>
      <p:ext uri="{BB962C8B-B14F-4D97-AF65-F5344CB8AC3E}">
        <p14:creationId xmlns:p14="http://schemas.microsoft.com/office/powerpoint/2010/main" val="396482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507" y="923075"/>
            <a:ext cx="5474569" cy="567713"/>
          </a:xfrm>
          <a:prstGeom prst="rect">
            <a:avLst/>
          </a:prstGeom>
        </p:spPr>
        <p:txBody>
          <a:bodyPr anchor="b">
            <a:normAutofit/>
          </a:bodyPr>
          <a:lstStyle>
            <a:lvl1pPr marL="0" indent="0">
              <a:buNone/>
              <a:defRPr sz="2800" b="1" i="0"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a:t>Click to edit Master text styles</a:t>
            </a:r>
          </a:p>
        </p:txBody>
      </p:sp>
      <p:sp>
        <p:nvSpPr>
          <p:cNvPr id="5" name="Text Placeholder 4"/>
          <p:cNvSpPr>
            <a:spLocks noGrp="1"/>
          </p:cNvSpPr>
          <p:nvPr>
            <p:ph type="body" sz="quarter" idx="3" hasCustomPrompt="1"/>
          </p:nvPr>
        </p:nvSpPr>
        <p:spPr>
          <a:xfrm>
            <a:off x="6385192" y="941660"/>
            <a:ext cx="5387630" cy="567714"/>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a:t>Click to edit Master text styles.</a:t>
            </a:r>
          </a:p>
        </p:txBody>
      </p:sp>
      <p:sp>
        <p:nvSpPr>
          <p:cNvPr id="11" name="Title 1">
            <a:extLst>
              <a:ext uri="{FF2B5EF4-FFF2-40B4-BE49-F238E27FC236}">
                <a16:creationId xmlns:a16="http://schemas.microsoft.com/office/drawing/2014/main" id="{70898E04-A14A-8140-993E-87174E0C2C8D}"/>
              </a:ext>
            </a:extLst>
          </p:cNvPr>
          <p:cNvSpPr>
            <a:spLocks noGrp="1"/>
          </p:cNvSpPr>
          <p:nvPr>
            <p:ph type="title"/>
          </p:nvPr>
        </p:nvSpPr>
        <p:spPr>
          <a:xfrm>
            <a:off x="355509" y="96297"/>
            <a:ext cx="11400661" cy="777240"/>
          </a:xfrm>
        </p:spPr>
        <p:txBody>
          <a:bodyPr/>
          <a:lstStyle/>
          <a:p>
            <a:r>
              <a:rPr lang="en-US"/>
              <a:t>Click to edit Master title style</a:t>
            </a:r>
          </a:p>
        </p:txBody>
      </p:sp>
      <p:sp>
        <p:nvSpPr>
          <p:cNvPr id="8" name="Content Placeholder 12">
            <a:extLst>
              <a:ext uri="{FF2B5EF4-FFF2-40B4-BE49-F238E27FC236}">
                <a16:creationId xmlns:a16="http://schemas.microsoft.com/office/drawing/2014/main" id="{5170BFA0-6B7E-2944-A49D-35B39ABC44C4}"/>
              </a:ext>
            </a:extLst>
          </p:cNvPr>
          <p:cNvSpPr>
            <a:spLocks noGrp="1"/>
          </p:cNvSpPr>
          <p:nvPr>
            <p:ph sz="quarter" idx="15"/>
          </p:nvPr>
        </p:nvSpPr>
        <p:spPr>
          <a:xfrm>
            <a:off x="355509" y="1561175"/>
            <a:ext cx="5474567" cy="4795020"/>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2">
            <a:extLst>
              <a:ext uri="{FF2B5EF4-FFF2-40B4-BE49-F238E27FC236}">
                <a16:creationId xmlns:a16="http://schemas.microsoft.com/office/drawing/2014/main" id="{C883CD4E-1B81-AF4E-B076-F6C9C7DA1692}"/>
              </a:ext>
            </a:extLst>
          </p:cNvPr>
          <p:cNvSpPr>
            <a:spLocks noGrp="1"/>
          </p:cNvSpPr>
          <p:nvPr>
            <p:ph sz="quarter" idx="16"/>
          </p:nvPr>
        </p:nvSpPr>
        <p:spPr>
          <a:xfrm>
            <a:off x="6385193" y="1561175"/>
            <a:ext cx="5387630" cy="4795019"/>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E2902E3F-7B87-844B-A375-55F0B5134651}"/>
              </a:ext>
            </a:extLst>
          </p:cNvPr>
          <p:cNvSpPr>
            <a:spLocks noGrp="1"/>
          </p:cNvSpPr>
          <p:nvPr>
            <p:ph type="ftr" sz="quarter" idx="17"/>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sp>
        <p:nvSpPr>
          <p:cNvPr id="12" name="Slide Number Placeholder 8">
            <a:extLst>
              <a:ext uri="{FF2B5EF4-FFF2-40B4-BE49-F238E27FC236}">
                <a16:creationId xmlns:a16="http://schemas.microsoft.com/office/drawing/2014/main" id="{884F7A06-CF40-064F-B9BE-F69B2DFE502C}"/>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13" name="Group 12">
            <a:extLst>
              <a:ext uri="{FF2B5EF4-FFF2-40B4-BE49-F238E27FC236}">
                <a16:creationId xmlns:a16="http://schemas.microsoft.com/office/drawing/2014/main" id="{77ED839D-F08B-6B46-82B5-51DE2326DF5F}"/>
              </a:ext>
            </a:extLst>
          </p:cNvPr>
          <p:cNvGrpSpPr/>
          <p:nvPr userDrawn="1"/>
        </p:nvGrpSpPr>
        <p:grpSpPr>
          <a:xfrm>
            <a:off x="3984798" y="6596323"/>
            <a:ext cx="3594287" cy="261677"/>
            <a:chOff x="3984798" y="6596323"/>
            <a:chExt cx="3594287" cy="261677"/>
          </a:xfrm>
        </p:grpSpPr>
        <p:sp>
          <p:nvSpPr>
            <p:cNvPr id="14" name="TextBox 13">
              <a:extLst>
                <a:ext uri="{FF2B5EF4-FFF2-40B4-BE49-F238E27FC236}">
                  <a16:creationId xmlns:a16="http://schemas.microsoft.com/office/drawing/2014/main" id="{3FC1BBAD-8C56-A04F-899C-5B4188A5F5D3}"/>
                </a:ext>
              </a:extLst>
            </p:cNvPr>
            <p:cNvSpPr txBox="1"/>
            <p:nvPr userDrawn="1"/>
          </p:nvSpPr>
          <p:spPr>
            <a:xfrm>
              <a:off x="3984798" y="6596323"/>
              <a:ext cx="3594287" cy="246221"/>
            </a:xfrm>
            <a:prstGeom prst="rect">
              <a:avLst/>
            </a:prstGeom>
            <a:noFill/>
          </p:spPr>
          <p:txBody>
            <a:bodyPr wrap="square" rtlCol="0">
              <a:spAutoFit/>
            </a:bodyPr>
            <a:lstStyle/>
            <a:p>
              <a:pPr algn="r"/>
              <a:fld id="{A25B9A85-EE0A-E54F-AA18-41FF007C6B2F}" type="datetime3">
                <a:rPr lang="en-US" sz="1000" smtClean="0">
                  <a:solidFill>
                    <a:schemeClr val="bg1">
                      <a:lumMod val="65000"/>
                    </a:schemeClr>
                  </a:solidFill>
                </a:rPr>
                <a:t>27 November 2024</a:t>
              </a:fld>
              <a:r>
                <a:rPr lang="en-US" sz="1000">
                  <a:solidFill>
                    <a:schemeClr val="bg1">
                      <a:lumMod val="65000"/>
                    </a:schemeClr>
                  </a:solidFill>
                </a:rPr>
                <a:t> Microchip Technology Inc. and its subsidiaries</a:t>
              </a:r>
            </a:p>
          </p:txBody>
        </p:sp>
        <p:sp>
          <p:nvSpPr>
            <p:cNvPr id="15" name="Rectangle 14">
              <a:extLst>
                <a:ext uri="{FF2B5EF4-FFF2-40B4-BE49-F238E27FC236}">
                  <a16:creationId xmlns:a16="http://schemas.microsoft.com/office/drawing/2014/main" id="{B5CAC621-04E4-3B47-A37C-31D012718AE9}"/>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a:extLst>
                <a:ext uri="{FF2B5EF4-FFF2-40B4-BE49-F238E27FC236}">
                  <a16:creationId xmlns:a16="http://schemas.microsoft.com/office/drawing/2014/main" id="{F966AC5E-3B4D-524B-B3AE-A5267FAD281D}"/>
                </a:ext>
              </a:extLst>
            </p:cNvPr>
            <p:cNvSpPr txBox="1"/>
            <p:nvPr userDrawn="1"/>
          </p:nvSpPr>
          <p:spPr>
            <a:xfrm>
              <a:off x="4611329" y="6611779"/>
              <a:ext cx="284763" cy="246221"/>
            </a:xfrm>
            <a:prstGeom prst="rect">
              <a:avLst/>
            </a:prstGeom>
            <a:noFill/>
          </p:spPr>
          <p:txBody>
            <a:bodyPr wrap="square" rtlCol="0">
              <a:spAutoFit/>
            </a:bodyPr>
            <a:lstStyle/>
            <a:p>
              <a:pPr algn="r"/>
              <a:r>
                <a:rPr lang="en-US" sz="1000">
                  <a:solidFill>
                    <a:schemeClr val="bg1">
                      <a:lumMod val="65000"/>
                    </a:schemeClr>
                  </a:solidFill>
                </a:rPr>
                <a:t>©</a:t>
              </a:r>
            </a:p>
          </p:txBody>
        </p:sp>
      </p:grpSp>
    </p:spTree>
    <p:extLst>
      <p:ext uri="{BB962C8B-B14F-4D97-AF65-F5344CB8AC3E}">
        <p14:creationId xmlns:p14="http://schemas.microsoft.com/office/powerpoint/2010/main" val="40223746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 Subtitl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509" y="1381004"/>
            <a:ext cx="5474569" cy="580605"/>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a:t>Click to edit Master text styles</a:t>
            </a:r>
          </a:p>
        </p:txBody>
      </p:sp>
      <p:sp>
        <p:nvSpPr>
          <p:cNvPr id="5" name="Text Placeholder 4"/>
          <p:cNvSpPr>
            <a:spLocks noGrp="1"/>
          </p:cNvSpPr>
          <p:nvPr>
            <p:ph type="body" sz="quarter" idx="3"/>
          </p:nvPr>
        </p:nvSpPr>
        <p:spPr>
          <a:xfrm>
            <a:off x="6385192" y="1381003"/>
            <a:ext cx="5387630" cy="580606"/>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a:t>Click to edit Master text styles</a:t>
            </a:r>
          </a:p>
        </p:txBody>
      </p:sp>
      <p:sp>
        <p:nvSpPr>
          <p:cNvPr id="8" name="Title 1">
            <a:extLst>
              <a:ext uri="{FF2B5EF4-FFF2-40B4-BE49-F238E27FC236}">
                <a16:creationId xmlns:a16="http://schemas.microsoft.com/office/drawing/2014/main" id="{E22C09BD-60A2-D244-8F4B-695A122744A6}"/>
              </a:ext>
            </a:extLst>
          </p:cNvPr>
          <p:cNvSpPr>
            <a:spLocks noGrp="1"/>
          </p:cNvSpPr>
          <p:nvPr>
            <p:ph type="title"/>
          </p:nvPr>
        </p:nvSpPr>
        <p:spPr>
          <a:xfrm>
            <a:off x="355509" y="96297"/>
            <a:ext cx="11400661" cy="777240"/>
          </a:xfrm>
        </p:spPr>
        <p:txBody>
          <a:bodyPr/>
          <a:lstStyle/>
          <a:p>
            <a:r>
              <a:rPr lang="en-US"/>
              <a:t>Click to edit Master title style</a:t>
            </a:r>
          </a:p>
        </p:txBody>
      </p:sp>
      <p:sp>
        <p:nvSpPr>
          <p:cNvPr id="9" name="Text Placeholder 9">
            <a:extLst>
              <a:ext uri="{FF2B5EF4-FFF2-40B4-BE49-F238E27FC236}">
                <a16:creationId xmlns:a16="http://schemas.microsoft.com/office/drawing/2014/main" id="{E1D56C46-C13D-6843-8D78-E9DE559D36FD}"/>
              </a:ext>
            </a:extLst>
          </p:cNvPr>
          <p:cNvSpPr>
            <a:spLocks noGrp="1"/>
          </p:cNvSpPr>
          <p:nvPr>
            <p:ph type="body" sz="quarter" idx="13" hasCustomPrompt="1"/>
          </p:nvPr>
        </p:nvSpPr>
        <p:spPr>
          <a:xfrm>
            <a:off x="368603" y="831986"/>
            <a:ext cx="11400661" cy="428625"/>
          </a:xfrm>
          <a:prstGeom prst="rect">
            <a:avLst/>
          </a:prstGeom>
        </p:spPr>
        <p:txBody>
          <a:bodyPr anchor="ctr"/>
          <a:lstStyle>
            <a:lvl1pPr marL="0" indent="0">
              <a:buNone/>
              <a:defRPr>
                <a:solidFill>
                  <a:schemeClr val="bg2"/>
                </a:solidFill>
              </a:defRPr>
            </a:lvl1pPr>
          </a:lstStyle>
          <a:p>
            <a:pPr lvl="0"/>
            <a:r>
              <a:rPr lang="en-US" b="1" kern="0">
                <a:solidFill>
                  <a:srgbClr val="45A8C4"/>
                </a:solidFill>
                <a:latin typeface="+mn-lt"/>
                <a:cs typeface="Calibri"/>
              </a:rPr>
              <a:t>Subtitle</a:t>
            </a:r>
            <a:endParaRPr lang="en-US"/>
          </a:p>
        </p:txBody>
      </p:sp>
      <p:sp>
        <p:nvSpPr>
          <p:cNvPr id="2" name="Rectangle 1">
            <a:extLst>
              <a:ext uri="{FF2B5EF4-FFF2-40B4-BE49-F238E27FC236}">
                <a16:creationId xmlns:a16="http://schemas.microsoft.com/office/drawing/2014/main" id="{F88E56A8-D17E-8848-8C5B-EC8D2FC7921A}"/>
              </a:ext>
            </a:extLst>
          </p:cNvPr>
          <p:cNvSpPr/>
          <p:nvPr userDrawn="1"/>
        </p:nvSpPr>
        <p:spPr>
          <a:xfrm>
            <a:off x="10436087" y="6490880"/>
            <a:ext cx="129209" cy="1981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Content Placeholder 12">
            <a:extLst>
              <a:ext uri="{FF2B5EF4-FFF2-40B4-BE49-F238E27FC236}">
                <a16:creationId xmlns:a16="http://schemas.microsoft.com/office/drawing/2014/main" id="{61902A9B-4EBD-9042-9417-398D31C80DB0}"/>
              </a:ext>
            </a:extLst>
          </p:cNvPr>
          <p:cNvSpPr>
            <a:spLocks noGrp="1"/>
          </p:cNvSpPr>
          <p:nvPr>
            <p:ph sz="quarter" idx="15"/>
          </p:nvPr>
        </p:nvSpPr>
        <p:spPr>
          <a:xfrm>
            <a:off x="355509" y="1988634"/>
            <a:ext cx="5474567" cy="432770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2">
            <a:extLst>
              <a:ext uri="{FF2B5EF4-FFF2-40B4-BE49-F238E27FC236}">
                <a16:creationId xmlns:a16="http://schemas.microsoft.com/office/drawing/2014/main" id="{326E65A8-182F-624C-B231-E6CD084CC095}"/>
              </a:ext>
            </a:extLst>
          </p:cNvPr>
          <p:cNvSpPr>
            <a:spLocks noGrp="1"/>
          </p:cNvSpPr>
          <p:nvPr>
            <p:ph sz="quarter" idx="16"/>
          </p:nvPr>
        </p:nvSpPr>
        <p:spPr>
          <a:xfrm>
            <a:off x="6385193" y="1988634"/>
            <a:ext cx="5387630" cy="432770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4985913B-9067-5E4F-BEB8-B40B0526CDDE}"/>
              </a:ext>
            </a:extLst>
          </p:cNvPr>
          <p:cNvSpPr>
            <a:spLocks noGrp="1"/>
          </p:cNvSpPr>
          <p:nvPr>
            <p:ph type="ftr" sz="quarter" idx="17"/>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sp>
        <p:nvSpPr>
          <p:cNvPr id="13" name="Slide Number Placeholder 8">
            <a:extLst>
              <a:ext uri="{FF2B5EF4-FFF2-40B4-BE49-F238E27FC236}">
                <a16:creationId xmlns:a16="http://schemas.microsoft.com/office/drawing/2014/main" id="{099EDC09-5657-6C4E-AE82-350208BA5C37}"/>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14" name="Group 13">
            <a:extLst>
              <a:ext uri="{FF2B5EF4-FFF2-40B4-BE49-F238E27FC236}">
                <a16:creationId xmlns:a16="http://schemas.microsoft.com/office/drawing/2014/main" id="{EFDC922F-64A0-A245-9B54-7182667660D0}"/>
              </a:ext>
            </a:extLst>
          </p:cNvPr>
          <p:cNvGrpSpPr/>
          <p:nvPr userDrawn="1"/>
        </p:nvGrpSpPr>
        <p:grpSpPr>
          <a:xfrm>
            <a:off x="3984798" y="6596323"/>
            <a:ext cx="3594287" cy="261677"/>
            <a:chOff x="3984798" y="6596323"/>
            <a:chExt cx="3594287" cy="261677"/>
          </a:xfrm>
        </p:grpSpPr>
        <p:sp>
          <p:nvSpPr>
            <p:cNvPr id="15" name="TextBox 14">
              <a:extLst>
                <a:ext uri="{FF2B5EF4-FFF2-40B4-BE49-F238E27FC236}">
                  <a16:creationId xmlns:a16="http://schemas.microsoft.com/office/drawing/2014/main" id="{9328C046-B8FC-994F-85A4-8FD25DF19D2F}"/>
                </a:ext>
              </a:extLst>
            </p:cNvPr>
            <p:cNvSpPr txBox="1"/>
            <p:nvPr userDrawn="1"/>
          </p:nvSpPr>
          <p:spPr>
            <a:xfrm>
              <a:off x="3984798" y="6596323"/>
              <a:ext cx="3594287" cy="246221"/>
            </a:xfrm>
            <a:prstGeom prst="rect">
              <a:avLst/>
            </a:prstGeom>
            <a:noFill/>
          </p:spPr>
          <p:txBody>
            <a:bodyPr wrap="square" rtlCol="0">
              <a:spAutoFit/>
            </a:bodyPr>
            <a:lstStyle/>
            <a:p>
              <a:pPr algn="r"/>
              <a:fld id="{AB520446-FD47-794F-A313-0EC6DBF6114F}" type="datetime3">
                <a:rPr lang="en-US" sz="1000" smtClean="0">
                  <a:solidFill>
                    <a:schemeClr val="bg1">
                      <a:lumMod val="65000"/>
                    </a:schemeClr>
                  </a:solidFill>
                </a:rPr>
                <a:t>27 November 2024</a:t>
              </a:fld>
              <a:r>
                <a:rPr lang="en-US" sz="1000">
                  <a:solidFill>
                    <a:schemeClr val="bg1">
                      <a:lumMod val="65000"/>
                    </a:schemeClr>
                  </a:solidFill>
                </a:rPr>
                <a:t> Microchip Technology Inc. and its subsidiaries</a:t>
              </a:r>
            </a:p>
          </p:txBody>
        </p:sp>
        <p:sp>
          <p:nvSpPr>
            <p:cNvPr id="16" name="Rectangle 15">
              <a:extLst>
                <a:ext uri="{FF2B5EF4-FFF2-40B4-BE49-F238E27FC236}">
                  <a16:creationId xmlns:a16="http://schemas.microsoft.com/office/drawing/2014/main" id="{4CEB0F66-0524-644B-A3CD-BA2A14891286}"/>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TextBox 16">
              <a:extLst>
                <a:ext uri="{FF2B5EF4-FFF2-40B4-BE49-F238E27FC236}">
                  <a16:creationId xmlns:a16="http://schemas.microsoft.com/office/drawing/2014/main" id="{7885BC8B-986D-8044-8033-3156B5F78D3D}"/>
                </a:ext>
              </a:extLst>
            </p:cNvPr>
            <p:cNvSpPr txBox="1"/>
            <p:nvPr userDrawn="1"/>
          </p:nvSpPr>
          <p:spPr>
            <a:xfrm>
              <a:off x="4611329" y="6611779"/>
              <a:ext cx="284763" cy="246221"/>
            </a:xfrm>
            <a:prstGeom prst="rect">
              <a:avLst/>
            </a:prstGeom>
            <a:noFill/>
          </p:spPr>
          <p:txBody>
            <a:bodyPr wrap="square" rtlCol="0">
              <a:spAutoFit/>
            </a:bodyPr>
            <a:lstStyle/>
            <a:p>
              <a:pPr algn="r"/>
              <a:r>
                <a:rPr lang="en-US" sz="1000">
                  <a:solidFill>
                    <a:schemeClr val="bg1">
                      <a:lumMod val="65000"/>
                    </a:schemeClr>
                  </a:solidFill>
                </a:rPr>
                <a:t>©</a:t>
              </a:r>
            </a:p>
          </p:txBody>
        </p:sp>
      </p:grpSp>
    </p:spTree>
    <p:extLst>
      <p:ext uri="{BB962C8B-B14F-4D97-AF65-F5344CB8AC3E}">
        <p14:creationId xmlns:p14="http://schemas.microsoft.com/office/powerpoint/2010/main" val="25911344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B3394856-2C64-DE43-BBDF-953266084231}"/>
              </a:ext>
            </a:extLst>
          </p:cNvPr>
          <p:cNvSpPr>
            <a:spLocks noGrp="1"/>
          </p:cNvSpPr>
          <p:nvPr>
            <p:ph type="title"/>
          </p:nvPr>
        </p:nvSpPr>
        <p:spPr>
          <a:xfrm>
            <a:off x="355509" y="96296"/>
            <a:ext cx="11400661" cy="1600406"/>
          </a:xfrm>
          <a:prstGeom prst="rect">
            <a:avLst/>
          </a:prstGeom>
        </p:spPr>
        <p:txBody>
          <a:bodyPr vert="horz" lIns="121888" tIns="60944" rIns="121888" bIns="60944" rtlCol="0" anchor="t" anchorCtr="0">
            <a:noAutofit/>
          </a:bodyPr>
          <a:lstStyle/>
          <a:p>
            <a:r>
              <a:rPr lang="en-US"/>
              <a:t>Click to edit Master title style</a:t>
            </a:r>
          </a:p>
        </p:txBody>
      </p:sp>
      <p:sp>
        <p:nvSpPr>
          <p:cNvPr id="5" name="Footer Placeholder 4">
            <a:extLst>
              <a:ext uri="{FF2B5EF4-FFF2-40B4-BE49-F238E27FC236}">
                <a16:creationId xmlns:a16="http://schemas.microsoft.com/office/drawing/2014/main" id="{7DDE56F0-37A2-F74C-BB25-DF51CEB5FA5E}"/>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sp>
        <p:nvSpPr>
          <p:cNvPr id="4" name="Slide Number Placeholder 8">
            <a:extLst>
              <a:ext uri="{FF2B5EF4-FFF2-40B4-BE49-F238E27FC236}">
                <a16:creationId xmlns:a16="http://schemas.microsoft.com/office/drawing/2014/main" id="{CF750018-A4D6-1844-ABEB-36F0723124EE}"/>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7" name="Group 6">
            <a:extLst>
              <a:ext uri="{FF2B5EF4-FFF2-40B4-BE49-F238E27FC236}">
                <a16:creationId xmlns:a16="http://schemas.microsoft.com/office/drawing/2014/main" id="{F054FF79-E97B-4A45-8531-09115531EF4A}"/>
              </a:ext>
            </a:extLst>
          </p:cNvPr>
          <p:cNvGrpSpPr/>
          <p:nvPr userDrawn="1"/>
        </p:nvGrpSpPr>
        <p:grpSpPr>
          <a:xfrm>
            <a:off x="3984798" y="6596323"/>
            <a:ext cx="3594287" cy="261677"/>
            <a:chOff x="3984798" y="6596323"/>
            <a:chExt cx="3594287" cy="261677"/>
          </a:xfrm>
        </p:grpSpPr>
        <p:sp>
          <p:nvSpPr>
            <p:cNvPr id="8" name="TextBox 7">
              <a:extLst>
                <a:ext uri="{FF2B5EF4-FFF2-40B4-BE49-F238E27FC236}">
                  <a16:creationId xmlns:a16="http://schemas.microsoft.com/office/drawing/2014/main" id="{A96C4752-EFF3-2B44-8E4B-F4DEFD9A25AA}"/>
                </a:ext>
              </a:extLst>
            </p:cNvPr>
            <p:cNvSpPr txBox="1"/>
            <p:nvPr userDrawn="1"/>
          </p:nvSpPr>
          <p:spPr>
            <a:xfrm>
              <a:off x="3984798" y="6596323"/>
              <a:ext cx="3594287" cy="246221"/>
            </a:xfrm>
            <a:prstGeom prst="rect">
              <a:avLst/>
            </a:prstGeom>
            <a:noFill/>
          </p:spPr>
          <p:txBody>
            <a:bodyPr wrap="square" rtlCol="0">
              <a:spAutoFit/>
            </a:bodyPr>
            <a:lstStyle/>
            <a:p>
              <a:pPr algn="r"/>
              <a:fld id="{3BFC65E3-DBEB-1842-AA6D-2998A3A3FD5B}" type="datetime3">
                <a:rPr lang="en-US" sz="1000" smtClean="0">
                  <a:solidFill>
                    <a:schemeClr val="bg1">
                      <a:lumMod val="65000"/>
                    </a:schemeClr>
                  </a:solidFill>
                </a:rPr>
                <a:t>27 November 2024</a:t>
              </a:fld>
              <a:r>
                <a:rPr lang="en-US" sz="1000">
                  <a:solidFill>
                    <a:schemeClr val="bg1">
                      <a:lumMod val="65000"/>
                    </a:schemeClr>
                  </a:solidFill>
                </a:rPr>
                <a:t> Microchip Technology Inc. and its subsidiaries</a:t>
              </a:r>
            </a:p>
          </p:txBody>
        </p:sp>
        <p:sp>
          <p:nvSpPr>
            <p:cNvPr id="9" name="Rectangle 8">
              <a:extLst>
                <a:ext uri="{FF2B5EF4-FFF2-40B4-BE49-F238E27FC236}">
                  <a16:creationId xmlns:a16="http://schemas.microsoft.com/office/drawing/2014/main" id="{12E21974-58F0-B847-85B6-BB315041D590}"/>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41A98491-2152-B244-BD39-4FE185E36846}"/>
                </a:ext>
              </a:extLst>
            </p:cNvPr>
            <p:cNvSpPr txBox="1"/>
            <p:nvPr userDrawn="1"/>
          </p:nvSpPr>
          <p:spPr>
            <a:xfrm>
              <a:off x="4611329" y="6611779"/>
              <a:ext cx="284763" cy="246221"/>
            </a:xfrm>
            <a:prstGeom prst="rect">
              <a:avLst/>
            </a:prstGeom>
            <a:noFill/>
          </p:spPr>
          <p:txBody>
            <a:bodyPr wrap="square" rtlCol="0">
              <a:spAutoFit/>
            </a:bodyPr>
            <a:lstStyle/>
            <a:p>
              <a:pPr algn="r"/>
              <a:r>
                <a:rPr lang="en-US" sz="1000">
                  <a:solidFill>
                    <a:schemeClr val="bg1">
                      <a:lumMod val="65000"/>
                    </a:schemeClr>
                  </a:solidFill>
                </a:rPr>
                <a:t>©</a:t>
              </a:r>
            </a:p>
          </p:txBody>
        </p:sp>
      </p:grpSp>
    </p:spTree>
    <p:extLst>
      <p:ext uri="{BB962C8B-B14F-4D97-AF65-F5344CB8AC3E}">
        <p14:creationId xmlns:p14="http://schemas.microsoft.com/office/powerpoint/2010/main" val="9391145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ub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966262-8B36-DB45-BCFF-E847EDF91C15}"/>
              </a:ext>
            </a:extLst>
          </p:cNvPr>
          <p:cNvSpPr>
            <a:spLocks noGrp="1"/>
          </p:cNvSpPr>
          <p:nvPr>
            <p:ph type="title"/>
          </p:nvPr>
        </p:nvSpPr>
        <p:spPr>
          <a:xfrm>
            <a:off x="355509" y="96295"/>
            <a:ext cx="11400661" cy="777240"/>
          </a:xfrm>
        </p:spPr>
        <p:txBody>
          <a:bodyPr/>
          <a:lstStyle>
            <a:lvl1pPr>
              <a:defRPr>
                <a:solidFill>
                  <a:srgbClr val="0E3689"/>
                </a:solidFill>
              </a:defRPr>
            </a:lvl1pPr>
          </a:lstStyle>
          <a:p>
            <a:r>
              <a:rPr lang="en-US"/>
              <a:t>Click to edit Master title style</a:t>
            </a:r>
          </a:p>
        </p:txBody>
      </p:sp>
      <p:sp>
        <p:nvSpPr>
          <p:cNvPr id="7" name="Text Placeholder 9">
            <a:extLst>
              <a:ext uri="{FF2B5EF4-FFF2-40B4-BE49-F238E27FC236}">
                <a16:creationId xmlns:a16="http://schemas.microsoft.com/office/drawing/2014/main" id="{8F614E39-BA14-7D4B-8328-2FB5286D32B7}"/>
              </a:ext>
            </a:extLst>
          </p:cNvPr>
          <p:cNvSpPr>
            <a:spLocks noGrp="1"/>
          </p:cNvSpPr>
          <p:nvPr>
            <p:ph type="body" sz="quarter" idx="13" hasCustomPrompt="1"/>
          </p:nvPr>
        </p:nvSpPr>
        <p:spPr>
          <a:xfrm>
            <a:off x="368603" y="829115"/>
            <a:ext cx="11400661" cy="428625"/>
          </a:xfrm>
          <a:prstGeom prst="rect">
            <a:avLst/>
          </a:prstGeom>
        </p:spPr>
        <p:txBody>
          <a:bodyPr anchor="ctr">
            <a:noAutofit/>
          </a:bodyPr>
          <a:lstStyle>
            <a:lvl1pPr marL="0" indent="0">
              <a:buNone/>
              <a:defRPr>
                <a:solidFill>
                  <a:schemeClr val="bg2"/>
                </a:solidFill>
              </a:defRPr>
            </a:lvl1pPr>
          </a:lstStyle>
          <a:p>
            <a:pPr lvl="0"/>
            <a:r>
              <a:rPr lang="en-US" b="1" kern="0">
                <a:solidFill>
                  <a:srgbClr val="45A8C4"/>
                </a:solidFill>
                <a:latin typeface="+mn-lt"/>
                <a:cs typeface="Calibri"/>
              </a:rPr>
              <a:t>Subtitle</a:t>
            </a:r>
            <a:endParaRPr lang="en-US"/>
          </a:p>
        </p:txBody>
      </p:sp>
      <p:sp>
        <p:nvSpPr>
          <p:cNvPr id="5" name="Footer Placeholder 4">
            <a:extLst>
              <a:ext uri="{FF2B5EF4-FFF2-40B4-BE49-F238E27FC236}">
                <a16:creationId xmlns:a16="http://schemas.microsoft.com/office/drawing/2014/main" id="{85306521-0BA2-7C48-8CAD-8B9AFEEF681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sp>
        <p:nvSpPr>
          <p:cNvPr id="6" name="Slide Number Placeholder 8">
            <a:extLst>
              <a:ext uri="{FF2B5EF4-FFF2-40B4-BE49-F238E27FC236}">
                <a16:creationId xmlns:a16="http://schemas.microsoft.com/office/drawing/2014/main" id="{ACCBDF1D-727A-8D40-8A82-92589DBBC3CA}"/>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8" name="Group 7">
            <a:extLst>
              <a:ext uri="{FF2B5EF4-FFF2-40B4-BE49-F238E27FC236}">
                <a16:creationId xmlns:a16="http://schemas.microsoft.com/office/drawing/2014/main" id="{33604027-1BF3-C14F-877E-5C7EE39F69C0}"/>
              </a:ext>
            </a:extLst>
          </p:cNvPr>
          <p:cNvGrpSpPr/>
          <p:nvPr userDrawn="1"/>
        </p:nvGrpSpPr>
        <p:grpSpPr>
          <a:xfrm>
            <a:off x="3984798" y="6596323"/>
            <a:ext cx="3594287" cy="261677"/>
            <a:chOff x="3984798" y="6596323"/>
            <a:chExt cx="3594287" cy="261677"/>
          </a:xfrm>
        </p:grpSpPr>
        <p:sp>
          <p:nvSpPr>
            <p:cNvPr id="9" name="TextBox 8">
              <a:extLst>
                <a:ext uri="{FF2B5EF4-FFF2-40B4-BE49-F238E27FC236}">
                  <a16:creationId xmlns:a16="http://schemas.microsoft.com/office/drawing/2014/main" id="{B834F8B5-2138-234E-903C-B35966BCD117}"/>
                </a:ext>
              </a:extLst>
            </p:cNvPr>
            <p:cNvSpPr txBox="1"/>
            <p:nvPr userDrawn="1"/>
          </p:nvSpPr>
          <p:spPr>
            <a:xfrm>
              <a:off x="3984798" y="6596323"/>
              <a:ext cx="3594287" cy="246221"/>
            </a:xfrm>
            <a:prstGeom prst="rect">
              <a:avLst/>
            </a:prstGeom>
            <a:noFill/>
          </p:spPr>
          <p:txBody>
            <a:bodyPr wrap="square" rtlCol="0">
              <a:spAutoFit/>
            </a:bodyPr>
            <a:lstStyle/>
            <a:p>
              <a:pPr algn="r"/>
              <a:fld id="{69AB5E9E-CCD6-9040-9CA1-3DCB3C4DE5FC}" type="datetime3">
                <a:rPr lang="en-US" sz="1000" smtClean="0">
                  <a:solidFill>
                    <a:schemeClr val="bg1">
                      <a:lumMod val="65000"/>
                    </a:schemeClr>
                  </a:solidFill>
                </a:rPr>
                <a:t>27 November 2024</a:t>
              </a:fld>
              <a:r>
                <a:rPr lang="en-US" sz="1000">
                  <a:solidFill>
                    <a:schemeClr val="bg1">
                      <a:lumMod val="65000"/>
                    </a:schemeClr>
                  </a:solidFill>
                </a:rPr>
                <a:t> Microchip Technology Inc. and its subsidiaries</a:t>
              </a:r>
            </a:p>
          </p:txBody>
        </p:sp>
        <p:sp>
          <p:nvSpPr>
            <p:cNvPr id="10" name="Rectangle 9">
              <a:extLst>
                <a:ext uri="{FF2B5EF4-FFF2-40B4-BE49-F238E27FC236}">
                  <a16:creationId xmlns:a16="http://schemas.microsoft.com/office/drawing/2014/main" id="{30394146-079F-A945-B1E9-105CEE8A4D91}"/>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TextBox 10">
              <a:extLst>
                <a:ext uri="{FF2B5EF4-FFF2-40B4-BE49-F238E27FC236}">
                  <a16:creationId xmlns:a16="http://schemas.microsoft.com/office/drawing/2014/main" id="{8F7A5633-2AD4-2D44-AC80-6A32A00CAC6A}"/>
                </a:ext>
              </a:extLst>
            </p:cNvPr>
            <p:cNvSpPr txBox="1"/>
            <p:nvPr userDrawn="1"/>
          </p:nvSpPr>
          <p:spPr>
            <a:xfrm>
              <a:off x="4611329" y="6611779"/>
              <a:ext cx="284763" cy="246221"/>
            </a:xfrm>
            <a:prstGeom prst="rect">
              <a:avLst/>
            </a:prstGeom>
            <a:noFill/>
          </p:spPr>
          <p:txBody>
            <a:bodyPr wrap="square" rtlCol="0">
              <a:spAutoFit/>
            </a:bodyPr>
            <a:lstStyle/>
            <a:p>
              <a:pPr algn="r"/>
              <a:r>
                <a:rPr lang="en-US" sz="1000">
                  <a:solidFill>
                    <a:schemeClr val="bg1">
                      <a:lumMod val="65000"/>
                    </a:schemeClr>
                  </a:solidFill>
                </a:rPr>
                <a:t>©</a:t>
              </a:r>
            </a:p>
          </p:txBody>
        </p:sp>
      </p:grpSp>
    </p:spTree>
    <p:extLst>
      <p:ext uri="{BB962C8B-B14F-4D97-AF65-F5344CB8AC3E}">
        <p14:creationId xmlns:p14="http://schemas.microsoft.com/office/powerpoint/2010/main" val="8142407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7EDE752C-4DF4-1741-BE5B-60F47530E2A5}"/>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sp>
        <p:nvSpPr>
          <p:cNvPr id="3" name="Slide Number Placeholder 8">
            <a:extLst>
              <a:ext uri="{FF2B5EF4-FFF2-40B4-BE49-F238E27FC236}">
                <a16:creationId xmlns:a16="http://schemas.microsoft.com/office/drawing/2014/main" id="{C025A1E1-D99B-A04E-A12E-D4E8E63C0B3D}"/>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5" name="Group 4">
            <a:extLst>
              <a:ext uri="{FF2B5EF4-FFF2-40B4-BE49-F238E27FC236}">
                <a16:creationId xmlns:a16="http://schemas.microsoft.com/office/drawing/2014/main" id="{28C8A96F-9EB8-7740-A265-0BBDA7FB1BFC}"/>
              </a:ext>
            </a:extLst>
          </p:cNvPr>
          <p:cNvGrpSpPr/>
          <p:nvPr userDrawn="1"/>
        </p:nvGrpSpPr>
        <p:grpSpPr>
          <a:xfrm>
            <a:off x="3984798" y="6596323"/>
            <a:ext cx="3594287" cy="261677"/>
            <a:chOff x="3984798" y="6596323"/>
            <a:chExt cx="3594287" cy="261677"/>
          </a:xfrm>
        </p:grpSpPr>
        <p:sp>
          <p:nvSpPr>
            <p:cNvPr id="6" name="TextBox 5">
              <a:extLst>
                <a:ext uri="{FF2B5EF4-FFF2-40B4-BE49-F238E27FC236}">
                  <a16:creationId xmlns:a16="http://schemas.microsoft.com/office/drawing/2014/main" id="{D3354E03-A149-934A-8EE2-DADBA3C644C3}"/>
                </a:ext>
              </a:extLst>
            </p:cNvPr>
            <p:cNvSpPr txBox="1"/>
            <p:nvPr userDrawn="1"/>
          </p:nvSpPr>
          <p:spPr>
            <a:xfrm>
              <a:off x="3984798" y="6596323"/>
              <a:ext cx="3594287" cy="246221"/>
            </a:xfrm>
            <a:prstGeom prst="rect">
              <a:avLst/>
            </a:prstGeom>
            <a:noFill/>
          </p:spPr>
          <p:txBody>
            <a:bodyPr wrap="square" rtlCol="0">
              <a:spAutoFit/>
            </a:bodyPr>
            <a:lstStyle/>
            <a:p>
              <a:pPr algn="r"/>
              <a:fld id="{47A855CC-F7C0-7640-82CB-E23B5A29FE53}" type="datetime3">
                <a:rPr lang="en-US" sz="1000" smtClean="0">
                  <a:solidFill>
                    <a:schemeClr val="bg1">
                      <a:lumMod val="65000"/>
                    </a:schemeClr>
                  </a:solidFill>
                </a:rPr>
                <a:t>27 November 2024</a:t>
              </a:fld>
              <a:r>
                <a:rPr lang="en-US" sz="1000">
                  <a:solidFill>
                    <a:schemeClr val="bg1">
                      <a:lumMod val="65000"/>
                    </a:schemeClr>
                  </a:solidFill>
                </a:rPr>
                <a:t> Microchip Technology Inc. and its subsidiaries</a:t>
              </a:r>
            </a:p>
          </p:txBody>
        </p:sp>
        <p:sp>
          <p:nvSpPr>
            <p:cNvPr id="7" name="Rectangle 6">
              <a:extLst>
                <a:ext uri="{FF2B5EF4-FFF2-40B4-BE49-F238E27FC236}">
                  <a16:creationId xmlns:a16="http://schemas.microsoft.com/office/drawing/2014/main" id="{783E9907-5B53-D94D-B91B-5D80BFCB4C36}"/>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1D8318FC-FB83-DD43-9569-4DB052814862}"/>
                </a:ext>
              </a:extLst>
            </p:cNvPr>
            <p:cNvSpPr txBox="1"/>
            <p:nvPr userDrawn="1"/>
          </p:nvSpPr>
          <p:spPr>
            <a:xfrm>
              <a:off x="4611329" y="6611779"/>
              <a:ext cx="284763" cy="246221"/>
            </a:xfrm>
            <a:prstGeom prst="rect">
              <a:avLst/>
            </a:prstGeom>
            <a:noFill/>
          </p:spPr>
          <p:txBody>
            <a:bodyPr wrap="square" rtlCol="0">
              <a:spAutoFit/>
            </a:bodyPr>
            <a:lstStyle/>
            <a:p>
              <a:pPr algn="r"/>
              <a:r>
                <a:rPr lang="en-US" sz="1000">
                  <a:solidFill>
                    <a:schemeClr val="bg1">
                      <a:lumMod val="65000"/>
                    </a:schemeClr>
                  </a:solidFill>
                </a:rPr>
                <a:t>©</a:t>
              </a:r>
            </a:p>
          </p:txBody>
        </p:sp>
      </p:grpSp>
    </p:spTree>
    <p:extLst>
      <p:ext uri="{BB962C8B-B14F-4D97-AF65-F5344CB8AC3E}">
        <p14:creationId xmlns:p14="http://schemas.microsoft.com/office/powerpoint/2010/main" val="7168208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D434F-28A4-C90D-E074-C805B18D7E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CA8551-726E-B0E6-1838-25DA45FBFE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8A375612-11C5-1280-2779-BEF6E21C2655}"/>
              </a:ext>
            </a:extLst>
          </p:cNvPr>
          <p:cNvGrpSpPr/>
          <p:nvPr userDrawn="1"/>
        </p:nvGrpSpPr>
        <p:grpSpPr>
          <a:xfrm>
            <a:off x="3290983" y="6448480"/>
            <a:ext cx="4288103" cy="385754"/>
            <a:chOff x="3757205" y="6591703"/>
            <a:chExt cx="3821881" cy="250841"/>
          </a:xfrm>
        </p:grpSpPr>
        <p:sp>
          <p:nvSpPr>
            <p:cNvPr id="10" name="TextBox 9">
              <a:extLst>
                <a:ext uri="{FF2B5EF4-FFF2-40B4-BE49-F238E27FC236}">
                  <a16:creationId xmlns:a16="http://schemas.microsoft.com/office/drawing/2014/main" id="{F73ADA1D-CD74-EB18-D203-A2EF74F43E72}"/>
                </a:ext>
              </a:extLst>
            </p:cNvPr>
            <p:cNvSpPr txBox="1"/>
            <p:nvPr userDrawn="1"/>
          </p:nvSpPr>
          <p:spPr>
            <a:xfrm>
              <a:off x="3757205" y="6596323"/>
              <a:ext cx="3821881" cy="160108"/>
            </a:xfrm>
            <a:prstGeom prst="rect">
              <a:avLst/>
            </a:prstGeom>
            <a:noFill/>
          </p:spPr>
          <p:txBody>
            <a:bodyPr wrap="square" rtlCol="0">
              <a:spAutoFit/>
            </a:bodyPr>
            <a:lstStyle/>
            <a:p>
              <a:pPr algn="r"/>
              <a:r>
                <a:rPr lang="en-US" sz="1000">
                  <a:solidFill>
                    <a:schemeClr val="bg1">
                      <a:lumMod val="65000"/>
                    </a:schemeClr>
                  </a:solidFill>
                </a:rPr>
                <a:t>2023 Microchip Technology Inc. and its subsidiaries</a:t>
              </a:r>
            </a:p>
          </p:txBody>
        </p:sp>
        <p:sp>
          <p:nvSpPr>
            <p:cNvPr id="11" name="Rectangle 10">
              <a:extLst>
                <a:ext uri="{FF2B5EF4-FFF2-40B4-BE49-F238E27FC236}">
                  <a16:creationId xmlns:a16="http://schemas.microsoft.com/office/drawing/2014/main" id="{23E4FC01-D5EF-C141-6DBA-F8A5AEA4DCB7}"/>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399"/>
            </a:p>
          </p:txBody>
        </p:sp>
        <p:sp>
          <p:nvSpPr>
            <p:cNvPr id="12" name="TextBox 11">
              <a:extLst>
                <a:ext uri="{FF2B5EF4-FFF2-40B4-BE49-F238E27FC236}">
                  <a16:creationId xmlns:a16="http://schemas.microsoft.com/office/drawing/2014/main" id="{46062B5B-D0D5-DA84-AFEE-3D555E310D15}"/>
                </a:ext>
              </a:extLst>
            </p:cNvPr>
            <p:cNvSpPr txBox="1"/>
            <p:nvPr userDrawn="1"/>
          </p:nvSpPr>
          <p:spPr>
            <a:xfrm>
              <a:off x="4675424" y="6591703"/>
              <a:ext cx="284763" cy="160108"/>
            </a:xfrm>
            <a:prstGeom prst="rect">
              <a:avLst/>
            </a:prstGeom>
            <a:noFill/>
          </p:spPr>
          <p:txBody>
            <a:bodyPr wrap="square" rtlCol="0">
              <a:spAutoFit/>
            </a:bodyPr>
            <a:lstStyle/>
            <a:p>
              <a:pPr algn="r"/>
              <a:r>
                <a:rPr lang="en-US" sz="1000">
                  <a:solidFill>
                    <a:schemeClr val="bg1">
                      <a:lumMod val="65000"/>
                    </a:schemeClr>
                  </a:solidFill>
                </a:rPr>
                <a:t>©</a:t>
              </a:r>
            </a:p>
          </p:txBody>
        </p:sp>
      </p:grpSp>
    </p:spTree>
    <p:extLst>
      <p:ext uri="{BB962C8B-B14F-4D97-AF65-F5344CB8AC3E}">
        <p14:creationId xmlns:p14="http://schemas.microsoft.com/office/powerpoint/2010/main" val="3736158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80165" y="2474260"/>
            <a:ext cx="6437455" cy="996522"/>
          </a:xfrm>
          <a:ln>
            <a:noFill/>
          </a:ln>
        </p:spPr>
        <p:txBody>
          <a:bodyPr anchor="b" anchorCtr="0"/>
          <a:lstStyle>
            <a:lvl1pPr algn="r">
              <a:defRPr sz="3800">
                <a:solidFill>
                  <a:srgbClr val="0E3689"/>
                </a:solidFill>
              </a:defRPr>
            </a:lvl1pPr>
          </a:lstStyle>
          <a:p>
            <a:r>
              <a:rPr lang="en-US"/>
              <a:t>Presentation Title</a:t>
            </a:r>
          </a:p>
        </p:txBody>
      </p:sp>
      <p:sp>
        <p:nvSpPr>
          <p:cNvPr id="4" name="Rectangle 3">
            <a:extLst>
              <a:ext uri="{FF2B5EF4-FFF2-40B4-BE49-F238E27FC236}">
                <a16:creationId xmlns:a16="http://schemas.microsoft.com/office/drawing/2014/main" id="{FF1D45AC-B80D-4805-BA4C-8776489E8022}"/>
              </a:ext>
            </a:extLst>
          </p:cNvPr>
          <p:cNvSpPr/>
          <p:nvPr userDrawn="1"/>
        </p:nvSpPr>
        <p:spPr>
          <a:xfrm>
            <a:off x="9411530" y="6331942"/>
            <a:ext cx="2777297" cy="5260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21893" tIns="60947" rIns="121893" bIns="60947" rtlCol="0" anchor="ctr"/>
          <a:lstStyle/>
          <a:p>
            <a:pPr algn="ctr"/>
            <a:endParaRPr lang="en-US"/>
          </a:p>
        </p:txBody>
      </p:sp>
      <p:cxnSp>
        <p:nvCxnSpPr>
          <p:cNvPr id="8" name="Straight Connector 7">
            <a:extLst>
              <a:ext uri="{FF2B5EF4-FFF2-40B4-BE49-F238E27FC236}">
                <a16:creationId xmlns:a16="http://schemas.microsoft.com/office/drawing/2014/main" id="{1ACBDA27-1F54-4C50-8D76-28815B58BDC3}"/>
              </a:ext>
            </a:extLst>
          </p:cNvPr>
          <p:cNvCxnSpPr/>
          <p:nvPr userDrawn="1"/>
        </p:nvCxnSpPr>
        <p:spPr>
          <a:xfrm>
            <a:off x="7552849" y="2666723"/>
            <a:ext cx="0" cy="835152"/>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CEB7A8E4-4917-4A3E-8E2F-D070BB4D10DE}"/>
              </a:ext>
            </a:extLst>
          </p:cNvPr>
          <p:cNvSpPr txBox="1"/>
          <p:nvPr userDrawn="1"/>
        </p:nvSpPr>
        <p:spPr>
          <a:xfrm>
            <a:off x="4067363" y="3799832"/>
            <a:ext cx="7411397" cy="387772"/>
          </a:xfrm>
          <a:prstGeom prst="rect">
            <a:avLst/>
          </a:prstGeom>
          <a:noFill/>
        </p:spPr>
        <p:txBody>
          <a:bodyPr wrap="none" lIns="121893" tIns="60947" rIns="121893" bIns="60947" rtlCol="0">
            <a:spAutoFit/>
          </a:bodyPr>
          <a:lstStyle/>
          <a:p>
            <a:pPr algn="r"/>
            <a:r>
              <a:rPr lang="en-US" sz="1720">
                <a:solidFill>
                  <a:srgbClr val="1D9CE4"/>
                </a:solidFill>
                <a:latin typeface="Calibri Light" panose="020F0302020204030204" pitchFamily="34" charset="0"/>
                <a:cs typeface="Calibri Light" panose="020F0302020204030204" pitchFamily="34" charset="0"/>
              </a:rPr>
              <a:t>A Leading Provider of Smart, Connected and Secure Embedded Control Solutions </a:t>
            </a:r>
          </a:p>
        </p:txBody>
      </p:sp>
      <p:cxnSp>
        <p:nvCxnSpPr>
          <p:cNvPr id="23" name="Straight Connector 22">
            <a:extLst>
              <a:ext uri="{FF2B5EF4-FFF2-40B4-BE49-F238E27FC236}">
                <a16:creationId xmlns:a16="http://schemas.microsoft.com/office/drawing/2014/main" id="{1ACBDA27-1F54-4C50-8D76-28815B58BDC3}"/>
              </a:ext>
            </a:extLst>
          </p:cNvPr>
          <p:cNvCxnSpPr/>
          <p:nvPr userDrawn="1"/>
        </p:nvCxnSpPr>
        <p:spPr>
          <a:xfrm flipH="1">
            <a:off x="3410606" y="3724987"/>
            <a:ext cx="7909168"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 Placeholder 27">
            <a:extLst>
              <a:ext uri="{FF2B5EF4-FFF2-40B4-BE49-F238E27FC236}">
                <a16:creationId xmlns:a16="http://schemas.microsoft.com/office/drawing/2014/main" id="{599BB76E-0E67-7C41-9AEC-8C75006E4449}"/>
              </a:ext>
            </a:extLst>
          </p:cNvPr>
          <p:cNvSpPr>
            <a:spLocks noGrp="1"/>
          </p:cNvSpPr>
          <p:nvPr>
            <p:ph type="body" sz="quarter" idx="12" hasCustomPrompt="1"/>
          </p:nvPr>
        </p:nvSpPr>
        <p:spPr>
          <a:xfrm>
            <a:off x="4935143" y="6123667"/>
            <a:ext cx="6419850" cy="252110"/>
          </a:xfrm>
          <a:prstGeom prst="rect">
            <a:avLst/>
          </a:prstGeom>
        </p:spPr>
        <p:txBody>
          <a:bodyPr lIns="182880" tIns="0" rIns="0" anchor="t" anchorCtr="0">
            <a:noAutofit/>
          </a:bodyPr>
          <a:lstStyle>
            <a:lvl1pPr marL="0" indent="0" algn="r">
              <a:buNone/>
              <a:defRPr sz="2200" b="0">
                <a:solidFill>
                  <a:srgbClr val="1D9CE4"/>
                </a:solidFill>
              </a:defRPr>
            </a:lvl1pPr>
          </a:lstStyle>
          <a:p>
            <a:pPr lvl="0"/>
            <a:r>
              <a:rPr lang="en-US"/>
              <a:t>Date</a:t>
            </a:r>
          </a:p>
        </p:txBody>
      </p:sp>
      <p:sp>
        <p:nvSpPr>
          <p:cNvPr id="35" name="Text Placeholder 34">
            <a:extLst>
              <a:ext uri="{FF2B5EF4-FFF2-40B4-BE49-F238E27FC236}">
                <a16:creationId xmlns:a16="http://schemas.microsoft.com/office/drawing/2014/main" id="{B2D92EAD-7B52-0549-B90C-8F01DFF1E684}"/>
              </a:ext>
            </a:extLst>
          </p:cNvPr>
          <p:cNvSpPr>
            <a:spLocks noGrp="1"/>
          </p:cNvSpPr>
          <p:nvPr>
            <p:ph type="body" sz="quarter" idx="13" hasCustomPrompt="1"/>
          </p:nvPr>
        </p:nvSpPr>
        <p:spPr>
          <a:xfrm>
            <a:off x="4935142" y="5763412"/>
            <a:ext cx="6420245" cy="314325"/>
          </a:xfrm>
          <a:prstGeom prst="rect">
            <a:avLst/>
          </a:prstGeom>
        </p:spPr>
        <p:txBody>
          <a:bodyPr rIns="0" bIns="0" anchor="b" anchorCtr="0">
            <a:noAutofit/>
          </a:bodyPr>
          <a:lstStyle>
            <a:lvl1pPr marL="0" indent="0" algn="r">
              <a:lnSpc>
                <a:spcPts val="2340"/>
              </a:lnSpc>
              <a:buNone/>
              <a:defRPr sz="2200">
                <a:solidFill>
                  <a:schemeClr val="accent1"/>
                </a:solidFill>
              </a:defRPr>
            </a:lvl1pPr>
          </a:lstStyle>
          <a:p>
            <a:pPr lvl="0"/>
            <a:r>
              <a:rPr lang="en-US"/>
              <a:t>Presented by</a:t>
            </a:r>
          </a:p>
        </p:txBody>
      </p:sp>
      <p:pic>
        <p:nvPicPr>
          <p:cNvPr id="10" name="Picture 9" descr="SCS-015.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6255" y="5139766"/>
            <a:ext cx="1630420" cy="1630420"/>
          </a:xfrm>
          <a:prstGeom prst="rect">
            <a:avLst/>
          </a:prstGeom>
        </p:spPr>
      </p:pic>
      <p:pic>
        <p:nvPicPr>
          <p:cNvPr id="12" name="Picture 11" descr="MCHP-logo.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61621" y="2635935"/>
            <a:ext cx="3584711" cy="902767"/>
          </a:xfrm>
          <a:prstGeom prst="rect">
            <a:avLst/>
          </a:prstGeom>
        </p:spPr>
      </p:pic>
    </p:spTree>
    <p:extLst>
      <p:ext uri="{BB962C8B-B14F-4D97-AF65-F5344CB8AC3E}">
        <p14:creationId xmlns:p14="http://schemas.microsoft.com/office/powerpoint/2010/main" val="29855269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0606" y="2034289"/>
            <a:ext cx="7909168" cy="1591386"/>
          </a:xfrm>
        </p:spPr>
        <p:txBody>
          <a:bodyPr anchor="b" anchorCtr="0"/>
          <a:lstStyle>
            <a:lvl1pPr algn="r">
              <a:defRPr sz="5300" b="1" cap="none" baseline="0">
                <a:solidFill>
                  <a:srgbClr val="0E3689"/>
                </a:solidFill>
              </a:defRPr>
            </a:lvl1pPr>
          </a:lstStyle>
          <a:p>
            <a:r>
              <a:rPr lang="en-US"/>
              <a:t>Section Title</a:t>
            </a:r>
          </a:p>
        </p:txBody>
      </p:sp>
      <p:sp>
        <p:nvSpPr>
          <p:cNvPr id="3" name="Text Placeholder 2"/>
          <p:cNvSpPr>
            <a:spLocks noGrp="1"/>
          </p:cNvSpPr>
          <p:nvPr>
            <p:ph type="body" idx="1" hasCustomPrompt="1"/>
          </p:nvPr>
        </p:nvSpPr>
        <p:spPr>
          <a:xfrm>
            <a:off x="3410606" y="3824300"/>
            <a:ext cx="7909168" cy="1018627"/>
          </a:xfrm>
          <a:prstGeom prst="rect">
            <a:avLst/>
          </a:prstGeom>
        </p:spPr>
        <p:txBody>
          <a:bodyPr anchor="t" anchorCtr="0">
            <a:noAutofit/>
          </a:bodyPr>
          <a:lstStyle>
            <a:lvl1pPr marL="0" indent="0" algn="r">
              <a:buNone/>
              <a:defRPr sz="2700" b="0">
                <a:solidFill>
                  <a:srgbClr val="1D9CE4"/>
                </a:solidFill>
              </a:defRPr>
            </a:lvl1pPr>
            <a:lvl2pPr marL="609443" indent="0">
              <a:buNone/>
              <a:defRPr sz="2400">
                <a:solidFill>
                  <a:schemeClr val="tx1">
                    <a:tint val="75000"/>
                  </a:schemeClr>
                </a:solidFill>
              </a:defRPr>
            </a:lvl2pPr>
            <a:lvl3pPr marL="1218885" indent="0">
              <a:buNone/>
              <a:defRPr sz="2100">
                <a:solidFill>
                  <a:schemeClr val="tx1">
                    <a:tint val="75000"/>
                  </a:schemeClr>
                </a:solidFill>
              </a:defRPr>
            </a:lvl3pPr>
            <a:lvl4pPr marL="1828328" indent="0">
              <a:buNone/>
              <a:defRPr sz="1900">
                <a:solidFill>
                  <a:schemeClr val="tx1">
                    <a:tint val="75000"/>
                  </a:schemeClr>
                </a:solidFill>
              </a:defRPr>
            </a:lvl4pPr>
            <a:lvl5pPr marL="2437771" indent="0">
              <a:buNone/>
              <a:defRPr sz="1900">
                <a:solidFill>
                  <a:schemeClr val="tx1">
                    <a:tint val="75000"/>
                  </a:schemeClr>
                </a:solidFill>
              </a:defRPr>
            </a:lvl5pPr>
            <a:lvl6pPr marL="3047213" indent="0">
              <a:buNone/>
              <a:defRPr sz="1900">
                <a:solidFill>
                  <a:schemeClr val="tx1">
                    <a:tint val="75000"/>
                  </a:schemeClr>
                </a:solidFill>
              </a:defRPr>
            </a:lvl6pPr>
            <a:lvl7pPr marL="3656656" indent="0">
              <a:buNone/>
              <a:defRPr sz="1900">
                <a:solidFill>
                  <a:schemeClr val="tx1">
                    <a:tint val="75000"/>
                  </a:schemeClr>
                </a:solidFill>
              </a:defRPr>
            </a:lvl7pPr>
            <a:lvl8pPr marL="4266097" indent="0">
              <a:buNone/>
              <a:defRPr sz="1900">
                <a:solidFill>
                  <a:schemeClr val="tx1">
                    <a:tint val="75000"/>
                  </a:schemeClr>
                </a:solidFill>
              </a:defRPr>
            </a:lvl8pPr>
            <a:lvl9pPr marL="4875541" indent="0">
              <a:buNone/>
              <a:defRPr sz="1900">
                <a:solidFill>
                  <a:schemeClr val="tx1">
                    <a:tint val="75000"/>
                  </a:schemeClr>
                </a:solidFill>
              </a:defRPr>
            </a:lvl9pPr>
          </a:lstStyle>
          <a:p>
            <a:pPr lvl="0"/>
            <a:r>
              <a:rPr lang="en-US"/>
              <a:t>Section Subtitle</a:t>
            </a:r>
          </a:p>
        </p:txBody>
      </p:sp>
      <p:cxnSp>
        <p:nvCxnSpPr>
          <p:cNvPr id="5" name="Straight Connector 4">
            <a:extLst>
              <a:ext uri="{FF2B5EF4-FFF2-40B4-BE49-F238E27FC236}">
                <a16:creationId xmlns:a16="http://schemas.microsoft.com/office/drawing/2014/main" id="{21D51101-8690-2A4A-89F5-D13814AF99A1}"/>
              </a:ext>
            </a:extLst>
          </p:cNvPr>
          <p:cNvCxnSpPr/>
          <p:nvPr userDrawn="1"/>
        </p:nvCxnSpPr>
        <p:spPr>
          <a:xfrm flipH="1">
            <a:off x="3410606" y="3724987"/>
            <a:ext cx="7909168"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8619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509" y="96296"/>
            <a:ext cx="11400661" cy="777240"/>
          </a:xfrm>
          <a:prstGeom prst="rect">
            <a:avLst/>
          </a:prstGeom>
        </p:spPr>
        <p:txBody>
          <a:bodyPr vert="horz" lIns="121888" tIns="60944" rIns="121888" bIns="60944" rtlCol="0" anchor="t" anchorCtr="0">
            <a:noAutofit/>
          </a:bodyPr>
          <a:lstStyle>
            <a:lvl1pPr>
              <a:defRPr sz="4000"/>
            </a:lvl1pPr>
          </a:lstStyle>
          <a:p>
            <a:r>
              <a:rPr lang="en-US"/>
              <a:t>Click to edit Master title</a:t>
            </a:r>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778" y="923073"/>
            <a:ext cx="11400660" cy="5385963"/>
          </a:xfrm>
          <a:prstGeom prst="rect">
            <a:avLst/>
          </a:prstGeom>
        </p:spPr>
        <p:txBody>
          <a:bodyPr/>
          <a:lstStyle>
            <a:lvl1pPr marL="274201" indent="-274201">
              <a:defRPr sz="30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sp>
        <p:nvSpPr>
          <p:cNvPr id="6" name="Slide Number Placeholder 8">
            <a:extLst>
              <a:ext uri="{FF2B5EF4-FFF2-40B4-BE49-F238E27FC236}">
                <a16:creationId xmlns:a16="http://schemas.microsoft.com/office/drawing/2014/main" id="{04FD760F-7C5E-4E44-B69C-EB85837D793F}"/>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9" name="Group 8">
            <a:extLst>
              <a:ext uri="{FF2B5EF4-FFF2-40B4-BE49-F238E27FC236}">
                <a16:creationId xmlns:a16="http://schemas.microsoft.com/office/drawing/2014/main" id="{F6C4036F-02D0-6547-A814-7D5AACFEC9E8}"/>
              </a:ext>
            </a:extLst>
          </p:cNvPr>
          <p:cNvGrpSpPr/>
          <p:nvPr userDrawn="1"/>
        </p:nvGrpSpPr>
        <p:grpSpPr>
          <a:xfrm>
            <a:off x="3984798" y="6596323"/>
            <a:ext cx="3594287" cy="261677"/>
            <a:chOff x="3984798" y="6596323"/>
            <a:chExt cx="3594287" cy="261677"/>
          </a:xfrm>
        </p:grpSpPr>
        <p:sp>
          <p:nvSpPr>
            <p:cNvPr id="10" name="TextBox 9">
              <a:extLst>
                <a:ext uri="{FF2B5EF4-FFF2-40B4-BE49-F238E27FC236}">
                  <a16:creationId xmlns:a16="http://schemas.microsoft.com/office/drawing/2014/main" id="{9932804D-F1B0-0D45-8469-4C00B2E72DCD}"/>
                </a:ext>
              </a:extLst>
            </p:cNvPr>
            <p:cNvSpPr txBox="1"/>
            <p:nvPr userDrawn="1"/>
          </p:nvSpPr>
          <p:spPr>
            <a:xfrm>
              <a:off x="3984798" y="6596323"/>
              <a:ext cx="3594287" cy="246221"/>
            </a:xfrm>
            <a:prstGeom prst="rect">
              <a:avLst/>
            </a:prstGeom>
            <a:noFill/>
          </p:spPr>
          <p:txBody>
            <a:bodyPr wrap="square" rtlCol="0">
              <a:spAutoFit/>
            </a:bodyPr>
            <a:lstStyle/>
            <a:p>
              <a:pPr algn="r"/>
              <a:fld id="{1CA5AD87-2C2E-CE40-A88B-1ABF9938A991}" type="datetime3">
                <a:rPr lang="en-US" sz="1000" smtClean="0">
                  <a:solidFill>
                    <a:schemeClr val="bg1">
                      <a:lumMod val="65000"/>
                    </a:schemeClr>
                  </a:solidFill>
                </a:rPr>
                <a:t>27 November 2024</a:t>
              </a:fld>
              <a:r>
                <a:rPr lang="en-US" sz="1000">
                  <a:solidFill>
                    <a:schemeClr val="bg1">
                      <a:lumMod val="65000"/>
                    </a:schemeClr>
                  </a:solidFill>
                </a:rPr>
                <a:t> Microchip Technology Inc. and its subsidiaries</a:t>
              </a:r>
            </a:p>
          </p:txBody>
        </p:sp>
        <p:sp>
          <p:nvSpPr>
            <p:cNvPr id="11" name="Rectangle 10">
              <a:extLst>
                <a:ext uri="{FF2B5EF4-FFF2-40B4-BE49-F238E27FC236}">
                  <a16:creationId xmlns:a16="http://schemas.microsoft.com/office/drawing/2014/main" id="{91A83DFC-2408-9140-996A-1BFC995DB1BA}"/>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a:extLst>
                <a:ext uri="{FF2B5EF4-FFF2-40B4-BE49-F238E27FC236}">
                  <a16:creationId xmlns:a16="http://schemas.microsoft.com/office/drawing/2014/main" id="{01B3A264-B363-DC44-BE09-4733DFA5AC2F}"/>
                </a:ext>
              </a:extLst>
            </p:cNvPr>
            <p:cNvSpPr txBox="1"/>
            <p:nvPr userDrawn="1"/>
          </p:nvSpPr>
          <p:spPr>
            <a:xfrm>
              <a:off x="4611329" y="6611779"/>
              <a:ext cx="284763" cy="246221"/>
            </a:xfrm>
            <a:prstGeom prst="rect">
              <a:avLst/>
            </a:prstGeom>
            <a:noFill/>
          </p:spPr>
          <p:txBody>
            <a:bodyPr wrap="square" rtlCol="0">
              <a:spAutoFit/>
            </a:bodyPr>
            <a:lstStyle/>
            <a:p>
              <a:pPr algn="r"/>
              <a:r>
                <a:rPr lang="en-US" sz="1000">
                  <a:solidFill>
                    <a:schemeClr val="bg1">
                      <a:lumMod val="65000"/>
                    </a:schemeClr>
                  </a:solidFill>
                </a:rPr>
                <a:t>©</a:t>
              </a:r>
            </a:p>
          </p:txBody>
        </p:sp>
      </p:grpSp>
    </p:spTree>
    <p:extLst>
      <p:ext uri="{BB962C8B-B14F-4D97-AF65-F5344CB8AC3E}">
        <p14:creationId xmlns:p14="http://schemas.microsoft.com/office/powerpoint/2010/main" val="30683038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509" y="96296"/>
            <a:ext cx="11400661" cy="777240"/>
          </a:xfrm>
          <a:prstGeom prst="rect">
            <a:avLst/>
          </a:prstGeom>
        </p:spPr>
        <p:txBody>
          <a:bodyPr vert="horz" lIns="121888" tIns="60944" rIns="121888" bIns="60944" rtlCol="0" anchor="t" anchorCtr="0">
            <a:noAutofit/>
          </a:bodyPr>
          <a:lstStyle>
            <a:lvl1pPr>
              <a:defRPr sz="4400"/>
            </a:lvl1pPr>
          </a:lstStyle>
          <a:p>
            <a:r>
              <a:rPr lang="en-US"/>
              <a:t>Click to edit Master title</a:t>
            </a:r>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778" y="923073"/>
            <a:ext cx="1140066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3">
            <a:extLst>
              <a:ext uri="{FF2B5EF4-FFF2-40B4-BE49-F238E27FC236}">
                <a16:creationId xmlns:a16="http://schemas.microsoft.com/office/drawing/2014/main" id="{ECFBB8E9-F63F-2849-8D93-515C0E381C43}"/>
              </a:ext>
            </a:extLst>
          </p:cNvPr>
          <p:cNvSpPr>
            <a:spLocks noGrp="1"/>
          </p:cNvSpPr>
          <p:nvPr>
            <p:ph type="sldNum" sz="quarter" idx="11"/>
          </p:nvPr>
        </p:nvSpPr>
        <p:spPr>
          <a:xfrm>
            <a:off x="75733" y="6413761"/>
            <a:ext cx="541052" cy="365125"/>
          </a:xfrm>
          <a:prstGeom prst="rect">
            <a:avLst/>
          </a:prstGeom>
        </p:spPr>
        <p:txBody>
          <a:bodyPr/>
          <a:lstStyle/>
          <a:p>
            <a:pPr algn="r"/>
            <a:fld id="{8C966FB5-52B7-6949-B0A0-AF71D5B5D070}" type="slidenum">
              <a:rPr lang="en-US" smtClean="0"/>
              <a:pPr algn="r"/>
              <a:t>‹#›</a:t>
            </a:fld>
            <a:endParaRPr lang="en-US"/>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30796808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9BB9-8088-1B4E-AA38-17BC94EF144E}"/>
              </a:ext>
            </a:extLst>
          </p:cNvPr>
          <p:cNvSpPr>
            <a:spLocks noGrp="1"/>
          </p:cNvSpPr>
          <p:nvPr>
            <p:ph type="title"/>
          </p:nvPr>
        </p:nvSpPr>
        <p:spPr>
          <a:xfrm>
            <a:off x="355509" y="96295"/>
            <a:ext cx="11400661" cy="777240"/>
          </a:xfrm>
        </p:spPr>
        <p:txBody>
          <a:bodyPr/>
          <a:lstStyle/>
          <a:p>
            <a:r>
              <a:rPr lang="en-US"/>
              <a:t>Click to edit Master title</a:t>
            </a:r>
          </a:p>
        </p:txBody>
      </p:sp>
      <p:sp>
        <p:nvSpPr>
          <p:cNvPr id="10" name="Text Placeholder 9">
            <a:extLst>
              <a:ext uri="{FF2B5EF4-FFF2-40B4-BE49-F238E27FC236}">
                <a16:creationId xmlns:a16="http://schemas.microsoft.com/office/drawing/2014/main" id="{B5F3DB77-FEA1-E44C-9C5F-88B2D4B5D283}"/>
              </a:ext>
            </a:extLst>
          </p:cNvPr>
          <p:cNvSpPr>
            <a:spLocks noGrp="1"/>
          </p:cNvSpPr>
          <p:nvPr>
            <p:ph type="body" sz="quarter" idx="13" hasCustomPrompt="1"/>
          </p:nvPr>
        </p:nvSpPr>
        <p:spPr>
          <a:xfrm>
            <a:off x="368603" y="851831"/>
            <a:ext cx="11400661" cy="428625"/>
          </a:xfrm>
          <a:prstGeom prst="rect">
            <a:avLst/>
          </a:prstGeom>
        </p:spPr>
        <p:txBody>
          <a:bodyPr anchor="ctr">
            <a:noAutofit/>
          </a:bodyPr>
          <a:lstStyle>
            <a:lvl1pPr marL="0" indent="0">
              <a:buNone/>
              <a:defRPr>
                <a:solidFill>
                  <a:srgbClr val="1D9CE4"/>
                </a:solidFill>
              </a:defRPr>
            </a:lvl1pPr>
          </a:lstStyle>
          <a:p>
            <a:pPr lvl="0"/>
            <a:r>
              <a:rPr lang="en-US" b="1" kern="0">
                <a:solidFill>
                  <a:srgbClr val="45A8C4"/>
                </a:solidFill>
                <a:latin typeface="+mn-lt"/>
                <a:cs typeface="Calibri"/>
              </a:rPr>
              <a:t>Subtitle</a:t>
            </a:r>
            <a:endParaRPr lang="en-US"/>
          </a:p>
        </p:txBody>
      </p:sp>
      <p:sp>
        <p:nvSpPr>
          <p:cNvPr id="6" name="Content Placeholder 12">
            <a:extLst>
              <a:ext uri="{FF2B5EF4-FFF2-40B4-BE49-F238E27FC236}">
                <a16:creationId xmlns:a16="http://schemas.microsoft.com/office/drawing/2014/main" id="{955162B4-304F-5841-8C1A-37D23DCFC924}"/>
              </a:ext>
            </a:extLst>
          </p:cNvPr>
          <p:cNvSpPr>
            <a:spLocks noGrp="1"/>
          </p:cNvSpPr>
          <p:nvPr>
            <p:ph sz="quarter" idx="15"/>
          </p:nvPr>
        </p:nvSpPr>
        <p:spPr>
          <a:xfrm>
            <a:off x="355509" y="1403852"/>
            <a:ext cx="11400660" cy="490518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a:extLst>
              <a:ext uri="{FF2B5EF4-FFF2-40B4-BE49-F238E27FC236}">
                <a16:creationId xmlns:a16="http://schemas.microsoft.com/office/drawing/2014/main" id="{D84620E5-7604-BF40-AA2A-68D1E97B5AFE}"/>
              </a:ext>
            </a:extLst>
          </p:cNvPr>
          <p:cNvSpPr>
            <a:spLocks noGrp="1"/>
          </p:cNvSpPr>
          <p:nvPr>
            <p:ph type="sldNum" sz="quarter" idx="11"/>
          </p:nvPr>
        </p:nvSpPr>
        <p:spPr>
          <a:xfrm>
            <a:off x="75733" y="6413761"/>
            <a:ext cx="541052" cy="365125"/>
          </a:xfrm>
          <a:prstGeom prst="rect">
            <a:avLst/>
          </a:prstGeom>
        </p:spPr>
        <p:txBody>
          <a:bodyPr/>
          <a:lstStyle/>
          <a:p>
            <a:pPr algn="r"/>
            <a:fld id="{8C966FB5-52B7-6949-B0A0-AF71D5B5D070}" type="slidenum">
              <a:rPr lang="en-US" smtClean="0"/>
              <a:pPr algn="r"/>
              <a:t>‹#›</a:t>
            </a:fld>
            <a:endParaRPr lang="en-US"/>
          </a:p>
        </p:txBody>
      </p:sp>
      <p:sp>
        <p:nvSpPr>
          <p:cNvPr id="7" name="Footer Placeholder 4">
            <a:extLst>
              <a:ext uri="{FF2B5EF4-FFF2-40B4-BE49-F238E27FC236}">
                <a16:creationId xmlns:a16="http://schemas.microsoft.com/office/drawing/2014/main" id="{DC4207E9-C13E-1647-9F09-C18700780875}"/>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996144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Line Title and Content">
    <p:spTree>
      <p:nvGrpSpPr>
        <p:cNvPr id="1" name=""/>
        <p:cNvGrpSpPr/>
        <p:nvPr/>
      </p:nvGrpSpPr>
      <p:grpSpPr>
        <a:xfrm>
          <a:off x="0" y="0"/>
          <a:ext cx="0" cy="0"/>
          <a:chOff x="0" y="0"/>
          <a:chExt cx="0" cy="0"/>
        </a:xfrm>
      </p:grpSpPr>
      <p:sp>
        <p:nvSpPr>
          <p:cNvPr id="6" name="Content Placeholder 12">
            <a:extLst>
              <a:ext uri="{FF2B5EF4-FFF2-40B4-BE49-F238E27FC236}">
                <a16:creationId xmlns:a16="http://schemas.microsoft.com/office/drawing/2014/main" id="{955162B4-304F-5841-8C1A-37D23DCFC924}"/>
              </a:ext>
            </a:extLst>
          </p:cNvPr>
          <p:cNvSpPr>
            <a:spLocks noGrp="1"/>
          </p:cNvSpPr>
          <p:nvPr>
            <p:ph sz="quarter" idx="15"/>
          </p:nvPr>
        </p:nvSpPr>
        <p:spPr>
          <a:xfrm>
            <a:off x="355509" y="1626375"/>
            <a:ext cx="11400660" cy="4664076"/>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a:extLst>
              <a:ext uri="{FF2B5EF4-FFF2-40B4-BE49-F238E27FC236}">
                <a16:creationId xmlns:a16="http://schemas.microsoft.com/office/drawing/2014/main" id="{D84620E5-7604-BF40-AA2A-68D1E97B5AFE}"/>
              </a:ext>
            </a:extLst>
          </p:cNvPr>
          <p:cNvSpPr>
            <a:spLocks noGrp="1"/>
          </p:cNvSpPr>
          <p:nvPr>
            <p:ph type="sldNum" sz="quarter" idx="11"/>
          </p:nvPr>
        </p:nvSpPr>
        <p:spPr>
          <a:xfrm>
            <a:off x="75733" y="6413761"/>
            <a:ext cx="541052" cy="365125"/>
          </a:xfrm>
          <a:prstGeom prst="rect">
            <a:avLst/>
          </a:prstGeom>
        </p:spPr>
        <p:txBody>
          <a:bodyPr/>
          <a:lstStyle/>
          <a:p>
            <a:pPr algn="r"/>
            <a:fld id="{8C966FB5-52B7-6949-B0A0-AF71D5B5D070}" type="slidenum">
              <a:rPr lang="en-US" smtClean="0"/>
              <a:pPr algn="r"/>
              <a:t>‹#›</a:t>
            </a:fld>
            <a:endParaRPr lang="en-US"/>
          </a:p>
        </p:txBody>
      </p:sp>
      <p:sp>
        <p:nvSpPr>
          <p:cNvPr id="7" name="Title Placeholder 1">
            <a:extLst>
              <a:ext uri="{FF2B5EF4-FFF2-40B4-BE49-F238E27FC236}">
                <a16:creationId xmlns:a16="http://schemas.microsoft.com/office/drawing/2014/main" id="{098AAA9D-2041-3B4F-8508-758963B7970D}"/>
              </a:ext>
            </a:extLst>
          </p:cNvPr>
          <p:cNvSpPr>
            <a:spLocks noGrp="1"/>
          </p:cNvSpPr>
          <p:nvPr>
            <p:ph type="title"/>
          </p:nvPr>
        </p:nvSpPr>
        <p:spPr>
          <a:xfrm>
            <a:off x="355509" y="96296"/>
            <a:ext cx="11400661" cy="1489280"/>
          </a:xfrm>
          <a:prstGeom prst="rect">
            <a:avLst/>
          </a:prstGeom>
        </p:spPr>
        <p:txBody>
          <a:bodyPr vert="horz" lIns="121888" tIns="60944" rIns="121888" bIns="60944" rtlCol="0" anchor="t" anchorCtr="0">
            <a:noAutofit/>
          </a:bodyPr>
          <a:lstStyle/>
          <a:p>
            <a:r>
              <a:rPr lang="en-US"/>
              <a:t>Click to edit Master title</a:t>
            </a:r>
          </a:p>
        </p:txBody>
      </p:sp>
      <p:sp>
        <p:nvSpPr>
          <p:cNvPr id="5" name="Footer Placeholder 4">
            <a:extLst>
              <a:ext uri="{FF2B5EF4-FFF2-40B4-BE49-F238E27FC236}">
                <a16:creationId xmlns:a16="http://schemas.microsoft.com/office/drawing/2014/main" id="{516A6C8C-5670-1242-B987-55F42BAD97D1}"/>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16576100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4ABC63-0F02-3D4C-B5A8-224D9EF04437}"/>
              </a:ext>
            </a:extLst>
          </p:cNvPr>
          <p:cNvSpPr>
            <a:spLocks noGrp="1"/>
          </p:cNvSpPr>
          <p:nvPr>
            <p:ph type="title"/>
          </p:nvPr>
        </p:nvSpPr>
        <p:spPr>
          <a:xfrm>
            <a:off x="355509" y="96297"/>
            <a:ext cx="11400661" cy="777240"/>
          </a:xfrm>
        </p:spPr>
        <p:txBody>
          <a:bodyPr/>
          <a:lstStyle/>
          <a:p>
            <a:r>
              <a:rPr lang="en-US"/>
              <a:t>Click to edit Master title</a:t>
            </a:r>
          </a:p>
        </p:txBody>
      </p:sp>
      <p:sp>
        <p:nvSpPr>
          <p:cNvPr id="7" name="Content Placeholder 12">
            <a:extLst>
              <a:ext uri="{FF2B5EF4-FFF2-40B4-BE49-F238E27FC236}">
                <a16:creationId xmlns:a16="http://schemas.microsoft.com/office/drawing/2014/main" id="{2EFF8C43-59A6-4644-B04E-6AE187BD55D1}"/>
              </a:ext>
            </a:extLst>
          </p:cNvPr>
          <p:cNvSpPr>
            <a:spLocks noGrp="1"/>
          </p:cNvSpPr>
          <p:nvPr>
            <p:ph sz="quarter" idx="15"/>
          </p:nvPr>
        </p:nvSpPr>
        <p:spPr>
          <a:xfrm>
            <a:off x="355509" y="929269"/>
            <a:ext cx="5505846" cy="5374679"/>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2">
            <a:extLst>
              <a:ext uri="{FF2B5EF4-FFF2-40B4-BE49-F238E27FC236}">
                <a16:creationId xmlns:a16="http://schemas.microsoft.com/office/drawing/2014/main" id="{69F5C3FF-72D2-604B-A6AF-63E081CA68F8}"/>
              </a:ext>
            </a:extLst>
          </p:cNvPr>
          <p:cNvSpPr>
            <a:spLocks noGrp="1"/>
          </p:cNvSpPr>
          <p:nvPr>
            <p:ph sz="quarter" idx="16"/>
          </p:nvPr>
        </p:nvSpPr>
        <p:spPr>
          <a:xfrm>
            <a:off x="6250324" y="929270"/>
            <a:ext cx="5505846" cy="5374678"/>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3">
            <a:extLst>
              <a:ext uri="{FF2B5EF4-FFF2-40B4-BE49-F238E27FC236}">
                <a16:creationId xmlns:a16="http://schemas.microsoft.com/office/drawing/2014/main" id="{1E207374-1933-8943-A74C-3F7383DA9D7F}"/>
              </a:ext>
            </a:extLst>
          </p:cNvPr>
          <p:cNvSpPr>
            <a:spLocks noGrp="1"/>
          </p:cNvSpPr>
          <p:nvPr>
            <p:ph type="sldNum" sz="quarter" idx="11"/>
          </p:nvPr>
        </p:nvSpPr>
        <p:spPr>
          <a:xfrm>
            <a:off x="75733" y="6413761"/>
            <a:ext cx="541052" cy="365125"/>
          </a:xfrm>
          <a:prstGeom prst="rect">
            <a:avLst/>
          </a:prstGeom>
        </p:spPr>
        <p:txBody>
          <a:bodyPr/>
          <a:lstStyle/>
          <a:p>
            <a:pPr algn="r"/>
            <a:fld id="{8C966FB5-52B7-6949-B0A0-AF71D5B5D070}" type="slidenum">
              <a:rPr lang="en-US" smtClean="0"/>
              <a:pPr algn="r"/>
              <a:t>‹#›</a:t>
            </a:fld>
            <a:endParaRPr lang="en-US"/>
          </a:p>
        </p:txBody>
      </p:sp>
      <p:sp>
        <p:nvSpPr>
          <p:cNvPr id="6" name="Footer Placeholder 4">
            <a:extLst>
              <a:ext uri="{FF2B5EF4-FFF2-40B4-BE49-F238E27FC236}">
                <a16:creationId xmlns:a16="http://schemas.microsoft.com/office/drawing/2014/main" id="{3872A14E-E83F-9541-B766-352B85366E62}"/>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4649116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 Subtitl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4ABC63-0F02-3D4C-B5A8-224D9EF04437}"/>
              </a:ext>
            </a:extLst>
          </p:cNvPr>
          <p:cNvSpPr>
            <a:spLocks noGrp="1"/>
          </p:cNvSpPr>
          <p:nvPr>
            <p:ph type="title"/>
          </p:nvPr>
        </p:nvSpPr>
        <p:spPr>
          <a:xfrm>
            <a:off x="355509" y="96297"/>
            <a:ext cx="11400661" cy="777240"/>
          </a:xfrm>
        </p:spPr>
        <p:txBody>
          <a:bodyPr>
            <a:noAutofit/>
          </a:bodyPr>
          <a:lstStyle/>
          <a:p>
            <a:r>
              <a:rPr lang="en-US"/>
              <a:t>Click to edit Master title</a:t>
            </a:r>
          </a:p>
        </p:txBody>
      </p:sp>
      <p:sp>
        <p:nvSpPr>
          <p:cNvPr id="6" name="Text Placeholder 9">
            <a:extLst>
              <a:ext uri="{FF2B5EF4-FFF2-40B4-BE49-F238E27FC236}">
                <a16:creationId xmlns:a16="http://schemas.microsoft.com/office/drawing/2014/main" id="{EF0C5114-81F0-6D40-9DA2-1EA66CC7C6BC}"/>
              </a:ext>
            </a:extLst>
          </p:cNvPr>
          <p:cNvSpPr>
            <a:spLocks noGrp="1"/>
          </p:cNvSpPr>
          <p:nvPr>
            <p:ph type="body" sz="quarter" idx="13" hasCustomPrompt="1"/>
          </p:nvPr>
        </p:nvSpPr>
        <p:spPr>
          <a:xfrm>
            <a:off x="368603" y="851831"/>
            <a:ext cx="11400661" cy="428625"/>
          </a:xfrm>
          <a:prstGeom prst="rect">
            <a:avLst/>
          </a:prstGeom>
        </p:spPr>
        <p:txBody>
          <a:bodyPr anchor="ctr">
            <a:noAutofit/>
          </a:bodyPr>
          <a:lstStyle>
            <a:lvl1pPr marL="0" indent="0">
              <a:buNone/>
              <a:defRPr>
                <a:solidFill>
                  <a:srgbClr val="1D9CE4"/>
                </a:solidFill>
              </a:defRPr>
            </a:lvl1pPr>
          </a:lstStyle>
          <a:p>
            <a:pPr lvl="0"/>
            <a:r>
              <a:rPr lang="en-US" b="1" kern="0">
                <a:solidFill>
                  <a:srgbClr val="45A8C4"/>
                </a:solidFill>
                <a:latin typeface="+mn-lt"/>
                <a:cs typeface="Calibri"/>
              </a:rPr>
              <a:t>Subtitle</a:t>
            </a:r>
            <a:endParaRPr lang="en-US"/>
          </a:p>
        </p:txBody>
      </p:sp>
      <p:sp>
        <p:nvSpPr>
          <p:cNvPr id="10" name="Content Placeholder 12">
            <a:extLst>
              <a:ext uri="{FF2B5EF4-FFF2-40B4-BE49-F238E27FC236}">
                <a16:creationId xmlns:a16="http://schemas.microsoft.com/office/drawing/2014/main" id="{4354C555-752C-5946-99B7-1752C8A6C9F8}"/>
              </a:ext>
            </a:extLst>
          </p:cNvPr>
          <p:cNvSpPr>
            <a:spLocks noGrp="1"/>
          </p:cNvSpPr>
          <p:nvPr>
            <p:ph sz="quarter" idx="15"/>
          </p:nvPr>
        </p:nvSpPr>
        <p:spPr>
          <a:xfrm>
            <a:off x="352454" y="1408545"/>
            <a:ext cx="5505846" cy="490779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2">
            <a:extLst>
              <a:ext uri="{FF2B5EF4-FFF2-40B4-BE49-F238E27FC236}">
                <a16:creationId xmlns:a16="http://schemas.microsoft.com/office/drawing/2014/main" id="{B1B5C683-E8CE-5447-B10F-1FA96B9838C5}"/>
              </a:ext>
            </a:extLst>
          </p:cNvPr>
          <p:cNvSpPr>
            <a:spLocks noGrp="1"/>
          </p:cNvSpPr>
          <p:nvPr>
            <p:ph sz="quarter" idx="16"/>
          </p:nvPr>
        </p:nvSpPr>
        <p:spPr>
          <a:xfrm>
            <a:off x="6250324" y="1408546"/>
            <a:ext cx="5505846" cy="490779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0BEDC3A6-F00E-AA48-99C4-75A500F53AEB}"/>
              </a:ext>
            </a:extLst>
          </p:cNvPr>
          <p:cNvSpPr>
            <a:spLocks noGrp="1"/>
          </p:cNvSpPr>
          <p:nvPr>
            <p:ph type="sldNum" sz="quarter" idx="11"/>
          </p:nvPr>
        </p:nvSpPr>
        <p:spPr>
          <a:xfrm>
            <a:off x="75733" y="6413761"/>
            <a:ext cx="541052" cy="365125"/>
          </a:xfrm>
          <a:prstGeom prst="rect">
            <a:avLst/>
          </a:prstGeom>
        </p:spPr>
        <p:txBody>
          <a:bodyPr/>
          <a:lstStyle/>
          <a:p>
            <a:pPr algn="r"/>
            <a:fld id="{8C966FB5-52B7-6949-B0A0-AF71D5B5D070}" type="slidenum">
              <a:rPr lang="en-US" smtClean="0"/>
              <a:pPr algn="r"/>
              <a:t>‹#›</a:t>
            </a:fld>
            <a:endParaRPr lang="en-US"/>
          </a:p>
        </p:txBody>
      </p:sp>
      <p:sp>
        <p:nvSpPr>
          <p:cNvPr id="7" name="Footer Placeholder 4">
            <a:extLst>
              <a:ext uri="{FF2B5EF4-FFF2-40B4-BE49-F238E27FC236}">
                <a16:creationId xmlns:a16="http://schemas.microsoft.com/office/drawing/2014/main" id="{B9F735E5-BB03-E141-8FE5-6E137A04C79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42513609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507" y="923075"/>
            <a:ext cx="5474569" cy="567713"/>
          </a:xfrm>
          <a:prstGeom prst="rect">
            <a:avLst/>
          </a:prstGeom>
        </p:spPr>
        <p:txBody>
          <a:bodyPr anchor="b">
            <a:normAutofit/>
          </a:bodyPr>
          <a:lstStyle>
            <a:lvl1pPr marL="0" indent="0">
              <a:buNone/>
              <a:defRPr sz="2800" b="1" i="0"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a:t>Click to edit Master text styles</a:t>
            </a:r>
          </a:p>
        </p:txBody>
      </p:sp>
      <p:sp>
        <p:nvSpPr>
          <p:cNvPr id="5" name="Text Placeholder 4"/>
          <p:cNvSpPr>
            <a:spLocks noGrp="1"/>
          </p:cNvSpPr>
          <p:nvPr>
            <p:ph type="body" sz="quarter" idx="3" hasCustomPrompt="1"/>
          </p:nvPr>
        </p:nvSpPr>
        <p:spPr>
          <a:xfrm>
            <a:off x="6385192" y="941660"/>
            <a:ext cx="5387630" cy="567714"/>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a:t>Click to edit Master text styles.</a:t>
            </a:r>
          </a:p>
        </p:txBody>
      </p:sp>
      <p:sp>
        <p:nvSpPr>
          <p:cNvPr id="11" name="Title 1">
            <a:extLst>
              <a:ext uri="{FF2B5EF4-FFF2-40B4-BE49-F238E27FC236}">
                <a16:creationId xmlns:a16="http://schemas.microsoft.com/office/drawing/2014/main" id="{70898E04-A14A-8140-993E-87174E0C2C8D}"/>
              </a:ext>
            </a:extLst>
          </p:cNvPr>
          <p:cNvSpPr>
            <a:spLocks noGrp="1"/>
          </p:cNvSpPr>
          <p:nvPr>
            <p:ph type="title"/>
          </p:nvPr>
        </p:nvSpPr>
        <p:spPr>
          <a:xfrm>
            <a:off x="355509" y="96297"/>
            <a:ext cx="11400661" cy="777240"/>
          </a:xfrm>
        </p:spPr>
        <p:txBody>
          <a:bodyPr/>
          <a:lstStyle/>
          <a:p>
            <a:r>
              <a:rPr lang="en-US"/>
              <a:t>Click to edit Master title</a:t>
            </a:r>
          </a:p>
        </p:txBody>
      </p:sp>
      <p:sp>
        <p:nvSpPr>
          <p:cNvPr id="8" name="Content Placeholder 12">
            <a:extLst>
              <a:ext uri="{FF2B5EF4-FFF2-40B4-BE49-F238E27FC236}">
                <a16:creationId xmlns:a16="http://schemas.microsoft.com/office/drawing/2014/main" id="{5170BFA0-6B7E-2944-A49D-35B39ABC44C4}"/>
              </a:ext>
            </a:extLst>
          </p:cNvPr>
          <p:cNvSpPr>
            <a:spLocks noGrp="1"/>
          </p:cNvSpPr>
          <p:nvPr>
            <p:ph sz="quarter" idx="15"/>
          </p:nvPr>
        </p:nvSpPr>
        <p:spPr>
          <a:xfrm>
            <a:off x="355509" y="1561175"/>
            <a:ext cx="5474567" cy="4795020"/>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2">
            <a:extLst>
              <a:ext uri="{FF2B5EF4-FFF2-40B4-BE49-F238E27FC236}">
                <a16:creationId xmlns:a16="http://schemas.microsoft.com/office/drawing/2014/main" id="{C883CD4E-1B81-AF4E-B076-F6C9C7DA1692}"/>
              </a:ext>
            </a:extLst>
          </p:cNvPr>
          <p:cNvSpPr>
            <a:spLocks noGrp="1"/>
          </p:cNvSpPr>
          <p:nvPr>
            <p:ph sz="quarter" idx="16"/>
          </p:nvPr>
        </p:nvSpPr>
        <p:spPr>
          <a:xfrm>
            <a:off x="6385193" y="1561175"/>
            <a:ext cx="5387630" cy="4795019"/>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9CE0440D-3370-E243-B5FE-5489B4AA25DA}"/>
              </a:ext>
            </a:extLst>
          </p:cNvPr>
          <p:cNvSpPr>
            <a:spLocks noGrp="1"/>
          </p:cNvSpPr>
          <p:nvPr>
            <p:ph type="sldNum" sz="quarter" idx="11"/>
          </p:nvPr>
        </p:nvSpPr>
        <p:spPr>
          <a:xfrm>
            <a:off x="75733" y="6413761"/>
            <a:ext cx="541052" cy="365125"/>
          </a:xfrm>
          <a:prstGeom prst="rect">
            <a:avLst/>
          </a:prstGeom>
        </p:spPr>
        <p:txBody>
          <a:bodyPr/>
          <a:lstStyle/>
          <a:p>
            <a:pPr algn="r"/>
            <a:fld id="{8C966FB5-52B7-6949-B0A0-AF71D5B5D070}" type="slidenum">
              <a:rPr lang="en-US" smtClean="0"/>
              <a:pPr algn="r"/>
              <a:t>‹#›</a:t>
            </a:fld>
            <a:endParaRPr lang="en-US"/>
          </a:p>
        </p:txBody>
      </p:sp>
      <p:sp>
        <p:nvSpPr>
          <p:cNvPr id="10" name="Footer Placeholder 4">
            <a:extLst>
              <a:ext uri="{FF2B5EF4-FFF2-40B4-BE49-F238E27FC236}">
                <a16:creationId xmlns:a16="http://schemas.microsoft.com/office/drawing/2014/main" id="{E2902E3F-7B87-844B-A375-55F0B5134651}"/>
              </a:ext>
            </a:extLst>
          </p:cNvPr>
          <p:cNvSpPr>
            <a:spLocks noGrp="1"/>
          </p:cNvSpPr>
          <p:nvPr>
            <p:ph type="ftr" sz="quarter" idx="17"/>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6667164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 Subtitl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509" y="1381004"/>
            <a:ext cx="5474569" cy="580605"/>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a:t>Click to edit Master text styles</a:t>
            </a:r>
          </a:p>
        </p:txBody>
      </p:sp>
      <p:sp>
        <p:nvSpPr>
          <p:cNvPr id="5" name="Text Placeholder 4"/>
          <p:cNvSpPr>
            <a:spLocks noGrp="1"/>
          </p:cNvSpPr>
          <p:nvPr>
            <p:ph type="body" sz="quarter" idx="3"/>
          </p:nvPr>
        </p:nvSpPr>
        <p:spPr>
          <a:xfrm>
            <a:off x="6385192" y="1381003"/>
            <a:ext cx="5387630" cy="580606"/>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a:t>Click to edit Master text styles</a:t>
            </a:r>
          </a:p>
        </p:txBody>
      </p:sp>
      <p:sp>
        <p:nvSpPr>
          <p:cNvPr id="8" name="Title 1">
            <a:extLst>
              <a:ext uri="{FF2B5EF4-FFF2-40B4-BE49-F238E27FC236}">
                <a16:creationId xmlns:a16="http://schemas.microsoft.com/office/drawing/2014/main" id="{E22C09BD-60A2-D244-8F4B-695A122744A6}"/>
              </a:ext>
            </a:extLst>
          </p:cNvPr>
          <p:cNvSpPr>
            <a:spLocks noGrp="1"/>
          </p:cNvSpPr>
          <p:nvPr>
            <p:ph type="title"/>
          </p:nvPr>
        </p:nvSpPr>
        <p:spPr>
          <a:xfrm>
            <a:off x="355509" y="96297"/>
            <a:ext cx="11400661" cy="777240"/>
          </a:xfrm>
        </p:spPr>
        <p:txBody>
          <a:bodyPr/>
          <a:lstStyle/>
          <a:p>
            <a:r>
              <a:rPr lang="en-US"/>
              <a:t>Click to edit Master title</a:t>
            </a:r>
          </a:p>
        </p:txBody>
      </p:sp>
      <p:sp>
        <p:nvSpPr>
          <p:cNvPr id="9" name="Text Placeholder 9">
            <a:extLst>
              <a:ext uri="{FF2B5EF4-FFF2-40B4-BE49-F238E27FC236}">
                <a16:creationId xmlns:a16="http://schemas.microsoft.com/office/drawing/2014/main" id="{E1D56C46-C13D-6843-8D78-E9DE559D36FD}"/>
              </a:ext>
            </a:extLst>
          </p:cNvPr>
          <p:cNvSpPr>
            <a:spLocks noGrp="1"/>
          </p:cNvSpPr>
          <p:nvPr>
            <p:ph type="body" sz="quarter" idx="13" hasCustomPrompt="1"/>
          </p:nvPr>
        </p:nvSpPr>
        <p:spPr>
          <a:xfrm>
            <a:off x="368603" y="851831"/>
            <a:ext cx="11400661" cy="428625"/>
          </a:xfrm>
          <a:prstGeom prst="rect">
            <a:avLst/>
          </a:prstGeom>
        </p:spPr>
        <p:txBody>
          <a:bodyPr anchor="ctr"/>
          <a:lstStyle>
            <a:lvl1pPr marL="0" indent="0">
              <a:buNone/>
              <a:defRPr>
                <a:solidFill>
                  <a:schemeClr val="bg2"/>
                </a:solidFill>
              </a:defRPr>
            </a:lvl1pPr>
          </a:lstStyle>
          <a:p>
            <a:pPr lvl="0"/>
            <a:r>
              <a:rPr lang="en-US" b="1" kern="0">
                <a:solidFill>
                  <a:srgbClr val="45A8C4"/>
                </a:solidFill>
                <a:latin typeface="+mn-lt"/>
                <a:cs typeface="Calibri"/>
              </a:rPr>
              <a:t>Subtitle</a:t>
            </a:r>
            <a:endParaRPr lang="en-US"/>
          </a:p>
        </p:txBody>
      </p:sp>
      <p:sp>
        <p:nvSpPr>
          <p:cNvPr id="2" name="Rectangle 1">
            <a:extLst>
              <a:ext uri="{FF2B5EF4-FFF2-40B4-BE49-F238E27FC236}">
                <a16:creationId xmlns:a16="http://schemas.microsoft.com/office/drawing/2014/main" id="{F88E56A8-D17E-8848-8C5B-EC8D2FC7921A}"/>
              </a:ext>
            </a:extLst>
          </p:cNvPr>
          <p:cNvSpPr/>
          <p:nvPr userDrawn="1"/>
        </p:nvSpPr>
        <p:spPr>
          <a:xfrm>
            <a:off x="10436087" y="6490880"/>
            <a:ext cx="129209" cy="1981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Content Placeholder 12">
            <a:extLst>
              <a:ext uri="{FF2B5EF4-FFF2-40B4-BE49-F238E27FC236}">
                <a16:creationId xmlns:a16="http://schemas.microsoft.com/office/drawing/2014/main" id="{61902A9B-4EBD-9042-9417-398D31C80DB0}"/>
              </a:ext>
            </a:extLst>
          </p:cNvPr>
          <p:cNvSpPr>
            <a:spLocks noGrp="1"/>
          </p:cNvSpPr>
          <p:nvPr>
            <p:ph sz="quarter" idx="15"/>
          </p:nvPr>
        </p:nvSpPr>
        <p:spPr>
          <a:xfrm>
            <a:off x="355509" y="1988634"/>
            <a:ext cx="5474567" cy="432770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2">
            <a:extLst>
              <a:ext uri="{FF2B5EF4-FFF2-40B4-BE49-F238E27FC236}">
                <a16:creationId xmlns:a16="http://schemas.microsoft.com/office/drawing/2014/main" id="{326E65A8-182F-624C-B231-E6CD084CC095}"/>
              </a:ext>
            </a:extLst>
          </p:cNvPr>
          <p:cNvSpPr>
            <a:spLocks noGrp="1"/>
          </p:cNvSpPr>
          <p:nvPr>
            <p:ph sz="quarter" idx="16"/>
          </p:nvPr>
        </p:nvSpPr>
        <p:spPr>
          <a:xfrm>
            <a:off x="6385193" y="1988634"/>
            <a:ext cx="5387630" cy="432770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3">
            <a:extLst>
              <a:ext uri="{FF2B5EF4-FFF2-40B4-BE49-F238E27FC236}">
                <a16:creationId xmlns:a16="http://schemas.microsoft.com/office/drawing/2014/main" id="{EC84BCC1-19CF-B943-832F-E67188616C74}"/>
              </a:ext>
            </a:extLst>
          </p:cNvPr>
          <p:cNvSpPr>
            <a:spLocks noGrp="1"/>
          </p:cNvSpPr>
          <p:nvPr>
            <p:ph type="sldNum" sz="quarter" idx="11"/>
          </p:nvPr>
        </p:nvSpPr>
        <p:spPr>
          <a:xfrm>
            <a:off x="75733" y="6413761"/>
            <a:ext cx="541052" cy="365125"/>
          </a:xfrm>
          <a:prstGeom prst="rect">
            <a:avLst/>
          </a:prstGeom>
        </p:spPr>
        <p:txBody>
          <a:bodyPr/>
          <a:lstStyle/>
          <a:p>
            <a:pPr algn="r"/>
            <a:fld id="{8C966FB5-52B7-6949-B0A0-AF71D5B5D070}" type="slidenum">
              <a:rPr lang="en-US" smtClean="0"/>
              <a:pPr algn="r"/>
              <a:t>‹#›</a:t>
            </a:fld>
            <a:endParaRPr lang="en-US"/>
          </a:p>
        </p:txBody>
      </p:sp>
      <p:sp>
        <p:nvSpPr>
          <p:cNvPr id="10" name="Footer Placeholder 4">
            <a:extLst>
              <a:ext uri="{FF2B5EF4-FFF2-40B4-BE49-F238E27FC236}">
                <a16:creationId xmlns:a16="http://schemas.microsoft.com/office/drawing/2014/main" id="{4985913B-9067-5E4F-BEB8-B40B0526CDDE}"/>
              </a:ext>
            </a:extLst>
          </p:cNvPr>
          <p:cNvSpPr>
            <a:spLocks noGrp="1"/>
          </p:cNvSpPr>
          <p:nvPr>
            <p:ph type="ftr" sz="quarter" idx="17"/>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1432060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B3394856-2C64-DE43-BBDF-953266084231}"/>
              </a:ext>
            </a:extLst>
          </p:cNvPr>
          <p:cNvSpPr>
            <a:spLocks noGrp="1"/>
          </p:cNvSpPr>
          <p:nvPr>
            <p:ph type="title"/>
          </p:nvPr>
        </p:nvSpPr>
        <p:spPr>
          <a:xfrm>
            <a:off x="355509" y="96296"/>
            <a:ext cx="11400661" cy="1600406"/>
          </a:xfrm>
          <a:prstGeom prst="rect">
            <a:avLst/>
          </a:prstGeom>
        </p:spPr>
        <p:txBody>
          <a:bodyPr vert="horz" lIns="121888" tIns="60944" rIns="121888" bIns="60944" rtlCol="0" anchor="t" anchorCtr="0">
            <a:noAutofit/>
          </a:bodyPr>
          <a:lstStyle/>
          <a:p>
            <a:r>
              <a:rPr lang="en-US"/>
              <a:t>Click to edit Master title</a:t>
            </a:r>
          </a:p>
        </p:txBody>
      </p:sp>
      <p:sp>
        <p:nvSpPr>
          <p:cNvPr id="4" name="Slide Number Placeholder 3">
            <a:extLst>
              <a:ext uri="{FF2B5EF4-FFF2-40B4-BE49-F238E27FC236}">
                <a16:creationId xmlns:a16="http://schemas.microsoft.com/office/drawing/2014/main" id="{B6CD18F9-37A4-E647-9A00-D6F3C9AE243F}"/>
              </a:ext>
            </a:extLst>
          </p:cNvPr>
          <p:cNvSpPr>
            <a:spLocks noGrp="1"/>
          </p:cNvSpPr>
          <p:nvPr>
            <p:ph type="sldNum" sz="quarter" idx="11"/>
          </p:nvPr>
        </p:nvSpPr>
        <p:spPr>
          <a:xfrm>
            <a:off x="75733" y="6413761"/>
            <a:ext cx="541052" cy="365125"/>
          </a:xfrm>
          <a:prstGeom prst="rect">
            <a:avLst/>
          </a:prstGeom>
        </p:spPr>
        <p:txBody>
          <a:bodyPr/>
          <a:lstStyle/>
          <a:p>
            <a:pPr algn="r"/>
            <a:fld id="{8C966FB5-52B7-6949-B0A0-AF71D5B5D070}" type="slidenum">
              <a:rPr lang="en-US" smtClean="0"/>
              <a:pPr algn="r"/>
              <a:t>‹#›</a:t>
            </a:fld>
            <a:endParaRPr lang="en-US"/>
          </a:p>
        </p:txBody>
      </p:sp>
      <p:sp>
        <p:nvSpPr>
          <p:cNvPr id="5" name="Footer Placeholder 4">
            <a:extLst>
              <a:ext uri="{FF2B5EF4-FFF2-40B4-BE49-F238E27FC236}">
                <a16:creationId xmlns:a16="http://schemas.microsoft.com/office/drawing/2014/main" id="{7DDE56F0-37A2-F74C-BB25-DF51CEB5FA5E}"/>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3119336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ub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966262-8B36-DB45-BCFF-E847EDF91C15}"/>
              </a:ext>
            </a:extLst>
          </p:cNvPr>
          <p:cNvSpPr>
            <a:spLocks noGrp="1"/>
          </p:cNvSpPr>
          <p:nvPr>
            <p:ph type="title"/>
          </p:nvPr>
        </p:nvSpPr>
        <p:spPr>
          <a:xfrm>
            <a:off x="355509" y="96295"/>
            <a:ext cx="11400661" cy="777240"/>
          </a:xfrm>
        </p:spPr>
        <p:txBody>
          <a:bodyPr/>
          <a:lstStyle>
            <a:lvl1pPr>
              <a:defRPr>
                <a:solidFill>
                  <a:srgbClr val="0E3689"/>
                </a:solidFill>
              </a:defRPr>
            </a:lvl1pPr>
          </a:lstStyle>
          <a:p>
            <a:r>
              <a:rPr lang="en-US"/>
              <a:t>Click to edit Master title</a:t>
            </a:r>
          </a:p>
        </p:txBody>
      </p:sp>
      <p:sp>
        <p:nvSpPr>
          <p:cNvPr id="7" name="Text Placeholder 9">
            <a:extLst>
              <a:ext uri="{FF2B5EF4-FFF2-40B4-BE49-F238E27FC236}">
                <a16:creationId xmlns:a16="http://schemas.microsoft.com/office/drawing/2014/main" id="{8F614E39-BA14-7D4B-8328-2FB5286D32B7}"/>
              </a:ext>
            </a:extLst>
          </p:cNvPr>
          <p:cNvSpPr>
            <a:spLocks noGrp="1"/>
          </p:cNvSpPr>
          <p:nvPr>
            <p:ph type="body" sz="quarter" idx="13" hasCustomPrompt="1"/>
          </p:nvPr>
        </p:nvSpPr>
        <p:spPr>
          <a:xfrm>
            <a:off x="368603" y="855575"/>
            <a:ext cx="11400661" cy="428625"/>
          </a:xfrm>
          <a:prstGeom prst="rect">
            <a:avLst/>
          </a:prstGeom>
        </p:spPr>
        <p:txBody>
          <a:bodyPr anchor="ctr">
            <a:noAutofit/>
          </a:bodyPr>
          <a:lstStyle>
            <a:lvl1pPr marL="0" indent="0">
              <a:buNone/>
              <a:defRPr>
                <a:solidFill>
                  <a:schemeClr val="bg2"/>
                </a:solidFill>
              </a:defRPr>
            </a:lvl1pPr>
          </a:lstStyle>
          <a:p>
            <a:pPr lvl="0"/>
            <a:r>
              <a:rPr lang="en-US" b="1" kern="0">
                <a:solidFill>
                  <a:srgbClr val="45A8C4"/>
                </a:solidFill>
                <a:latin typeface="+mn-lt"/>
                <a:cs typeface="Calibri"/>
              </a:rPr>
              <a:t>Subtitle</a:t>
            </a:r>
            <a:endParaRPr lang="en-US"/>
          </a:p>
        </p:txBody>
      </p:sp>
      <p:sp>
        <p:nvSpPr>
          <p:cNvPr id="6" name="Slide Number Placeholder 3">
            <a:extLst>
              <a:ext uri="{FF2B5EF4-FFF2-40B4-BE49-F238E27FC236}">
                <a16:creationId xmlns:a16="http://schemas.microsoft.com/office/drawing/2014/main" id="{EE1AF5FC-F2FA-394E-84C1-01EAD8B919D8}"/>
              </a:ext>
            </a:extLst>
          </p:cNvPr>
          <p:cNvSpPr>
            <a:spLocks noGrp="1"/>
          </p:cNvSpPr>
          <p:nvPr>
            <p:ph type="sldNum" sz="quarter" idx="11"/>
          </p:nvPr>
        </p:nvSpPr>
        <p:spPr>
          <a:xfrm>
            <a:off x="75733" y="6413761"/>
            <a:ext cx="541052" cy="365125"/>
          </a:xfrm>
          <a:prstGeom prst="rect">
            <a:avLst/>
          </a:prstGeom>
        </p:spPr>
        <p:txBody>
          <a:bodyPr/>
          <a:lstStyle/>
          <a:p>
            <a:pPr algn="r"/>
            <a:fld id="{8C966FB5-52B7-6949-B0A0-AF71D5B5D070}" type="slidenum">
              <a:rPr lang="en-US" smtClean="0"/>
              <a:pPr algn="r"/>
              <a:t>‹#›</a:t>
            </a:fld>
            <a:endParaRPr lang="en-US"/>
          </a:p>
        </p:txBody>
      </p:sp>
      <p:sp>
        <p:nvSpPr>
          <p:cNvPr id="5" name="Footer Placeholder 4">
            <a:extLst>
              <a:ext uri="{FF2B5EF4-FFF2-40B4-BE49-F238E27FC236}">
                <a16:creationId xmlns:a16="http://schemas.microsoft.com/office/drawing/2014/main" id="{85306521-0BA2-7C48-8CAD-8B9AFEEF681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40125619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DBD7D4D-E3CC-2145-A67B-6547F34D946C}"/>
              </a:ext>
            </a:extLst>
          </p:cNvPr>
          <p:cNvSpPr>
            <a:spLocks noGrp="1"/>
          </p:cNvSpPr>
          <p:nvPr>
            <p:ph type="sldNum" sz="quarter" idx="11"/>
          </p:nvPr>
        </p:nvSpPr>
        <p:spPr>
          <a:xfrm>
            <a:off x="75733" y="6413761"/>
            <a:ext cx="541052" cy="365125"/>
          </a:xfrm>
          <a:prstGeom prst="rect">
            <a:avLst/>
          </a:prstGeom>
        </p:spPr>
        <p:txBody>
          <a:bodyPr/>
          <a:lstStyle/>
          <a:p>
            <a:pPr algn="r"/>
            <a:fld id="{8C966FB5-52B7-6949-B0A0-AF71D5B5D070}" type="slidenum">
              <a:rPr lang="en-US" smtClean="0"/>
              <a:pPr algn="r"/>
              <a:t>‹#›</a:t>
            </a:fld>
            <a:endParaRPr lang="en-US"/>
          </a:p>
        </p:txBody>
      </p:sp>
      <p:sp>
        <p:nvSpPr>
          <p:cNvPr id="4" name="Footer Placeholder 4">
            <a:extLst>
              <a:ext uri="{FF2B5EF4-FFF2-40B4-BE49-F238E27FC236}">
                <a16:creationId xmlns:a16="http://schemas.microsoft.com/office/drawing/2014/main" id="{7EDE752C-4DF4-1741-BE5B-60F47530E2A5}"/>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1412745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9BB9-8088-1B4E-AA38-17BC94EF144E}"/>
              </a:ext>
            </a:extLst>
          </p:cNvPr>
          <p:cNvSpPr>
            <a:spLocks noGrp="1"/>
          </p:cNvSpPr>
          <p:nvPr>
            <p:ph type="title"/>
          </p:nvPr>
        </p:nvSpPr>
        <p:spPr>
          <a:xfrm>
            <a:off x="355509" y="96295"/>
            <a:ext cx="11400661" cy="777240"/>
          </a:xfrm>
        </p:spPr>
        <p:txBody>
          <a:bodyPr/>
          <a:lstStyle>
            <a:lvl1pPr>
              <a:defRPr sz="4000"/>
            </a:lvl1pPr>
          </a:lstStyle>
          <a:p>
            <a:r>
              <a:rPr lang="en-US"/>
              <a:t>Click to edit Master title</a:t>
            </a:r>
          </a:p>
        </p:txBody>
      </p:sp>
      <p:sp>
        <p:nvSpPr>
          <p:cNvPr id="10" name="Text Placeholder 9">
            <a:extLst>
              <a:ext uri="{FF2B5EF4-FFF2-40B4-BE49-F238E27FC236}">
                <a16:creationId xmlns:a16="http://schemas.microsoft.com/office/drawing/2014/main" id="{B5F3DB77-FEA1-E44C-9C5F-88B2D4B5D283}"/>
              </a:ext>
            </a:extLst>
          </p:cNvPr>
          <p:cNvSpPr>
            <a:spLocks noGrp="1"/>
          </p:cNvSpPr>
          <p:nvPr>
            <p:ph type="body" sz="quarter" idx="13" hasCustomPrompt="1"/>
          </p:nvPr>
        </p:nvSpPr>
        <p:spPr>
          <a:xfrm>
            <a:off x="368603" y="831986"/>
            <a:ext cx="11400661" cy="428625"/>
          </a:xfrm>
          <a:prstGeom prst="rect">
            <a:avLst/>
          </a:prstGeom>
        </p:spPr>
        <p:txBody>
          <a:bodyPr anchor="ctr">
            <a:noAutofit/>
          </a:bodyPr>
          <a:lstStyle>
            <a:lvl1pPr marL="0" indent="0">
              <a:buNone/>
              <a:defRPr sz="3000">
                <a:solidFill>
                  <a:srgbClr val="1D9CE4"/>
                </a:solidFill>
              </a:defRPr>
            </a:lvl1pPr>
          </a:lstStyle>
          <a:p>
            <a:pPr lvl="0"/>
            <a:r>
              <a:rPr lang="en-US" b="1" kern="0">
                <a:solidFill>
                  <a:srgbClr val="45A8C4"/>
                </a:solidFill>
                <a:latin typeface="+mn-lt"/>
                <a:cs typeface="Calibri"/>
              </a:rPr>
              <a:t>Subtitle</a:t>
            </a:r>
            <a:endParaRPr lang="en-US"/>
          </a:p>
        </p:txBody>
      </p:sp>
      <p:sp>
        <p:nvSpPr>
          <p:cNvPr id="6" name="Content Placeholder 12">
            <a:extLst>
              <a:ext uri="{FF2B5EF4-FFF2-40B4-BE49-F238E27FC236}">
                <a16:creationId xmlns:a16="http://schemas.microsoft.com/office/drawing/2014/main" id="{955162B4-304F-5841-8C1A-37D23DCFC924}"/>
              </a:ext>
            </a:extLst>
          </p:cNvPr>
          <p:cNvSpPr>
            <a:spLocks noGrp="1"/>
          </p:cNvSpPr>
          <p:nvPr>
            <p:ph sz="quarter" idx="15"/>
          </p:nvPr>
        </p:nvSpPr>
        <p:spPr>
          <a:xfrm>
            <a:off x="355509" y="1403852"/>
            <a:ext cx="11400660" cy="4905184"/>
          </a:xfrm>
          <a:prstGeom prst="rect">
            <a:avLst/>
          </a:prstGeom>
        </p:spPr>
        <p:txBody>
          <a:bodyPr/>
          <a:lstStyle>
            <a:lvl1pPr marL="274201" indent="-274201">
              <a:defRPr sz="3000"/>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DC4207E9-C13E-1647-9F09-C18700780875}"/>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sp>
        <p:nvSpPr>
          <p:cNvPr id="8" name="Slide Number Placeholder 8">
            <a:extLst>
              <a:ext uri="{FF2B5EF4-FFF2-40B4-BE49-F238E27FC236}">
                <a16:creationId xmlns:a16="http://schemas.microsoft.com/office/drawing/2014/main" id="{E1704FFC-4F15-324D-96E6-976EE1494825}"/>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9" name="Group 8">
            <a:extLst>
              <a:ext uri="{FF2B5EF4-FFF2-40B4-BE49-F238E27FC236}">
                <a16:creationId xmlns:a16="http://schemas.microsoft.com/office/drawing/2014/main" id="{BF42D503-9A96-D64F-9F2A-686838B59E92}"/>
              </a:ext>
            </a:extLst>
          </p:cNvPr>
          <p:cNvGrpSpPr/>
          <p:nvPr userDrawn="1"/>
        </p:nvGrpSpPr>
        <p:grpSpPr>
          <a:xfrm>
            <a:off x="3984798" y="6596323"/>
            <a:ext cx="3594287" cy="261677"/>
            <a:chOff x="3984798" y="6596323"/>
            <a:chExt cx="3594287" cy="261677"/>
          </a:xfrm>
        </p:grpSpPr>
        <p:sp>
          <p:nvSpPr>
            <p:cNvPr id="11" name="TextBox 10">
              <a:extLst>
                <a:ext uri="{FF2B5EF4-FFF2-40B4-BE49-F238E27FC236}">
                  <a16:creationId xmlns:a16="http://schemas.microsoft.com/office/drawing/2014/main" id="{E79DA906-E77A-5240-98D3-F3FA40331838}"/>
                </a:ext>
              </a:extLst>
            </p:cNvPr>
            <p:cNvSpPr txBox="1"/>
            <p:nvPr userDrawn="1"/>
          </p:nvSpPr>
          <p:spPr>
            <a:xfrm>
              <a:off x="3984798" y="6596323"/>
              <a:ext cx="3594287" cy="246221"/>
            </a:xfrm>
            <a:prstGeom prst="rect">
              <a:avLst/>
            </a:prstGeom>
            <a:noFill/>
          </p:spPr>
          <p:txBody>
            <a:bodyPr wrap="square" rtlCol="0">
              <a:spAutoFit/>
            </a:bodyPr>
            <a:lstStyle/>
            <a:p>
              <a:pPr algn="r"/>
              <a:fld id="{6B651317-B18C-E948-B990-13010FE9F46D}" type="datetime3">
                <a:rPr lang="en-US" sz="1000" smtClean="0">
                  <a:solidFill>
                    <a:schemeClr val="bg1">
                      <a:lumMod val="65000"/>
                    </a:schemeClr>
                  </a:solidFill>
                </a:rPr>
                <a:t>27 November 2024</a:t>
              </a:fld>
              <a:r>
                <a:rPr lang="en-US" sz="1000">
                  <a:solidFill>
                    <a:schemeClr val="bg1">
                      <a:lumMod val="65000"/>
                    </a:schemeClr>
                  </a:solidFill>
                </a:rPr>
                <a:t> Microchip Technology Inc. and its subsidiaries</a:t>
              </a:r>
            </a:p>
          </p:txBody>
        </p:sp>
        <p:sp>
          <p:nvSpPr>
            <p:cNvPr id="12" name="Rectangle 11">
              <a:extLst>
                <a:ext uri="{FF2B5EF4-FFF2-40B4-BE49-F238E27FC236}">
                  <a16:creationId xmlns:a16="http://schemas.microsoft.com/office/drawing/2014/main" id="{18C4F890-E5A4-0844-9DAE-418C6FA03CF4}"/>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a:extLst>
                <a:ext uri="{FF2B5EF4-FFF2-40B4-BE49-F238E27FC236}">
                  <a16:creationId xmlns:a16="http://schemas.microsoft.com/office/drawing/2014/main" id="{8747B63C-8A0B-7B43-8B1E-3F2EE21776C4}"/>
                </a:ext>
              </a:extLst>
            </p:cNvPr>
            <p:cNvSpPr txBox="1"/>
            <p:nvPr userDrawn="1"/>
          </p:nvSpPr>
          <p:spPr>
            <a:xfrm>
              <a:off x="4611329" y="6611779"/>
              <a:ext cx="284763" cy="246221"/>
            </a:xfrm>
            <a:prstGeom prst="rect">
              <a:avLst/>
            </a:prstGeom>
            <a:noFill/>
          </p:spPr>
          <p:txBody>
            <a:bodyPr wrap="square" rtlCol="0">
              <a:spAutoFit/>
            </a:bodyPr>
            <a:lstStyle/>
            <a:p>
              <a:pPr algn="r"/>
              <a:r>
                <a:rPr lang="en-US" sz="1000">
                  <a:solidFill>
                    <a:schemeClr val="bg1">
                      <a:lumMod val="65000"/>
                    </a:schemeClr>
                  </a:solidFill>
                </a:rPr>
                <a:t>©</a:t>
              </a:r>
            </a:p>
          </p:txBody>
        </p:sp>
      </p:grpSp>
    </p:spTree>
    <p:extLst>
      <p:ext uri="{BB962C8B-B14F-4D97-AF65-F5344CB8AC3E}">
        <p14:creationId xmlns:p14="http://schemas.microsoft.com/office/powerpoint/2010/main" val="3440774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Line Title and Content">
    <p:spTree>
      <p:nvGrpSpPr>
        <p:cNvPr id="1" name=""/>
        <p:cNvGrpSpPr/>
        <p:nvPr/>
      </p:nvGrpSpPr>
      <p:grpSpPr>
        <a:xfrm>
          <a:off x="0" y="0"/>
          <a:ext cx="0" cy="0"/>
          <a:chOff x="0" y="0"/>
          <a:chExt cx="0" cy="0"/>
        </a:xfrm>
      </p:grpSpPr>
      <p:sp>
        <p:nvSpPr>
          <p:cNvPr id="6" name="Content Placeholder 12">
            <a:extLst>
              <a:ext uri="{FF2B5EF4-FFF2-40B4-BE49-F238E27FC236}">
                <a16:creationId xmlns:a16="http://schemas.microsoft.com/office/drawing/2014/main" id="{955162B4-304F-5841-8C1A-37D23DCFC924}"/>
              </a:ext>
            </a:extLst>
          </p:cNvPr>
          <p:cNvSpPr>
            <a:spLocks noGrp="1"/>
          </p:cNvSpPr>
          <p:nvPr>
            <p:ph sz="quarter" idx="15"/>
          </p:nvPr>
        </p:nvSpPr>
        <p:spPr>
          <a:xfrm>
            <a:off x="355509" y="1626375"/>
            <a:ext cx="11400660" cy="4664076"/>
          </a:xfrm>
          <a:prstGeom prst="rect">
            <a:avLst/>
          </a:prstGeom>
        </p:spPr>
        <p:txBody>
          <a:bodyPr/>
          <a:lstStyle>
            <a:lvl1pPr marL="274201" indent="-274201">
              <a:defRPr sz="3000"/>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098AAA9D-2041-3B4F-8508-758963B7970D}"/>
              </a:ext>
            </a:extLst>
          </p:cNvPr>
          <p:cNvSpPr>
            <a:spLocks noGrp="1"/>
          </p:cNvSpPr>
          <p:nvPr>
            <p:ph type="title"/>
          </p:nvPr>
        </p:nvSpPr>
        <p:spPr>
          <a:xfrm>
            <a:off x="355509" y="96296"/>
            <a:ext cx="11400661" cy="1489280"/>
          </a:xfrm>
          <a:prstGeom prst="rect">
            <a:avLst/>
          </a:prstGeom>
        </p:spPr>
        <p:txBody>
          <a:bodyPr vert="horz" lIns="121888" tIns="60944" rIns="121888" bIns="60944" rtlCol="0" anchor="t" anchorCtr="0">
            <a:noAutofit/>
          </a:bodyPr>
          <a:lstStyle>
            <a:lvl1pPr>
              <a:defRPr sz="4000"/>
            </a:lvl1pPr>
          </a:lstStyle>
          <a:p>
            <a:r>
              <a:rPr lang="en-US"/>
              <a:t>Click to edit Master title</a:t>
            </a:r>
          </a:p>
        </p:txBody>
      </p:sp>
      <p:sp>
        <p:nvSpPr>
          <p:cNvPr id="5" name="Footer Placeholder 4">
            <a:extLst>
              <a:ext uri="{FF2B5EF4-FFF2-40B4-BE49-F238E27FC236}">
                <a16:creationId xmlns:a16="http://schemas.microsoft.com/office/drawing/2014/main" id="{516A6C8C-5670-1242-B987-55F42BAD97D1}"/>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sp>
        <p:nvSpPr>
          <p:cNvPr id="8" name="Slide Number Placeholder 8">
            <a:extLst>
              <a:ext uri="{FF2B5EF4-FFF2-40B4-BE49-F238E27FC236}">
                <a16:creationId xmlns:a16="http://schemas.microsoft.com/office/drawing/2014/main" id="{AD67FA37-0073-AF47-8F1C-C046BC1C223C}"/>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9" name="Group 8">
            <a:extLst>
              <a:ext uri="{FF2B5EF4-FFF2-40B4-BE49-F238E27FC236}">
                <a16:creationId xmlns:a16="http://schemas.microsoft.com/office/drawing/2014/main" id="{FD1FA29F-D3D1-B743-BF1F-4F74E9BFBE96}"/>
              </a:ext>
            </a:extLst>
          </p:cNvPr>
          <p:cNvGrpSpPr/>
          <p:nvPr userDrawn="1"/>
        </p:nvGrpSpPr>
        <p:grpSpPr>
          <a:xfrm>
            <a:off x="3984798" y="6596323"/>
            <a:ext cx="3594287" cy="261677"/>
            <a:chOff x="3984798" y="6596323"/>
            <a:chExt cx="3594287" cy="261677"/>
          </a:xfrm>
        </p:grpSpPr>
        <p:sp>
          <p:nvSpPr>
            <p:cNvPr id="10" name="TextBox 9">
              <a:extLst>
                <a:ext uri="{FF2B5EF4-FFF2-40B4-BE49-F238E27FC236}">
                  <a16:creationId xmlns:a16="http://schemas.microsoft.com/office/drawing/2014/main" id="{C4D98CAA-53AB-CA40-BB99-AC8568C9C965}"/>
                </a:ext>
              </a:extLst>
            </p:cNvPr>
            <p:cNvSpPr txBox="1"/>
            <p:nvPr userDrawn="1"/>
          </p:nvSpPr>
          <p:spPr>
            <a:xfrm>
              <a:off x="3984798" y="6596323"/>
              <a:ext cx="3594287" cy="246221"/>
            </a:xfrm>
            <a:prstGeom prst="rect">
              <a:avLst/>
            </a:prstGeom>
            <a:noFill/>
          </p:spPr>
          <p:txBody>
            <a:bodyPr wrap="square" rtlCol="0">
              <a:spAutoFit/>
            </a:bodyPr>
            <a:lstStyle/>
            <a:p>
              <a:pPr algn="r"/>
              <a:fld id="{493471D4-F779-B244-9C40-C480DA421F1D}" type="datetime3">
                <a:rPr lang="en-US" sz="1000" smtClean="0">
                  <a:solidFill>
                    <a:schemeClr val="bg1">
                      <a:lumMod val="65000"/>
                    </a:schemeClr>
                  </a:solidFill>
                </a:rPr>
                <a:t>27 November 2024</a:t>
              </a:fld>
              <a:r>
                <a:rPr lang="en-US" sz="1000">
                  <a:solidFill>
                    <a:schemeClr val="bg1">
                      <a:lumMod val="65000"/>
                    </a:schemeClr>
                  </a:solidFill>
                </a:rPr>
                <a:t> Microchip Technology Inc. and its subsidiaries</a:t>
              </a:r>
            </a:p>
          </p:txBody>
        </p:sp>
        <p:sp>
          <p:nvSpPr>
            <p:cNvPr id="11" name="Rectangle 10">
              <a:extLst>
                <a:ext uri="{FF2B5EF4-FFF2-40B4-BE49-F238E27FC236}">
                  <a16:creationId xmlns:a16="http://schemas.microsoft.com/office/drawing/2014/main" id="{135653C1-7F81-CF47-B063-A8C4BC3DF144}"/>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a:extLst>
                <a:ext uri="{FF2B5EF4-FFF2-40B4-BE49-F238E27FC236}">
                  <a16:creationId xmlns:a16="http://schemas.microsoft.com/office/drawing/2014/main" id="{713EB453-955B-B940-9782-A882942161A9}"/>
                </a:ext>
              </a:extLst>
            </p:cNvPr>
            <p:cNvSpPr txBox="1"/>
            <p:nvPr userDrawn="1"/>
          </p:nvSpPr>
          <p:spPr>
            <a:xfrm>
              <a:off x="4611329" y="6611779"/>
              <a:ext cx="284763" cy="246221"/>
            </a:xfrm>
            <a:prstGeom prst="rect">
              <a:avLst/>
            </a:prstGeom>
            <a:noFill/>
          </p:spPr>
          <p:txBody>
            <a:bodyPr wrap="square" rtlCol="0">
              <a:spAutoFit/>
            </a:bodyPr>
            <a:lstStyle/>
            <a:p>
              <a:pPr algn="r"/>
              <a:r>
                <a:rPr lang="en-US" sz="1000">
                  <a:solidFill>
                    <a:schemeClr val="bg1">
                      <a:lumMod val="65000"/>
                    </a:schemeClr>
                  </a:solidFill>
                </a:rPr>
                <a:t>©</a:t>
              </a:r>
            </a:p>
          </p:txBody>
        </p:sp>
      </p:grpSp>
    </p:spTree>
    <p:extLst>
      <p:ext uri="{BB962C8B-B14F-4D97-AF65-F5344CB8AC3E}">
        <p14:creationId xmlns:p14="http://schemas.microsoft.com/office/powerpoint/2010/main" val="2829715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4ABC63-0F02-3D4C-B5A8-224D9EF04437}"/>
              </a:ext>
            </a:extLst>
          </p:cNvPr>
          <p:cNvSpPr>
            <a:spLocks noGrp="1"/>
          </p:cNvSpPr>
          <p:nvPr>
            <p:ph type="title"/>
          </p:nvPr>
        </p:nvSpPr>
        <p:spPr>
          <a:xfrm>
            <a:off x="355509" y="96297"/>
            <a:ext cx="11400661" cy="777240"/>
          </a:xfrm>
        </p:spPr>
        <p:txBody>
          <a:bodyPr/>
          <a:lstStyle>
            <a:lvl1pPr>
              <a:defRPr sz="4000"/>
            </a:lvl1pPr>
          </a:lstStyle>
          <a:p>
            <a:r>
              <a:rPr lang="en-US"/>
              <a:t>Click to edit Master title</a:t>
            </a:r>
          </a:p>
        </p:txBody>
      </p:sp>
      <p:sp>
        <p:nvSpPr>
          <p:cNvPr id="7" name="Content Placeholder 12">
            <a:extLst>
              <a:ext uri="{FF2B5EF4-FFF2-40B4-BE49-F238E27FC236}">
                <a16:creationId xmlns:a16="http://schemas.microsoft.com/office/drawing/2014/main" id="{2EFF8C43-59A6-4644-B04E-6AE187BD55D1}"/>
              </a:ext>
            </a:extLst>
          </p:cNvPr>
          <p:cNvSpPr>
            <a:spLocks noGrp="1"/>
          </p:cNvSpPr>
          <p:nvPr>
            <p:ph sz="quarter" idx="15"/>
          </p:nvPr>
        </p:nvSpPr>
        <p:spPr>
          <a:xfrm>
            <a:off x="355509" y="929269"/>
            <a:ext cx="5505846" cy="5374679"/>
          </a:xfrm>
          <a:prstGeom prst="rect">
            <a:avLst/>
          </a:prstGeom>
        </p:spPr>
        <p:txBody>
          <a:bodyPr/>
          <a:lstStyle>
            <a:lvl1pPr marL="274201" indent="-274201">
              <a:defRPr sz="3000"/>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2">
            <a:extLst>
              <a:ext uri="{FF2B5EF4-FFF2-40B4-BE49-F238E27FC236}">
                <a16:creationId xmlns:a16="http://schemas.microsoft.com/office/drawing/2014/main" id="{69F5C3FF-72D2-604B-A6AF-63E081CA68F8}"/>
              </a:ext>
            </a:extLst>
          </p:cNvPr>
          <p:cNvSpPr>
            <a:spLocks noGrp="1"/>
          </p:cNvSpPr>
          <p:nvPr>
            <p:ph sz="quarter" idx="16"/>
          </p:nvPr>
        </p:nvSpPr>
        <p:spPr>
          <a:xfrm>
            <a:off x="6250324" y="929270"/>
            <a:ext cx="5505846" cy="5374678"/>
          </a:xfrm>
          <a:prstGeom prst="rect">
            <a:avLst/>
          </a:prstGeom>
        </p:spPr>
        <p:txBody>
          <a:bodyPr/>
          <a:lstStyle>
            <a:lvl1pPr marL="274201" indent="-274201">
              <a:defRPr sz="3000"/>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4">
            <a:extLst>
              <a:ext uri="{FF2B5EF4-FFF2-40B4-BE49-F238E27FC236}">
                <a16:creationId xmlns:a16="http://schemas.microsoft.com/office/drawing/2014/main" id="{3872A14E-E83F-9541-B766-352B85366E62}"/>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sp>
        <p:nvSpPr>
          <p:cNvPr id="8" name="Slide Number Placeholder 8">
            <a:extLst>
              <a:ext uri="{FF2B5EF4-FFF2-40B4-BE49-F238E27FC236}">
                <a16:creationId xmlns:a16="http://schemas.microsoft.com/office/drawing/2014/main" id="{78986A39-4957-2843-AFDE-E6160A6C0548}"/>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11" name="Group 10">
            <a:extLst>
              <a:ext uri="{FF2B5EF4-FFF2-40B4-BE49-F238E27FC236}">
                <a16:creationId xmlns:a16="http://schemas.microsoft.com/office/drawing/2014/main" id="{E82C2564-89A5-B045-B11D-EC2B6C4EF263}"/>
              </a:ext>
            </a:extLst>
          </p:cNvPr>
          <p:cNvGrpSpPr/>
          <p:nvPr userDrawn="1"/>
        </p:nvGrpSpPr>
        <p:grpSpPr>
          <a:xfrm>
            <a:off x="3984798" y="6596323"/>
            <a:ext cx="3594287" cy="261677"/>
            <a:chOff x="3984798" y="6596323"/>
            <a:chExt cx="3594287" cy="261677"/>
          </a:xfrm>
        </p:grpSpPr>
        <p:sp>
          <p:nvSpPr>
            <p:cNvPr id="12" name="TextBox 11">
              <a:extLst>
                <a:ext uri="{FF2B5EF4-FFF2-40B4-BE49-F238E27FC236}">
                  <a16:creationId xmlns:a16="http://schemas.microsoft.com/office/drawing/2014/main" id="{B46810D8-1F1D-2E44-98D2-9655BDEBA9A9}"/>
                </a:ext>
              </a:extLst>
            </p:cNvPr>
            <p:cNvSpPr txBox="1"/>
            <p:nvPr userDrawn="1"/>
          </p:nvSpPr>
          <p:spPr>
            <a:xfrm>
              <a:off x="3984798" y="6596323"/>
              <a:ext cx="3594287" cy="246221"/>
            </a:xfrm>
            <a:prstGeom prst="rect">
              <a:avLst/>
            </a:prstGeom>
            <a:noFill/>
          </p:spPr>
          <p:txBody>
            <a:bodyPr wrap="square" rtlCol="0">
              <a:spAutoFit/>
            </a:bodyPr>
            <a:lstStyle/>
            <a:p>
              <a:pPr algn="r"/>
              <a:fld id="{D5B9D91C-B319-6740-B041-91E92A828C26}" type="datetime3">
                <a:rPr lang="en-US" sz="1000" smtClean="0">
                  <a:solidFill>
                    <a:schemeClr val="bg1">
                      <a:lumMod val="65000"/>
                    </a:schemeClr>
                  </a:solidFill>
                </a:rPr>
                <a:t>27 November 2024</a:t>
              </a:fld>
              <a:r>
                <a:rPr lang="en-US" sz="1000">
                  <a:solidFill>
                    <a:schemeClr val="bg1">
                      <a:lumMod val="65000"/>
                    </a:schemeClr>
                  </a:solidFill>
                </a:rPr>
                <a:t> Microchip Technology Inc. and its subsidiaries</a:t>
              </a:r>
            </a:p>
          </p:txBody>
        </p:sp>
        <p:sp>
          <p:nvSpPr>
            <p:cNvPr id="13" name="Rectangle 12">
              <a:extLst>
                <a:ext uri="{FF2B5EF4-FFF2-40B4-BE49-F238E27FC236}">
                  <a16:creationId xmlns:a16="http://schemas.microsoft.com/office/drawing/2014/main" id="{8CD45905-001C-3245-A3FD-ABDBA73B7BBC}"/>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Box 13">
              <a:extLst>
                <a:ext uri="{FF2B5EF4-FFF2-40B4-BE49-F238E27FC236}">
                  <a16:creationId xmlns:a16="http://schemas.microsoft.com/office/drawing/2014/main" id="{CF045E37-2F57-AB4C-8037-7C0BF70F4E15}"/>
                </a:ext>
              </a:extLst>
            </p:cNvPr>
            <p:cNvSpPr txBox="1"/>
            <p:nvPr userDrawn="1"/>
          </p:nvSpPr>
          <p:spPr>
            <a:xfrm>
              <a:off x="4611329" y="6611779"/>
              <a:ext cx="284763" cy="246221"/>
            </a:xfrm>
            <a:prstGeom prst="rect">
              <a:avLst/>
            </a:prstGeom>
            <a:noFill/>
          </p:spPr>
          <p:txBody>
            <a:bodyPr wrap="square" rtlCol="0">
              <a:spAutoFit/>
            </a:bodyPr>
            <a:lstStyle/>
            <a:p>
              <a:pPr algn="r"/>
              <a:r>
                <a:rPr lang="en-US" sz="1000">
                  <a:solidFill>
                    <a:schemeClr val="bg1">
                      <a:lumMod val="65000"/>
                    </a:schemeClr>
                  </a:solidFill>
                </a:rPr>
                <a:t>©</a:t>
              </a:r>
            </a:p>
          </p:txBody>
        </p:sp>
      </p:grpSp>
    </p:spTree>
    <p:extLst>
      <p:ext uri="{BB962C8B-B14F-4D97-AF65-F5344CB8AC3E}">
        <p14:creationId xmlns:p14="http://schemas.microsoft.com/office/powerpoint/2010/main" val="15402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 Subtitl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4ABC63-0F02-3D4C-B5A8-224D9EF04437}"/>
              </a:ext>
            </a:extLst>
          </p:cNvPr>
          <p:cNvSpPr>
            <a:spLocks noGrp="1"/>
          </p:cNvSpPr>
          <p:nvPr>
            <p:ph type="title"/>
          </p:nvPr>
        </p:nvSpPr>
        <p:spPr>
          <a:xfrm>
            <a:off x="355509" y="96297"/>
            <a:ext cx="11400661" cy="777240"/>
          </a:xfrm>
        </p:spPr>
        <p:txBody>
          <a:bodyPr>
            <a:noAutofit/>
          </a:bodyPr>
          <a:lstStyle>
            <a:lvl1pPr>
              <a:defRPr sz="4000"/>
            </a:lvl1pPr>
          </a:lstStyle>
          <a:p>
            <a:r>
              <a:rPr lang="en-US"/>
              <a:t>Click to edit Master title</a:t>
            </a:r>
          </a:p>
        </p:txBody>
      </p:sp>
      <p:sp>
        <p:nvSpPr>
          <p:cNvPr id="6" name="Text Placeholder 9">
            <a:extLst>
              <a:ext uri="{FF2B5EF4-FFF2-40B4-BE49-F238E27FC236}">
                <a16:creationId xmlns:a16="http://schemas.microsoft.com/office/drawing/2014/main" id="{EF0C5114-81F0-6D40-9DA2-1EA66CC7C6BC}"/>
              </a:ext>
            </a:extLst>
          </p:cNvPr>
          <p:cNvSpPr>
            <a:spLocks noGrp="1"/>
          </p:cNvSpPr>
          <p:nvPr>
            <p:ph type="body" sz="quarter" idx="13" hasCustomPrompt="1"/>
          </p:nvPr>
        </p:nvSpPr>
        <p:spPr>
          <a:xfrm>
            <a:off x="368603" y="831986"/>
            <a:ext cx="11400661" cy="428625"/>
          </a:xfrm>
          <a:prstGeom prst="rect">
            <a:avLst/>
          </a:prstGeom>
        </p:spPr>
        <p:txBody>
          <a:bodyPr anchor="ctr">
            <a:noAutofit/>
          </a:bodyPr>
          <a:lstStyle>
            <a:lvl1pPr marL="0" indent="0">
              <a:buNone/>
              <a:defRPr sz="3000">
                <a:solidFill>
                  <a:srgbClr val="1D9CE4"/>
                </a:solidFill>
              </a:defRPr>
            </a:lvl1pPr>
          </a:lstStyle>
          <a:p>
            <a:pPr lvl="0"/>
            <a:r>
              <a:rPr lang="en-US" b="1" kern="0">
                <a:solidFill>
                  <a:srgbClr val="45A8C4"/>
                </a:solidFill>
                <a:latin typeface="+mn-lt"/>
                <a:cs typeface="Calibri"/>
              </a:rPr>
              <a:t>Subtitle</a:t>
            </a:r>
            <a:endParaRPr lang="en-US"/>
          </a:p>
        </p:txBody>
      </p:sp>
      <p:sp>
        <p:nvSpPr>
          <p:cNvPr id="10" name="Content Placeholder 12">
            <a:extLst>
              <a:ext uri="{FF2B5EF4-FFF2-40B4-BE49-F238E27FC236}">
                <a16:creationId xmlns:a16="http://schemas.microsoft.com/office/drawing/2014/main" id="{4354C555-752C-5946-99B7-1752C8A6C9F8}"/>
              </a:ext>
            </a:extLst>
          </p:cNvPr>
          <p:cNvSpPr>
            <a:spLocks noGrp="1"/>
          </p:cNvSpPr>
          <p:nvPr>
            <p:ph sz="quarter" idx="15"/>
          </p:nvPr>
        </p:nvSpPr>
        <p:spPr>
          <a:xfrm>
            <a:off x="352454" y="1408545"/>
            <a:ext cx="5505846" cy="4907794"/>
          </a:xfrm>
          <a:prstGeom prst="rect">
            <a:avLst/>
          </a:prstGeom>
        </p:spPr>
        <p:txBody>
          <a:bodyPr/>
          <a:lstStyle>
            <a:lvl1pPr marL="274201" indent="-274201">
              <a:defRPr sz="3000"/>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2">
            <a:extLst>
              <a:ext uri="{FF2B5EF4-FFF2-40B4-BE49-F238E27FC236}">
                <a16:creationId xmlns:a16="http://schemas.microsoft.com/office/drawing/2014/main" id="{B1B5C683-E8CE-5447-B10F-1FA96B9838C5}"/>
              </a:ext>
            </a:extLst>
          </p:cNvPr>
          <p:cNvSpPr>
            <a:spLocks noGrp="1"/>
          </p:cNvSpPr>
          <p:nvPr>
            <p:ph sz="quarter" idx="16"/>
          </p:nvPr>
        </p:nvSpPr>
        <p:spPr>
          <a:xfrm>
            <a:off x="6250324" y="1408546"/>
            <a:ext cx="5505846" cy="4907794"/>
          </a:xfrm>
          <a:prstGeom prst="rect">
            <a:avLst/>
          </a:prstGeom>
        </p:spPr>
        <p:txBody>
          <a:bodyPr/>
          <a:lstStyle>
            <a:lvl1pPr marL="274201" indent="-274201">
              <a:defRPr sz="3000"/>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B9F735E5-BB03-E141-8FE5-6E137A04C79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sp>
        <p:nvSpPr>
          <p:cNvPr id="8" name="Slide Number Placeholder 8">
            <a:extLst>
              <a:ext uri="{FF2B5EF4-FFF2-40B4-BE49-F238E27FC236}">
                <a16:creationId xmlns:a16="http://schemas.microsoft.com/office/drawing/2014/main" id="{2D0980E6-4C36-ED4A-BBAC-FCB3FD474E42}"/>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12" name="Group 11">
            <a:extLst>
              <a:ext uri="{FF2B5EF4-FFF2-40B4-BE49-F238E27FC236}">
                <a16:creationId xmlns:a16="http://schemas.microsoft.com/office/drawing/2014/main" id="{FEE4F5BD-A8B2-8A43-8F9D-27796637426D}"/>
              </a:ext>
            </a:extLst>
          </p:cNvPr>
          <p:cNvGrpSpPr/>
          <p:nvPr userDrawn="1"/>
        </p:nvGrpSpPr>
        <p:grpSpPr>
          <a:xfrm>
            <a:off x="3984798" y="6596323"/>
            <a:ext cx="3594287" cy="261677"/>
            <a:chOff x="3984798" y="6596323"/>
            <a:chExt cx="3594287" cy="261677"/>
          </a:xfrm>
        </p:grpSpPr>
        <p:sp>
          <p:nvSpPr>
            <p:cNvPr id="13" name="TextBox 12">
              <a:extLst>
                <a:ext uri="{FF2B5EF4-FFF2-40B4-BE49-F238E27FC236}">
                  <a16:creationId xmlns:a16="http://schemas.microsoft.com/office/drawing/2014/main" id="{56AB45CE-9A16-9D42-B335-40FCBA3C7672}"/>
                </a:ext>
              </a:extLst>
            </p:cNvPr>
            <p:cNvSpPr txBox="1"/>
            <p:nvPr userDrawn="1"/>
          </p:nvSpPr>
          <p:spPr>
            <a:xfrm>
              <a:off x="3984798" y="6596323"/>
              <a:ext cx="3594287" cy="246221"/>
            </a:xfrm>
            <a:prstGeom prst="rect">
              <a:avLst/>
            </a:prstGeom>
            <a:noFill/>
          </p:spPr>
          <p:txBody>
            <a:bodyPr wrap="square" rtlCol="0">
              <a:spAutoFit/>
            </a:bodyPr>
            <a:lstStyle/>
            <a:p>
              <a:pPr algn="r"/>
              <a:fld id="{DA8F7AB5-BFE5-D543-9ED3-50EAB714655D}" type="datetime3">
                <a:rPr lang="en-US" sz="1000" smtClean="0">
                  <a:solidFill>
                    <a:schemeClr val="bg1">
                      <a:lumMod val="65000"/>
                    </a:schemeClr>
                  </a:solidFill>
                </a:rPr>
                <a:t>27 November 2024</a:t>
              </a:fld>
              <a:r>
                <a:rPr lang="en-US" sz="1000">
                  <a:solidFill>
                    <a:schemeClr val="bg1">
                      <a:lumMod val="65000"/>
                    </a:schemeClr>
                  </a:solidFill>
                </a:rPr>
                <a:t> Microchip Technology Inc. and its subsidiaries</a:t>
              </a:r>
            </a:p>
          </p:txBody>
        </p:sp>
        <p:sp>
          <p:nvSpPr>
            <p:cNvPr id="14" name="Rectangle 13">
              <a:extLst>
                <a:ext uri="{FF2B5EF4-FFF2-40B4-BE49-F238E27FC236}">
                  <a16:creationId xmlns:a16="http://schemas.microsoft.com/office/drawing/2014/main" id="{2B272549-DB7B-3E4B-A9DF-413990017250}"/>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14">
              <a:extLst>
                <a:ext uri="{FF2B5EF4-FFF2-40B4-BE49-F238E27FC236}">
                  <a16:creationId xmlns:a16="http://schemas.microsoft.com/office/drawing/2014/main" id="{C5593CC7-18E5-1E4B-B493-BCCB1352C41B}"/>
                </a:ext>
              </a:extLst>
            </p:cNvPr>
            <p:cNvSpPr txBox="1"/>
            <p:nvPr userDrawn="1"/>
          </p:nvSpPr>
          <p:spPr>
            <a:xfrm>
              <a:off x="4611329" y="6611779"/>
              <a:ext cx="284763" cy="246221"/>
            </a:xfrm>
            <a:prstGeom prst="rect">
              <a:avLst/>
            </a:prstGeom>
            <a:noFill/>
          </p:spPr>
          <p:txBody>
            <a:bodyPr wrap="square" rtlCol="0">
              <a:spAutoFit/>
            </a:bodyPr>
            <a:lstStyle/>
            <a:p>
              <a:pPr algn="r"/>
              <a:r>
                <a:rPr lang="en-US" sz="1000">
                  <a:solidFill>
                    <a:schemeClr val="bg1">
                      <a:lumMod val="65000"/>
                    </a:schemeClr>
                  </a:solidFill>
                </a:rPr>
                <a:t>©</a:t>
              </a:r>
            </a:p>
          </p:txBody>
        </p:sp>
      </p:grpSp>
    </p:spTree>
    <p:extLst>
      <p:ext uri="{BB962C8B-B14F-4D97-AF65-F5344CB8AC3E}">
        <p14:creationId xmlns:p14="http://schemas.microsoft.com/office/powerpoint/2010/main" val="2340959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507" y="923075"/>
            <a:ext cx="5474569" cy="567713"/>
          </a:xfrm>
          <a:prstGeom prst="rect">
            <a:avLst/>
          </a:prstGeom>
        </p:spPr>
        <p:txBody>
          <a:bodyPr anchor="b">
            <a:noAutofit/>
          </a:bodyPr>
          <a:lstStyle>
            <a:lvl1pPr marL="0" indent="0">
              <a:buNone/>
              <a:defRPr sz="3000" b="1" i="0"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a:t>Click to edit Master text styles</a:t>
            </a:r>
          </a:p>
        </p:txBody>
      </p:sp>
      <p:sp>
        <p:nvSpPr>
          <p:cNvPr id="5" name="Text Placeholder 4"/>
          <p:cNvSpPr>
            <a:spLocks noGrp="1"/>
          </p:cNvSpPr>
          <p:nvPr>
            <p:ph type="body" sz="quarter" idx="3" hasCustomPrompt="1"/>
          </p:nvPr>
        </p:nvSpPr>
        <p:spPr>
          <a:xfrm>
            <a:off x="6385192" y="941660"/>
            <a:ext cx="5387630" cy="567714"/>
          </a:xfrm>
          <a:prstGeom prst="rect">
            <a:avLst/>
          </a:prstGeom>
        </p:spPr>
        <p:txBody>
          <a:bodyPr anchor="b">
            <a:noAutofit/>
          </a:bodyPr>
          <a:lstStyle>
            <a:lvl1pPr marL="0" indent="0">
              <a:buNone/>
              <a:defRPr sz="30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a:t>Click to edit Master text styles.</a:t>
            </a:r>
          </a:p>
        </p:txBody>
      </p:sp>
      <p:sp>
        <p:nvSpPr>
          <p:cNvPr id="11" name="Title 1">
            <a:extLst>
              <a:ext uri="{FF2B5EF4-FFF2-40B4-BE49-F238E27FC236}">
                <a16:creationId xmlns:a16="http://schemas.microsoft.com/office/drawing/2014/main" id="{70898E04-A14A-8140-993E-87174E0C2C8D}"/>
              </a:ext>
            </a:extLst>
          </p:cNvPr>
          <p:cNvSpPr>
            <a:spLocks noGrp="1"/>
          </p:cNvSpPr>
          <p:nvPr>
            <p:ph type="title"/>
          </p:nvPr>
        </p:nvSpPr>
        <p:spPr>
          <a:xfrm>
            <a:off x="355509" y="96297"/>
            <a:ext cx="11400661" cy="777240"/>
          </a:xfrm>
        </p:spPr>
        <p:txBody>
          <a:bodyPr/>
          <a:lstStyle>
            <a:lvl1pPr>
              <a:defRPr sz="4000"/>
            </a:lvl1pPr>
          </a:lstStyle>
          <a:p>
            <a:r>
              <a:rPr lang="en-US"/>
              <a:t>Click to edit Master title</a:t>
            </a:r>
          </a:p>
        </p:txBody>
      </p:sp>
      <p:sp>
        <p:nvSpPr>
          <p:cNvPr id="8" name="Content Placeholder 12">
            <a:extLst>
              <a:ext uri="{FF2B5EF4-FFF2-40B4-BE49-F238E27FC236}">
                <a16:creationId xmlns:a16="http://schemas.microsoft.com/office/drawing/2014/main" id="{5170BFA0-6B7E-2944-A49D-35B39ABC44C4}"/>
              </a:ext>
            </a:extLst>
          </p:cNvPr>
          <p:cNvSpPr>
            <a:spLocks noGrp="1"/>
          </p:cNvSpPr>
          <p:nvPr>
            <p:ph sz="quarter" idx="15"/>
          </p:nvPr>
        </p:nvSpPr>
        <p:spPr>
          <a:xfrm>
            <a:off x="355509" y="1561175"/>
            <a:ext cx="5474567" cy="4795020"/>
          </a:xfrm>
          <a:prstGeom prst="rect">
            <a:avLst/>
          </a:prstGeom>
        </p:spPr>
        <p:txBody>
          <a:bodyPr/>
          <a:lstStyle>
            <a:lvl1pPr marL="274201" indent="-274201">
              <a:defRPr sz="3000"/>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2">
            <a:extLst>
              <a:ext uri="{FF2B5EF4-FFF2-40B4-BE49-F238E27FC236}">
                <a16:creationId xmlns:a16="http://schemas.microsoft.com/office/drawing/2014/main" id="{C883CD4E-1B81-AF4E-B076-F6C9C7DA1692}"/>
              </a:ext>
            </a:extLst>
          </p:cNvPr>
          <p:cNvSpPr>
            <a:spLocks noGrp="1"/>
          </p:cNvSpPr>
          <p:nvPr>
            <p:ph sz="quarter" idx="16"/>
          </p:nvPr>
        </p:nvSpPr>
        <p:spPr>
          <a:xfrm>
            <a:off x="6385193" y="1561175"/>
            <a:ext cx="5387630" cy="4795019"/>
          </a:xfrm>
          <a:prstGeom prst="rect">
            <a:avLst/>
          </a:prstGeom>
        </p:spPr>
        <p:txBody>
          <a:bodyPr/>
          <a:lstStyle>
            <a:lvl1pPr marL="274201" indent="-274201">
              <a:defRPr sz="3000"/>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E2902E3F-7B87-844B-A375-55F0B5134651}"/>
              </a:ext>
            </a:extLst>
          </p:cNvPr>
          <p:cNvSpPr>
            <a:spLocks noGrp="1"/>
          </p:cNvSpPr>
          <p:nvPr>
            <p:ph type="ftr" sz="quarter" idx="17"/>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sp>
        <p:nvSpPr>
          <p:cNvPr id="12" name="Slide Number Placeholder 8">
            <a:extLst>
              <a:ext uri="{FF2B5EF4-FFF2-40B4-BE49-F238E27FC236}">
                <a16:creationId xmlns:a16="http://schemas.microsoft.com/office/drawing/2014/main" id="{884F7A06-CF40-064F-B9BE-F69B2DFE502C}"/>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13" name="Group 12">
            <a:extLst>
              <a:ext uri="{FF2B5EF4-FFF2-40B4-BE49-F238E27FC236}">
                <a16:creationId xmlns:a16="http://schemas.microsoft.com/office/drawing/2014/main" id="{77ED839D-F08B-6B46-82B5-51DE2326DF5F}"/>
              </a:ext>
            </a:extLst>
          </p:cNvPr>
          <p:cNvGrpSpPr/>
          <p:nvPr userDrawn="1"/>
        </p:nvGrpSpPr>
        <p:grpSpPr>
          <a:xfrm>
            <a:off x="3984798" y="6596323"/>
            <a:ext cx="3594287" cy="261677"/>
            <a:chOff x="3984798" y="6596323"/>
            <a:chExt cx="3594287" cy="261677"/>
          </a:xfrm>
        </p:grpSpPr>
        <p:sp>
          <p:nvSpPr>
            <p:cNvPr id="14" name="TextBox 13">
              <a:extLst>
                <a:ext uri="{FF2B5EF4-FFF2-40B4-BE49-F238E27FC236}">
                  <a16:creationId xmlns:a16="http://schemas.microsoft.com/office/drawing/2014/main" id="{3FC1BBAD-8C56-A04F-899C-5B4188A5F5D3}"/>
                </a:ext>
              </a:extLst>
            </p:cNvPr>
            <p:cNvSpPr txBox="1"/>
            <p:nvPr userDrawn="1"/>
          </p:nvSpPr>
          <p:spPr>
            <a:xfrm>
              <a:off x="3984798" y="6596323"/>
              <a:ext cx="3594287" cy="246221"/>
            </a:xfrm>
            <a:prstGeom prst="rect">
              <a:avLst/>
            </a:prstGeom>
            <a:noFill/>
          </p:spPr>
          <p:txBody>
            <a:bodyPr wrap="square" rtlCol="0">
              <a:spAutoFit/>
            </a:bodyPr>
            <a:lstStyle/>
            <a:p>
              <a:pPr algn="r"/>
              <a:fld id="{A25B9A85-EE0A-E54F-AA18-41FF007C6B2F}" type="datetime3">
                <a:rPr lang="en-US" sz="1000" smtClean="0">
                  <a:solidFill>
                    <a:schemeClr val="bg1">
                      <a:lumMod val="65000"/>
                    </a:schemeClr>
                  </a:solidFill>
                </a:rPr>
                <a:t>27 November 2024</a:t>
              </a:fld>
              <a:r>
                <a:rPr lang="en-US" sz="1000">
                  <a:solidFill>
                    <a:schemeClr val="bg1">
                      <a:lumMod val="65000"/>
                    </a:schemeClr>
                  </a:solidFill>
                </a:rPr>
                <a:t> Microchip Technology Inc. and its subsidiaries</a:t>
              </a:r>
            </a:p>
          </p:txBody>
        </p:sp>
        <p:sp>
          <p:nvSpPr>
            <p:cNvPr id="15" name="Rectangle 14">
              <a:extLst>
                <a:ext uri="{FF2B5EF4-FFF2-40B4-BE49-F238E27FC236}">
                  <a16:creationId xmlns:a16="http://schemas.microsoft.com/office/drawing/2014/main" id="{B5CAC621-04E4-3B47-A37C-31D012718AE9}"/>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a:extLst>
                <a:ext uri="{FF2B5EF4-FFF2-40B4-BE49-F238E27FC236}">
                  <a16:creationId xmlns:a16="http://schemas.microsoft.com/office/drawing/2014/main" id="{F966AC5E-3B4D-524B-B3AE-A5267FAD281D}"/>
                </a:ext>
              </a:extLst>
            </p:cNvPr>
            <p:cNvSpPr txBox="1"/>
            <p:nvPr userDrawn="1"/>
          </p:nvSpPr>
          <p:spPr>
            <a:xfrm>
              <a:off x="4611329" y="6611779"/>
              <a:ext cx="284763" cy="246221"/>
            </a:xfrm>
            <a:prstGeom prst="rect">
              <a:avLst/>
            </a:prstGeom>
            <a:noFill/>
          </p:spPr>
          <p:txBody>
            <a:bodyPr wrap="square" rtlCol="0">
              <a:spAutoFit/>
            </a:bodyPr>
            <a:lstStyle/>
            <a:p>
              <a:pPr algn="r"/>
              <a:r>
                <a:rPr lang="en-US" sz="1000">
                  <a:solidFill>
                    <a:schemeClr val="bg1">
                      <a:lumMod val="65000"/>
                    </a:schemeClr>
                  </a:solidFill>
                </a:rPr>
                <a:t>©</a:t>
              </a:r>
            </a:p>
          </p:txBody>
        </p:sp>
      </p:grpSp>
    </p:spTree>
    <p:extLst>
      <p:ext uri="{BB962C8B-B14F-4D97-AF65-F5344CB8AC3E}">
        <p14:creationId xmlns:p14="http://schemas.microsoft.com/office/powerpoint/2010/main" val="2073102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 Subtitl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509" y="1381004"/>
            <a:ext cx="5474569" cy="580605"/>
          </a:xfrm>
          <a:prstGeom prst="rect">
            <a:avLst/>
          </a:prstGeom>
        </p:spPr>
        <p:txBody>
          <a:bodyPr anchor="b">
            <a:normAutofit/>
          </a:bodyPr>
          <a:lstStyle>
            <a:lvl1pPr marL="0" indent="0">
              <a:buNone/>
              <a:defRPr sz="30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a:t>Click to edit Master text styles</a:t>
            </a:r>
          </a:p>
        </p:txBody>
      </p:sp>
      <p:sp>
        <p:nvSpPr>
          <p:cNvPr id="5" name="Text Placeholder 4"/>
          <p:cNvSpPr>
            <a:spLocks noGrp="1"/>
          </p:cNvSpPr>
          <p:nvPr>
            <p:ph type="body" sz="quarter" idx="3"/>
          </p:nvPr>
        </p:nvSpPr>
        <p:spPr>
          <a:xfrm>
            <a:off x="6385192" y="1381003"/>
            <a:ext cx="5387630" cy="580606"/>
          </a:xfrm>
          <a:prstGeom prst="rect">
            <a:avLst/>
          </a:prstGeom>
        </p:spPr>
        <p:txBody>
          <a:bodyPr anchor="b">
            <a:normAutofit/>
          </a:bodyPr>
          <a:lstStyle>
            <a:lvl1pPr marL="0" indent="0">
              <a:buNone/>
              <a:defRPr sz="30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a:t>Click to edit Master text styles</a:t>
            </a:r>
          </a:p>
        </p:txBody>
      </p:sp>
      <p:sp>
        <p:nvSpPr>
          <p:cNvPr id="8" name="Title 1">
            <a:extLst>
              <a:ext uri="{FF2B5EF4-FFF2-40B4-BE49-F238E27FC236}">
                <a16:creationId xmlns:a16="http://schemas.microsoft.com/office/drawing/2014/main" id="{E22C09BD-60A2-D244-8F4B-695A122744A6}"/>
              </a:ext>
            </a:extLst>
          </p:cNvPr>
          <p:cNvSpPr>
            <a:spLocks noGrp="1"/>
          </p:cNvSpPr>
          <p:nvPr>
            <p:ph type="title"/>
          </p:nvPr>
        </p:nvSpPr>
        <p:spPr>
          <a:xfrm>
            <a:off x="355509" y="96297"/>
            <a:ext cx="11400661" cy="777240"/>
          </a:xfrm>
        </p:spPr>
        <p:txBody>
          <a:bodyPr/>
          <a:lstStyle>
            <a:lvl1pPr>
              <a:defRPr sz="4000"/>
            </a:lvl1pPr>
          </a:lstStyle>
          <a:p>
            <a:r>
              <a:rPr lang="en-US"/>
              <a:t>Click to edit Master title</a:t>
            </a:r>
          </a:p>
        </p:txBody>
      </p:sp>
      <p:sp>
        <p:nvSpPr>
          <p:cNvPr id="9" name="Text Placeholder 9">
            <a:extLst>
              <a:ext uri="{FF2B5EF4-FFF2-40B4-BE49-F238E27FC236}">
                <a16:creationId xmlns:a16="http://schemas.microsoft.com/office/drawing/2014/main" id="{E1D56C46-C13D-6843-8D78-E9DE559D36FD}"/>
              </a:ext>
            </a:extLst>
          </p:cNvPr>
          <p:cNvSpPr>
            <a:spLocks noGrp="1"/>
          </p:cNvSpPr>
          <p:nvPr>
            <p:ph type="body" sz="quarter" idx="13" hasCustomPrompt="1"/>
          </p:nvPr>
        </p:nvSpPr>
        <p:spPr>
          <a:xfrm>
            <a:off x="368603" y="831986"/>
            <a:ext cx="11400661" cy="428625"/>
          </a:xfrm>
          <a:prstGeom prst="rect">
            <a:avLst/>
          </a:prstGeom>
        </p:spPr>
        <p:txBody>
          <a:bodyPr anchor="ctr">
            <a:noAutofit/>
          </a:bodyPr>
          <a:lstStyle>
            <a:lvl1pPr marL="0" indent="0">
              <a:buNone/>
              <a:defRPr sz="3000">
                <a:solidFill>
                  <a:schemeClr val="bg2"/>
                </a:solidFill>
              </a:defRPr>
            </a:lvl1pPr>
          </a:lstStyle>
          <a:p>
            <a:pPr lvl="0"/>
            <a:r>
              <a:rPr lang="en-US" b="1" kern="0">
                <a:solidFill>
                  <a:srgbClr val="45A8C4"/>
                </a:solidFill>
                <a:latin typeface="+mn-lt"/>
                <a:cs typeface="Calibri"/>
              </a:rPr>
              <a:t>Subtitle</a:t>
            </a:r>
            <a:endParaRPr lang="en-US"/>
          </a:p>
        </p:txBody>
      </p:sp>
      <p:sp>
        <p:nvSpPr>
          <p:cNvPr id="2" name="Rectangle 1">
            <a:extLst>
              <a:ext uri="{FF2B5EF4-FFF2-40B4-BE49-F238E27FC236}">
                <a16:creationId xmlns:a16="http://schemas.microsoft.com/office/drawing/2014/main" id="{F88E56A8-D17E-8848-8C5B-EC8D2FC7921A}"/>
              </a:ext>
            </a:extLst>
          </p:cNvPr>
          <p:cNvSpPr/>
          <p:nvPr userDrawn="1"/>
        </p:nvSpPr>
        <p:spPr>
          <a:xfrm>
            <a:off x="10436087" y="6490880"/>
            <a:ext cx="129209" cy="1981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Content Placeholder 12">
            <a:extLst>
              <a:ext uri="{FF2B5EF4-FFF2-40B4-BE49-F238E27FC236}">
                <a16:creationId xmlns:a16="http://schemas.microsoft.com/office/drawing/2014/main" id="{61902A9B-4EBD-9042-9417-398D31C80DB0}"/>
              </a:ext>
            </a:extLst>
          </p:cNvPr>
          <p:cNvSpPr>
            <a:spLocks noGrp="1"/>
          </p:cNvSpPr>
          <p:nvPr>
            <p:ph sz="quarter" idx="15"/>
          </p:nvPr>
        </p:nvSpPr>
        <p:spPr>
          <a:xfrm>
            <a:off x="355509" y="1988634"/>
            <a:ext cx="5474567" cy="4327704"/>
          </a:xfrm>
          <a:prstGeom prst="rect">
            <a:avLst/>
          </a:prstGeom>
        </p:spPr>
        <p:txBody>
          <a:bodyPr/>
          <a:lstStyle>
            <a:lvl1pPr marL="274201" indent="-274201">
              <a:defRPr sz="3000"/>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2">
            <a:extLst>
              <a:ext uri="{FF2B5EF4-FFF2-40B4-BE49-F238E27FC236}">
                <a16:creationId xmlns:a16="http://schemas.microsoft.com/office/drawing/2014/main" id="{326E65A8-182F-624C-B231-E6CD084CC095}"/>
              </a:ext>
            </a:extLst>
          </p:cNvPr>
          <p:cNvSpPr>
            <a:spLocks noGrp="1"/>
          </p:cNvSpPr>
          <p:nvPr>
            <p:ph sz="quarter" idx="16"/>
          </p:nvPr>
        </p:nvSpPr>
        <p:spPr>
          <a:xfrm>
            <a:off x="6385193" y="1988634"/>
            <a:ext cx="5387630" cy="4327704"/>
          </a:xfrm>
          <a:prstGeom prst="rect">
            <a:avLst/>
          </a:prstGeom>
        </p:spPr>
        <p:txBody>
          <a:bodyPr/>
          <a:lstStyle>
            <a:lvl1pPr marL="274201" indent="-274201">
              <a:defRPr sz="3000"/>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4985913B-9067-5E4F-BEB8-B40B0526CDDE}"/>
              </a:ext>
            </a:extLst>
          </p:cNvPr>
          <p:cNvSpPr>
            <a:spLocks noGrp="1"/>
          </p:cNvSpPr>
          <p:nvPr>
            <p:ph type="ftr" sz="quarter" idx="17"/>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sp>
        <p:nvSpPr>
          <p:cNvPr id="13" name="Slide Number Placeholder 8">
            <a:extLst>
              <a:ext uri="{FF2B5EF4-FFF2-40B4-BE49-F238E27FC236}">
                <a16:creationId xmlns:a16="http://schemas.microsoft.com/office/drawing/2014/main" id="{099EDC09-5657-6C4E-AE82-350208BA5C37}"/>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grpSp>
        <p:nvGrpSpPr>
          <p:cNvPr id="14" name="Group 13">
            <a:extLst>
              <a:ext uri="{FF2B5EF4-FFF2-40B4-BE49-F238E27FC236}">
                <a16:creationId xmlns:a16="http://schemas.microsoft.com/office/drawing/2014/main" id="{EFDC922F-64A0-A245-9B54-7182667660D0}"/>
              </a:ext>
            </a:extLst>
          </p:cNvPr>
          <p:cNvGrpSpPr/>
          <p:nvPr userDrawn="1"/>
        </p:nvGrpSpPr>
        <p:grpSpPr>
          <a:xfrm>
            <a:off x="3984798" y="6596323"/>
            <a:ext cx="3594287" cy="261677"/>
            <a:chOff x="3984798" y="6596323"/>
            <a:chExt cx="3594287" cy="261677"/>
          </a:xfrm>
        </p:grpSpPr>
        <p:sp>
          <p:nvSpPr>
            <p:cNvPr id="15" name="TextBox 14">
              <a:extLst>
                <a:ext uri="{FF2B5EF4-FFF2-40B4-BE49-F238E27FC236}">
                  <a16:creationId xmlns:a16="http://schemas.microsoft.com/office/drawing/2014/main" id="{9328C046-B8FC-994F-85A4-8FD25DF19D2F}"/>
                </a:ext>
              </a:extLst>
            </p:cNvPr>
            <p:cNvSpPr txBox="1"/>
            <p:nvPr userDrawn="1"/>
          </p:nvSpPr>
          <p:spPr>
            <a:xfrm>
              <a:off x="3984798" y="6596323"/>
              <a:ext cx="3594287" cy="246221"/>
            </a:xfrm>
            <a:prstGeom prst="rect">
              <a:avLst/>
            </a:prstGeom>
            <a:noFill/>
          </p:spPr>
          <p:txBody>
            <a:bodyPr wrap="square" rtlCol="0">
              <a:spAutoFit/>
            </a:bodyPr>
            <a:lstStyle/>
            <a:p>
              <a:pPr algn="r"/>
              <a:fld id="{AB520446-FD47-794F-A313-0EC6DBF6114F}" type="datetime3">
                <a:rPr lang="en-US" sz="1000" smtClean="0">
                  <a:solidFill>
                    <a:schemeClr val="bg1">
                      <a:lumMod val="65000"/>
                    </a:schemeClr>
                  </a:solidFill>
                </a:rPr>
                <a:t>27 November 2024</a:t>
              </a:fld>
              <a:r>
                <a:rPr lang="en-US" sz="1000">
                  <a:solidFill>
                    <a:schemeClr val="bg1">
                      <a:lumMod val="65000"/>
                    </a:schemeClr>
                  </a:solidFill>
                </a:rPr>
                <a:t> Microchip Technology Inc. and its subsidiaries</a:t>
              </a:r>
            </a:p>
          </p:txBody>
        </p:sp>
        <p:sp>
          <p:nvSpPr>
            <p:cNvPr id="16" name="Rectangle 15">
              <a:extLst>
                <a:ext uri="{FF2B5EF4-FFF2-40B4-BE49-F238E27FC236}">
                  <a16:creationId xmlns:a16="http://schemas.microsoft.com/office/drawing/2014/main" id="{4CEB0F66-0524-644B-A3CD-BA2A14891286}"/>
                </a:ext>
              </a:extLst>
            </p:cNvPr>
            <p:cNvSpPr/>
            <p:nvPr userDrawn="1"/>
          </p:nvSpPr>
          <p:spPr>
            <a:xfrm>
              <a:off x="4070555" y="6611779"/>
              <a:ext cx="747251" cy="230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TextBox 16">
              <a:extLst>
                <a:ext uri="{FF2B5EF4-FFF2-40B4-BE49-F238E27FC236}">
                  <a16:creationId xmlns:a16="http://schemas.microsoft.com/office/drawing/2014/main" id="{7885BC8B-986D-8044-8033-3156B5F78D3D}"/>
                </a:ext>
              </a:extLst>
            </p:cNvPr>
            <p:cNvSpPr txBox="1"/>
            <p:nvPr userDrawn="1"/>
          </p:nvSpPr>
          <p:spPr>
            <a:xfrm>
              <a:off x="4611329" y="6611779"/>
              <a:ext cx="284763" cy="246221"/>
            </a:xfrm>
            <a:prstGeom prst="rect">
              <a:avLst/>
            </a:prstGeom>
            <a:noFill/>
          </p:spPr>
          <p:txBody>
            <a:bodyPr wrap="square" rtlCol="0">
              <a:spAutoFit/>
            </a:bodyPr>
            <a:lstStyle/>
            <a:p>
              <a:pPr algn="r"/>
              <a:r>
                <a:rPr lang="en-US" sz="1000">
                  <a:solidFill>
                    <a:schemeClr val="bg1">
                      <a:lumMod val="65000"/>
                    </a:schemeClr>
                  </a:solidFill>
                </a:rPr>
                <a:t>©</a:t>
              </a:r>
            </a:p>
          </p:txBody>
        </p:sp>
      </p:grpSp>
    </p:spTree>
    <p:extLst>
      <p:ext uri="{BB962C8B-B14F-4D97-AF65-F5344CB8AC3E}">
        <p14:creationId xmlns:p14="http://schemas.microsoft.com/office/powerpoint/2010/main" val="2167312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5.jpe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7.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MCHP-logo.jpg"/>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583436" y="6396138"/>
            <a:ext cx="1447127" cy="364442"/>
          </a:xfrm>
          <a:prstGeom prst="rect">
            <a:avLst/>
          </a:prstGeom>
        </p:spPr>
      </p:pic>
      <p:sp>
        <p:nvSpPr>
          <p:cNvPr id="2" name="Title Placeholder 1"/>
          <p:cNvSpPr>
            <a:spLocks noGrp="1"/>
          </p:cNvSpPr>
          <p:nvPr>
            <p:ph type="title"/>
          </p:nvPr>
        </p:nvSpPr>
        <p:spPr>
          <a:xfrm>
            <a:off x="355509" y="96296"/>
            <a:ext cx="11400661" cy="942795"/>
          </a:xfrm>
          <a:prstGeom prst="rect">
            <a:avLst/>
          </a:prstGeom>
        </p:spPr>
        <p:txBody>
          <a:bodyPr vert="horz" lIns="121888" tIns="60944" rIns="121888" bIns="60944" rtlCol="0" anchor="t" anchorCtr="0">
            <a:noAutofit/>
          </a:bodyPr>
          <a:lstStyle/>
          <a:p>
            <a:r>
              <a:rPr lang="en-US"/>
              <a:t>Click to edit Master title</a:t>
            </a:r>
          </a:p>
        </p:txBody>
      </p:sp>
      <p:sp>
        <p:nvSpPr>
          <p:cNvPr id="3" name="Text Placeholder 2"/>
          <p:cNvSpPr>
            <a:spLocks noGrp="1"/>
          </p:cNvSpPr>
          <p:nvPr>
            <p:ph type="body" idx="1"/>
          </p:nvPr>
        </p:nvSpPr>
        <p:spPr>
          <a:xfrm>
            <a:off x="355509" y="1039091"/>
            <a:ext cx="11400661" cy="5412311"/>
          </a:xfrm>
          <a:prstGeom prst="rect">
            <a:avLst/>
          </a:prstGeom>
        </p:spPr>
        <p:txBody>
          <a:bodyPr vert="horz" lIns="121888" tIns="60944" rIns="121888" bIns="609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52589C74-EF87-2646-A562-5428C2FBE5F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sp>
        <p:nvSpPr>
          <p:cNvPr id="9" name="Slide Number Placeholder 8">
            <a:extLst>
              <a:ext uri="{FF2B5EF4-FFF2-40B4-BE49-F238E27FC236}">
                <a16:creationId xmlns:a16="http://schemas.microsoft.com/office/drawing/2014/main" id="{A2865650-0440-F143-8EFF-C6F819EF3FF4}"/>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spTree>
    <p:extLst>
      <p:ext uri="{BB962C8B-B14F-4D97-AF65-F5344CB8AC3E}">
        <p14:creationId xmlns:p14="http://schemas.microsoft.com/office/powerpoint/2010/main" val="217697904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6" r:id="rId4"/>
    <p:sldLayoutId id="2147483660" r:id="rId5"/>
    <p:sldLayoutId id="2147483652" r:id="rId6"/>
    <p:sldLayoutId id="2147483657" r:id="rId7"/>
    <p:sldLayoutId id="2147483653" r:id="rId8"/>
    <p:sldLayoutId id="2147483658" r:id="rId9"/>
    <p:sldLayoutId id="2147483654" r:id="rId10"/>
    <p:sldLayoutId id="2147483659" r:id="rId11"/>
    <p:sldLayoutId id="2147483655" r:id="rId12"/>
    <p:sldLayoutId id="2147483661" r:id="rId13"/>
    <p:sldLayoutId id="2147483662" r:id="rId14"/>
  </p:sldLayoutIdLst>
  <p:hf hdr="0" ftr="0" dt="0"/>
  <p:txStyles>
    <p:title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p:titleStyle>
    <p:bodyStyle>
      <a:lvl1pPr marL="274320" indent="-274320"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59" userDrawn="1">
          <p15:clr>
            <a:srgbClr val="F26B43"/>
          </p15:clr>
        </p15:guide>
        <p15:guide id="2" pos="1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MCHP-logo.jpg"/>
          <p:cNvPicPr>
            <a:picLocks noChangeAspect="1"/>
          </p:cNvPicPr>
          <p:nvPr userDrawn="1"/>
        </p:nvPicPr>
        <p:blipFill>
          <a:blip r:embed="rId15" cstate="screen">
            <a:extLst>
              <a:ext uri="{28A0092B-C50C-407E-A947-70E740481C1C}">
                <a14:useLocalDpi xmlns:a14="http://schemas.microsoft.com/office/drawing/2010/main" val="0"/>
              </a:ext>
            </a:extLst>
          </a:blip>
          <a:stretch>
            <a:fillRect/>
          </a:stretch>
        </p:blipFill>
        <p:spPr>
          <a:xfrm>
            <a:off x="10583436" y="6396138"/>
            <a:ext cx="1447127" cy="364442"/>
          </a:xfrm>
          <a:prstGeom prst="rect">
            <a:avLst/>
          </a:prstGeom>
        </p:spPr>
      </p:pic>
      <p:sp>
        <p:nvSpPr>
          <p:cNvPr id="2" name="Title Placeholder 1"/>
          <p:cNvSpPr>
            <a:spLocks noGrp="1"/>
          </p:cNvSpPr>
          <p:nvPr>
            <p:ph type="title"/>
          </p:nvPr>
        </p:nvSpPr>
        <p:spPr>
          <a:xfrm>
            <a:off x="355509" y="96296"/>
            <a:ext cx="11400661" cy="942795"/>
          </a:xfrm>
          <a:prstGeom prst="rect">
            <a:avLst/>
          </a:prstGeom>
        </p:spPr>
        <p:txBody>
          <a:bodyPr vert="horz" lIns="121888" tIns="60944" rIns="121888" bIns="60944" rtlCol="0" anchor="t" anchorCtr="0">
            <a:noAutofit/>
          </a:bodyPr>
          <a:lstStyle/>
          <a:p>
            <a:r>
              <a:rPr lang="en-US"/>
              <a:t>Click to edit Master title</a:t>
            </a:r>
          </a:p>
        </p:txBody>
      </p:sp>
      <p:sp>
        <p:nvSpPr>
          <p:cNvPr id="3" name="Text Placeholder 2"/>
          <p:cNvSpPr>
            <a:spLocks noGrp="1"/>
          </p:cNvSpPr>
          <p:nvPr>
            <p:ph type="body" idx="1"/>
          </p:nvPr>
        </p:nvSpPr>
        <p:spPr>
          <a:xfrm>
            <a:off x="355509" y="1039091"/>
            <a:ext cx="11400661" cy="5412311"/>
          </a:xfrm>
          <a:prstGeom prst="rect">
            <a:avLst/>
          </a:prstGeom>
        </p:spPr>
        <p:txBody>
          <a:bodyPr vert="horz" lIns="121888" tIns="60944" rIns="121888" bIns="609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52589C74-EF87-2646-A562-5428C2FBE5F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Propietary and Confidential</a:t>
            </a:r>
          </a:p>
        </p:txBody>
      </p:sp>
      <p:sp>
        <p:nvSpPr>
          <p:cNvPr id="9" name="Slide Number Placeholder 8">
            <a:extLst>
              <a:ext uri="{FF2B5EF4-FFF2-40B4-BE49-F238E27FC236}">
                <a16:creationId xmlns:a16="http://schemas.microsoft.com/office/drawing/2014/main" id="{A2865650-0440-F143-8EFF-C6F819EF3FF4}"/>
              </a:ext>
            </a:extLst>
          </p:cNvPr>
          <p:cNvSpPr>
            <a:spLocks noGrp="1"/>
          </p:cNvSpPr>
          <p:nvPr>
            <p:ph type="sldNum" sz="quarter" idx="4"/>
          </p:nvPr>
        </p:nvSpPr>
        <p:spPr>
          <a:xfrm>
            <a:off x="153172" y="6455581"/>
            <a:ext cx="386650" cy="364443"/>
          </a:xfrm>
          <a:prstGeom prst="rect">
            <a:avLst/>
          </a:prstGeom>
        </p:spPr>
        <p:txBody>
          <a:bodyPr vert="horz" lIns="91440" tIns="45720" rIns="91440" bIns="45720" rtlCol="0" anchor="ctr"/>
          <a:lstStyle>
            <a:lvl1pPr algn="r">
              <a:defRPr sz="1200">
                <a:solidFill>
                  <a:schemeClr val="tx1">
                    <a:tint val="75000"/>
                  </a:schemeClr>
                </a:solidFill>
              </a:defRPr>
            </a:lvl1pPr>
          </a:lstStyle>
          <a:p>
            <a:fld id="{4081AA82-C1C2-924B-B843-6C0FB13ED72E}" type="slidenum">
              <a:rPr lang="en-US" smtClean="0"/>
              <a:t>‹#›</a:t>
            </a:fld>
            <a:endParaRPr lang="en-US"/>
          </a:p>
        </p:txBody>
      </p:sp>
    </p:spTree>
    <p:extLst>
      <p:ext uri="{BB962C8B-B14F-4D97-AF65-F5344CB8AC3E}">
        <p14:creationId xmlns:p14="http://schemas.microsoft.com/office/powerpoint/2010/main" val="30616046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hdr="0" ftr="0" dt="0"/>
  <p:txStyles>
    <p:title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p:titleStyle>
    <p:bodyStyle>
      <a:lvl1pPr marL="274320" indent="-274320"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59">
          <p15:clr>
            <a:srgbClr val="F26B43"/>
          </p15:clr>
        </p15:guide>
        <p15:guide id="2" pos="16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MCHP-logo.jpg"/>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10583436" y="6396138"/>
            <a:ext cx="1447127" cy="364442"/>
          </a:xfrm>
          <a:prstGeom prst="rect">
            <a:avLst/>
          </a:prstGeom>
        </p:spPr>
      </p:pic>
      <p:sp>
        <p:nvSpPr>
          <p:cNvPr id="2" name="Title Placeholder 1"/>
          <p:cNvSpPr>
            <a:spLocks noGrp="1"/>
          </p:cNvSpPr>
          <p:nvPr>
            <p:ph type="title"/>
          </p:nvPr>
        </p:nvSpPr>
        <p:spPr>
          <a:xfrm>
            <a:off x="355509" y="96296"/>
            <a:ext cx="11400661" cy="942795"/>
          </a:xfrm>
          <a:prstGeom prst="rect">
            <a:avLst/>
          </a:prstGeom>
        </p:spPr>
        <p:txBody>
          <a:bodyPr vert="horz" lIns="121888" tIns="60944" rIns="121888" bIns="60944" rtlCol="0" anchor="t" anchorCtr="0">
            <a:noAutofit/>
          </a:bodyPr>
          <a:lstStyle/>
          <a:p>
            <a:r>
              <a:rPr lang="en-US"/>
              <a:t>Click to edit Master title</a:t>
            </a:r>
          </a:p>
        </p:txBody>
      </p:sp>
      <p:sp>
        <p:nvSpPr>
          <p:cNvPr id="3" name="Text Placeholder 2"/>
          <p:cNvSpPr>
            <a:spLocks noGrp="1"/>
          </p:cNvSpPr>
          <p:nvPr>
            <p:ph type="body" idx="1"/>
          </p:nvPr>
        </p:nvSpPr>
        <p:spPr>
          <a:xfrm>
            <a:off x="355509" y="1039091"/>
            <a:ext cx="11400661" cy="5412311"/>
          </a:xfrm>
          <a:prstGeom prst="rect">
            <a:avLst/>
          </a:prstGeom>
        </p:spPr>
        <p:txBody>
          <a:bodyPr vert="horz" lIns="121888" tIns="60944" rIns="121888" bIns="609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75733" y="6490880"/>
            <a:ext cx="541052" cy="365125"/>
          </a:xfrm>
          <a:prstGeom prst="rect">
            <a:avLst/>
          </a:prstGeom>
        </p:spPr>
        <p:txBody>
          <a:bodyPr vert="horz" lIns="121888" tIns="60944" rIns="121888" bIns="60944" rtlCol="0" anchor="ctr"/>
          <a:lstStyle>
            <a:lvl1pPr algn="l">
              <a:defRPr sz="1300">
                <a:solidFill>
                  <a:schemeClr val="tx1">
                    <a:tint val="75000"/>
                  </a:schemeClr>
                </a:solidFill>
              </a:defRPr>
            </a:lvl1pPr>
          </a:lstStyle>
          <a:p>
            <a:fld id="{8C966FB5-52B7-6949-B0A0-AF71D5B5D070}" type="slidenum">
              <a:rPr lang="en-US" smtClean="0"/>
              <a:pPr/>
              <a:t>‹#›</a:t>
            </a:fld>
            <a:endParaRPr lang="en-US"/>
          </a:p>
        </p:txBody>
      </p:sp>
      <p:sp>
        <p:nvSpPr>
          <p:cNvPr id="7" name="Footer Placeholder 4">
            <a:extLst>
              <a:ext uri="{FF2B5EF4-FFF2-40B4-BE49-F238E27FC236}">
                <a16:creationId xmlns:a16="http://schemas.microsoft.com/office/drawing/2014/main" id="{52589C74-EF87-2646-A562-5428C2FBE5F6}"/>
              </a:ext>
            </a:extLst>
          </p:cNvPr>
          <p:cNvSpPr>
            <a:spLocks noGrp="1"/>
          </p:cNvSpPr>
          <p:nvPr>
            <p:ph type="ftr" sz="quarter" idx="3"/>
          </p:nvPr>
        </p:nvSpPr>
        <p:spPr>
          <a:xfrm>
            <a:off x="4164514" y="6479339"/>
            <a:ext cx="3859795"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a:latin typeface="Calibri Light" panose="020F0302020204030204" pitchFamily="34" charset="0"/>
                <a:cs typeface="Calibri Light" panose="020F0302020204030204" pitchFamily="34" charset="0"/>
              </a:rPr>
              <a:t>Microchip Proprietary and Confidential</a:t>
            </a:r>
          </a:p>
        </p:txBody>
      </p:sp>
    </p:spTree>
    <p:extLst>
      <p:ext uri="{BB962C8B-B14F-4D97-AF65-F5344CB8AC3E}">
        <p14:creationId xmlns:p14="http://schemas.microsoft.com/office/powerpoint/2010/main" val="263657361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hdr="0" ftr="0" dt="0"/>
  <p:txStyles>
    <p:title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p:titleStyle>
    <p:bodyStyle>
      <a:lvl1pPr marL="274320" indent="-274320"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59">
          <p15:clr>
            <a:srgbClr val="F26B43"/>
          </p15:clr>
        </p15:guide>
        <p15:guide id="2" pos="16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diagramQuickStyle" Target="../diagrams/quickStyle1.xml"/><Relationship Id="rId12"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Layout" Target="../diagrams/layout1.xml"/><Relationship Id="rId11" Type="http://schemas.openxmlformats.org/officeDocument/2006/relationships/image" Target="../media/image36.png"/><Relationship Id="rId5" Type="http://schemas.openxmlformats.org/officeDocument/2006/relationships/diagramData" Target="../diagrams/data1.xml"/><Relationship Id="rId10" Type="http://schemas.openxmlformats.org/officeDocument/2006/relationships/image" Target="../media/image35.png"/><Relationship Id="rId4" Type="http://schemas.openxmlformats.org/officeDocument/2006/relationships/image" Target="../media/image34.svg"/><Relationship Id="rId9" Type="http://schemas.microsoft.com/office/2007/relationships/diagramDrawing" Target="../diagrams/drawing1.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5.jpeg"/><Relationship Id="rId5" Type="http://schemas.openxmlformats.org/officeDocument/2006/relationships/image" Target="../media/image54.jpeg"/><Relationship Id="rId10" Type="http://schemas.openxmlformats.org/officeDocument/2006/relationships/image" Target="../media/image59.jpeg"/><Relationship Id="rId4" Type="http://schemas.openxmlformats.org/officeDocument/2006/relationships/image" Target="../media/image53.jpeg"/><Relationship Id="rId9" Type="http://schemas.openxmlformats.org/officeDocument/2006/relationships/image" Target="../media/image58.jpe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51.png"/><Relationship Id="rId4" Type="http://schemas.openxmlformats.org/officeDocument/2006/relationships/image" Target="../media/image67.png"/><Relationship Id="rId9" Type="http://schemas.openxmlformats.org/officeDocument/2006/relationships/image" Target="../media/image7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mikroe.com/wifi-7-click" TargetMode="External"/><Relationship Id="rId3" Type="http://schemas.openxmlformats.org/officeDocument/2006/relationships/image" Target="../media/image73.png"/><Relationship Id="rId7" Type="http://schemas.openxmlformats.org/officeDocument/2006/relationships/image" Target="../media/image77.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78.jpeg"/></Relationships>
</file>

<file path=ppt/slides/_rels/slide2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33.png"/><Relationship Id="rId7"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34.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3.xml"/><Relationship Id="rId11" Type="http://schemas.openxmlformats.org/officeDocument/2006/relationships/image" Target="../media/image88.png"/><Relationship Id="rId5" Type="http://schemas.openxmlformats.org/officeDocument/2006/relationships/diagramQuickStyle" Target="../diagrams/quickStyle3.xml"/><Relationship Id="rId10" Type="http://schemas.openxmlformats.org/officeDocument/2006/relationships/image" Target="../media/image87.png"/><Relationship Id="rId4" Type="http://schemas.openxmlformats.org/officeDocument/2006/relationships/diagramLayout" Target="../diagrams/layout3.xml"/><Relationship Id="rId9" Type="http://schemas.openxmlformats.org/officeDocument/2006/relationships/image" Target="../media/image86.png"/></Relationships>
</file>

<file path=ppt/slides/_rels/slide28.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svg"/><Relationship Id="rId18" Type="http://schemas.openxmlformats.org/officeDocument/2006/relationships/image" Target="../media/image33.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93.png"/><Relationship Id="rId17" Type="http://schemas.openxmlformats.org/officeDocument/2006/relationships/image" Target="../media/image84.svg"/><Relationship Id="rId2" Type="http://schemas.openxmlformats.org/officeDocument/2006/relationships/notesSlide" Target="../notesSlides/notesSlide26.xml"/><Relationship Id="rId16" Type="http://schemas.openxmlformats.org/officeDocument/2006/relationships/image" Target="../media/image83.png"/><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image" Target="../media/image92.svg"/><Relationship Id="rId5" Type="http://schemas.openxmlformats.org/officeDocument/2006/relationships/diagramQuickStyle" Target="../diagrams/quickStyle4.xml"/><Relationship Id="rId15" Type="http://schemas.openxmlformats.org/officeDocument/2006/relationships/image" Target="../media/image96.svg"/><Relationship Id="rId10" Type="http://schemas.openxmlformats.org/officeDocument/2006/relationships/image" Target="../media/image91.png"/><Relationship Id="rId19" Type="http://schemas.openxmlformats.org/officeDocument/2006/relationships/image" Target="../media/image34.svg"/><Relationship Id="rId4" Type="http://schemas.openxmlformats.org/officeDocument/2006/relationships/diagramLayout" Target="../diagrams/layout4.xml"/><Relationship Id="rId9" Type="http://schemas.openxmlformats.org/officeDocument/2006/relationships/image" Target="../media/image90.svg"/><Relationship Id="rId14" Type="http://schemas.openxmlformats.org/officeDocument/2006/relationships/image" Target="../media/image95.png"/></Relationships>
</file>

<file path=ppt/slides/_rels/slide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99.png"/><Relationship Id="rId4" Type="http://schemas.openxmlformats.org/officeDocument/2006/relationships/image" Target="../media/image9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5.png"/><Relationship Id="rId3" Type="http://schemas.openxmlformats.org/officeDocument/2006/relationships/image" Target="../media/image83.png"/><Relationship Id="rId7" Type="http://schemas.openxmlformats.org/officeDocument/2006/relationships/image" Target="../media/image89.png"/><Relationship Id="rId12" Type="http://schemas.openxmlformats.org/officeDocument/2006/relationships/image" Target="../media/image94.svg"/><Relationship Id="rId2" Type="http://schemas.openxmlformats.org/officeDocument/2006/relationships/notesSlide" Target="../notesSlides/notesSlide28.xml"/><Relationship Id="rId16" Type="http://schemas.openxmlformats.org/officeDocument/2006/relationships/image" Target="../media/image82.svg"/><Relationship Id="rId1" Type="http://schemas.openxmlformats.org/officeDocument/2006/relationships/slideLayout" Target="../slideLayouts/slideLayout4.xml"/><Relationship Id="rId6" Type="http://schemas.openxmlformats.org/officeDocument/2006/relationships/image" Target="../media/image34.svg"/><Relationship Id="rId11" Type="http://schemas.openxmlformats.org/officeDocument/2006/relationships/image" Target="../media/image93.png"/><Relationship Id="rId5" Type="http://schemas.openxmlformats.org/officeDocument/2006/relationships/image" Target="../media/image33.png"/><Relationship Id="rId15" Type="http://schemas.openxmlformats.org/officeDocument/2006/relationships/image" Target="../media/image81.png"/><Relationship Id="rId10" Type="http://schemas.openxmlformats.org/officeDocument/2006/relationships/image" Target="../media/image92.svg"/><Relationship Id="rId4" Type="http://schemas.openxmlformats.org/officeDocument/2006/relationships/image" Target="../media/image84.svg"/><Relationship Id="rId9" Type="http://schemas.openxmlformats.org/officeDocument/2006/relationships/image" Target="../media/image91.png"/><Relationship Id="rId14" Type="http://schemas.openxmlformats.org/officeDocument/2006/relationships/image" Target="../media/image96.svg"/></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101.png"/></Relationships>
</file>

<file path=ppt/slides/_rels/slide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08.jpe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34.sv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svg"/><Relationship Id="rId3" Type="http://schemas.openxmlformats.org/officeDocument/2006/relationships/image" Target="../media/image109.png"/><Relationship Id="rId7" Type="http://schemas.openxmlformats.org/officeDocument/2006/relationships/image" Target="../media/image113.svg"/><Relationship Id="rId12" Type="http://schemas.openxmlformats.org/officeDocument/2006/relationships/image" Target="../media/image118.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jpeg"/><Relationship Id="rId4" Type="http://schemas.openxmlformats.org/officeDocument/2006/relationships/image" Target="../media/image110.svg"/><Relationship Id="rId9" Type="http://schemas.openxmlformats.org/officeDocument/2006/relationships/image" Target="../media/image115.png"/><Relationship Id="rId14" Type="http://schemas.openxmlformats.org/officeDocument/2006/relationships/image" Target="../media/image12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www.etsi.org/deliver/etsi_en/303600_303699/303645/02.01.01_60/en_303645v020101p.pdf"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 Id="rId5" Type="http://schemas.openxmlformats.org/officeDocument/2006/relationships/image" Target="../media/image124.png"/><Relationship Id="rId4" Type="http://schemas.openxmlformats.org/officeDocument/2006/relationships/image" Target="../media/image123.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svg"/><Relationship Id="rId3" Type="http://schemas.openxmlformats.org/officeDocument/2006/relationships/image" Target="../media/image126.svg"/><Relationship Id="rId7" Type="http://schemas.openxmlformats.org/officeDocument/2006/relationships/image" Target="../media/image130.svg"/><Relationship Id="rId12" Type="http://schemas.openxmlformats.org/officeDocument/2006/relationships/image" Target="../media/image135.png"/><Relationship Id="rId2" Type="http://schemas.openxmlformats.org/officeDocument/2006/relationships/image" Target="../media/image125.png"/><Relationship Id="rId1" Type="http://schemas.openxmlformats.org/officeDocument/2006/relationships/slideLayout" Target="../slideLayouts/slideLayout5.xml"/><Relationship Id="rId6" Type="http://schemas.openxmlformats.org/officeDocument/2006/relationships/image" Target="../media/image129.png"/><Relationship Id="rId11" Type="http://schemas.openxmlformats.org/officeDocument/2006/relationships/image" Target="../media/image134.svg"/><Relationship Id="rId5" Type="http://schemas.openxmlformats.org/officeDocument/2006/relationships/image" Target="../media/image128.svg"/><Relationship Id="rId15" Type="http://schemas.openxmlformats.org/officeDocument/2006/relationships/image" Target="../media/image138.sv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svg"/><Relationship Id="rId14" Type="http://schemas.openxmlformats.org/officeDocument/2006/relationships/image" Target="../media/image137.png"/></Relationships>
</file>

<file path=ppt/slides/_rels/slide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9.png"/><Relationship Id="rId7" Type="http://schemas.openxmlformats.org/officeDocument/2006/relationships/image" Target="../media/image142.jpe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141.jpeg"/><Relationship Id="rId5" Type="http://schemas.microsoft.com/office/2007/relationships/hdphoto" Target="../media/hdphoto1.wdp"/><Relationship Id="rId4" Type="http://schemas.openxmlformats.org/officeDocument/2006/relationships/image" Target="../media/image140.png"/><Relationship Id="rId9" Type="http://schemas.openxmlformats.org/officeDocument/2006/relationships/image" Target="../media/image144.jpeg"/></Relationships>
</file>

<file path=ppt/slides/_rels/slide4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png"/><Relationship Id="rId1" Type="http://schemas.openxmlformats.org/officeDocument/2006/relationships/slideLayout" Target="../slideLayouts/slideLayout14.xml"/><Relationship Id="rId5" Type="http://schemas.openxmlformats.org/officeDocument/2006/relationships/image" Target="../media/image152.jpeg"/><Relationship Id="rId4" Type="http://schemas.openxmlformats.org/officeDocument/2006/relationships/image" Target="../media/image151.png"/></Relationships>
</file>

<file path=ppt/slides/_rels/slide4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1.sv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156.jpeg"/><Relationship Id="rId11" Type="http://schemas.openxmlformats.org/officeDocument/2006/relationships/image" Target="../media/image160.png"/><Relationship Id="rId5" Type="http://schemas.openxmlformats.org/officeDocument/2006/relationships/image" Target="../media/image155.jpeg"/><Relationship Id="rId10" Type="http://schemas.openxmlformats.org/officeDocument/2006/relationships/image" Target="../media/image159.png"/><Relationship Id="rId4" Type="http://schemas.openxmlformats.org/officeDocument/2006/relationships/image" Target="../media/image154.svg"/><Relationship Id="rId9" Type="http://schemas.openxmlformats.org/officeDocument/2006/relationships/image" Target="../media/image158.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8.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13.png"/><Relationship Id="rId21" Type="http://schemas.openxmlformats.org/officeDocument/2006/relationships/image" Target="../media/image22.png"/><Relationship Id="rId7" Type="http://schemas.openxmlformats.org/officeDocument/2006/relationships/image" Target="../media/image15.png"/><Relationship Id="rId12" Type="http://schemas.openxmlformats.org/officeDocument/2006/relationships/customXml" Target="../ink/ink5.xml"/><Relationship Id="rId17" Type="http://schemas.openxmlformats.org/officeDocument/2006/relationships/image" Target="../media/image20.png"/><Relationship Id="rId25"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customXml" Target="../ink/ink2.xml"/><Relationship Id="rId11" Type="http://schemas.openxmlformats.org/officeDocument/2006/relationships/image" Target="../media/image17.png"/><Relationship Id="rId24" Type="http://schemas.openxmlformats.org/officeDocument/2006/relationships/customXml" Target="../ink/ink11.xml"/><Relationship Id="rId5" Type="http://schemas.openxmlformats.org/officeDocument/2006/relationships/image" Target="../media/image14.png"/><Relationship Id="rId15" Type="http://schemas.openxmlformats.org/officeDocument/2006/relationships/image" Target="../media/image19.png"/><Relationship Id="rId23" Type="http://schemas.openxmlformats.org/officeDocument/2006/relationships/image" Target="../media/image23.png"/><Relationship Id="rId28" Type="http://schemas.openxmlformats.org/officeDocument/2006/relationships/customXml" Target="../ink/ink13.xml"/><Relationship Id="rId10" Type="http://schemas.openxmlformats.org/officeDocument/2006/relationships/customXml" Target="../ink/ink4.xml"/><Relationship Id="rId19" Type="http://schemas.openxmlformats.org/officeDocument/2006/relationships/image" Target="../media/image21.png"/><Relationship Id="rId31" Type="http://schemas.openxmlformats.org/officeDocument/2006/relationships/image" Target="../media/image27.png"/><Relationship Id="rId4" Type="http://schemas.openxmlformats.org/officeDocument/2006/relationships/customXml" Target="../ink/ink1.xml"/><Relationship Id="rId9" Type="http://schemas.openxmlformats.org/officeDocument/2006/relationships/image" Target="../media/image16.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25.png"/><Relationship Id="rId30" Type="http://schemas.openxmlformats.org/officeDocument/2006/relationships/customXml" Target="../ink/ink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8.xml"/><Relationship Id="rId1" Type="http://schemas.openxmlformats.org/officeDocument/2006/relationships/slideLayout" Target="../slideLayouts/slideLayout17.xml"/><Relationship Id="rId6" Type="http://schemas.openxmlformats.org/officeDocument/2006/relationships/image" Target="../media/image72.png"/><Relationship Id="rId5" Type="http://schemas.openxmlformats.org/officeDocument/2006/relationships/image" Target="../media/image165.png"/><Relationship Id="rId4" Type="http://schemas.openxmlformats.org/officeDocument/2006/relationships/image" Target="../media/image164.png"/></Relationships>
</file>

<file path=ppt/slides/_rels/slide5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18.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164.png"/><Relationship Id="rId4" Type="http://schemas.openxmlformats.org/officeDocument/2006/relationships/image" Target="../media/image67.png"/><Relationship Id="rId9" Type="http://schemas.openxmlformats.org/officeDocument/2006/relationships/image" Target="../media/image163.png"/></Relationships>
</file>

<file path=ppt/slides/_rels/slide5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0.xml"/><Relationship Id="rId1" Type="http://schemas.openxmlformats.org/officeDocument/2006/relationships/slideLayout" Target="../slideLayouts/slideLayout17.xml"/><Relationship Id="rId6" Type="http://schemas.openxmlformats.org/officeDocument/2006/relationships/image" Target="../media/image72.png"/><Relationship Id="rId5" Type="http://schemas.openxmlformats.org/officeDocument/2006/relationships/image" Target="../media/image165.png"/><Relationship Id="rId4" Type="http://schemas.openxmlformats.org/officeDocument/2006/relationships/image" Target="../media/image164.png"/></Relationships>
</file>

<file path=ppt/slides/_rels/slide5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18.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51.png"/><Relationship Id="rId4" Type="http://schemas.openxmlformats.org/officeDocument/2006/relationships/image" Target="../media/image67.png"/><Relationship Id="rId9" Type="http://schemas.openxmlformats.org/officeDocument/2006/relationships/image" Target="../media/image7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16.jpeg"/><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svg"/><Relationship Id="rId18" Type="http://schemas.openxmlformats.org/officeDocument/2006/relationships/image" Target="../media/image183.svg"/><Relationship Id="rId26" Type="http://schemas.openxmlformats.org/officeDocument/2006/relationships/image" Target="../media/image191.png"/><Relationship Id="rId3" Type="http://schemas.openxmlformats.org/officeDocument/2006/relationships/image" Target="../media/image168.png"/><Relationship Id="rId21" Type="http://schemas.openxmlformats.org/officeDocument/2006/relationships/image" Target="../media/image186.png"/><Relationship Id="rId7" Type="http://schemas.openxmlformats.org/officeDocument/2006/relationships/image" Target="../media/image172.png"/><Relationship Id="rId12" Type="http://schemas.openxmlformats.org/officeDocument/2006/relationships/image" Target="../media/image177.png"/><Relationship Id="rId17" Type="http://schemas.openxmlformats.org/officeDocument/2006/relationships/image" Target="../media/image182.png"/><Relationship Id="rId25" Type="http://schemas.openxmlformats.org/officeDocument/2006/relationships/image" Target="../media/image190.png"/><Relationship Id="rId2" Type="http://schemas.openxmlformats.org/officeDocument/2006/relationships/notesSlide" Target="../notesSlides/notesSlide54.xml"/><Relationship Id="rId16" Type="http://schemas.openxmlformats.org/officeDocument/2006/relationships/image" Target="../media/image181.svg"/><Relationship Id="rId20" Type="http://schemas.openxmlformats.org/officeDocument/2006/relationships/image" Target="../media/image185.png"/><Relationship Id="rId1" Type="http://schemas.openxmlformats.org/officeDocument/2006/relationships/slideLayout" Target="../slideLayouts/slideLayout3.xml"/><Relationship Id="rId6" Type="http://schemas.openxmlformats.org/officeDocument/2006/relationships/image" Target="../media/image171.png"/><Relationship Id="rId11" Type="http://schemas.openxmlformats.org/officeDocument/2006/relationships/image" Target="../media/image176.svg"/><Relationship Id="rId24" Type="http://schemas.openxmlformats.org/officeDocument/2006/relationships/image" Target="../media/image189.jpeg"/><Relationship Id="rId5" Type="http://schemas.openxmlformats.org/officeDocument/2006/relationships/image" Target="../media/image170.svg"/><Relationship Id="rId15" Type="http://schemas.openxmlformats.org/officeDocument/2006/relationships/image" Target="../media/image180.png"/><Relationship Id="rId23" Type="http://schemas.openxmlformats.org/officeDocument/2006/relationships/image" Target="../media/image188.png"/><Relationship Id="rId10" Type="http://schemas.openxmlformats.org/officeDocument/2006/relationships/image" Target="../media/image175.png"/><Relationship Id="rId19" Type="http://schemas.openxmlformats.org/officeDocument/2006/relationships/image" Target="../media/image184.png"/><Relationship Id="rId4" Type="http://schemas.openxmlformats.org/officeDocument/2006/relationships/image" Target="../media/image169.png"/><Relationship Id="rId9" Type="http://schemas.openxmlformats.org/officeDocument/2006/relationships/image" Target="../media/image174.svg"/><Relationship Id="rId14" Type="http://schemas.openxmlformats.org/officeDocument/2006/relationships/image" Target="../media/image179.png"/><Relationship Id="rId22" Type="http://schemas.openxmlformats.org/officeDocument/2006/relationships/image" Target="../media/image187.jpeg"/></Relationships>
</file>

<file path=ppt/slides/_rels/slide61.xml.rels><?xml version="1.0" encoding="UTF-8" standalone="yes"?>
<Relationships xmlns="http://schemas.openxmlformats.org/package/2006/relationships"><Relationship Id="rId8" Type="http://schemas.openxmlformats.org/officeDocument/2006/relationships/image" Target="../media/image195.svg"/><Relationship Id="rId13" Type="http://schemas.openxmlformats.org/officeDocument/2006/relationships/image" Target="../media/image200.png"/><Relationship Id="rId18" Type="http://schemas.openxmlformats.org/officeDocument/2006/relationships/image" Target="../media/image117.png"/><Relationship Id="rId3" Type="http://schemas.openxmlformats.org/officeDocument/2006/relationships/image" Target="../media/image191.png"/><Relationship Id="rId21" Type="http://schemas.openxmlformats.org/officeDocument/2006/relationships/image" Target="../media/image120.png"/><Relationship Id="rId7" Type="http://schemas.openxmlformats.org/officeDocument/2006/relationships/image" Target="../media/image194.png"/><Relationship Id="rId12" Type="http://schemas.openxmlformats.org/officeDocument/2006/relationships/image" Target="../media/image199.svg"/><Relationship Id="rId17" Type="http://schemas.openxmlformats.org/officeDocument/2006/relationships/image" Target="../media/image116.jpeg"/><Relationship Id="rId2" Type="http://schemas.openxmlformats.org/officeDocument/2006/relationships/notesSlide" Target="../notesSlides/notesSlide55.xml"/><Relationship Id="rId16" Type="http://schemas.openxmlformats.org/officeDocument/2006/relationships/image" Target="../media/image202.png"/><Relationship Id="rId20" Type="http://schemas.openxmlformats.org/officeDocument/2006/relationships/image" Target="../media/image119.svg"/><Relationship Id="rId1" Type="http://schemas.openxmlformats.org/officeDocument/2006/relationships/slideLayout" Target="../slideLayouts/slideLayout3.xml"/><Relationship Id="rId6" Type="http://schemas.openxmlformats.org/officeDocument/2006/relationships/image" Target="../media/image193.png"/><Relationship Id="rId11" Type="http://schemas.openxmlformats.org/officeDocument/2006/relationships/image" Target="../media/image198.png"/><Relationship Id="rId5" Type="http://schemas.microsoft.com/office/2007/relationships/hdphoto" Target="../media/hdphoto3.wdp"/><Relationship Id="rId15" Type="http://schemas.openxmlformats.org/officeDocument/2006/relationships/image" Target="../media/image111.png"/><Relationship Id="rId10" Type="http://schemas.openxmlformats.org/officeDocument/2006/relationships/image" Target="../media/image197.svg"/><Relationship Id="rId19" Type="http://schemas.openxmlformats.org/officeDocument/2006/relationships/image" Target="../media/image118.png"/><Relationship Id="rId4" Type="http://schemas.openxmlformats.org/officeDocument/2006/relationships/image" Target="../media/image192.png"/><Relationship Id="rId9" Type="http://schemas.openxmlformats.org/officeDocument/2006/relationships/image" Target="../media/image196.png"/><Relationship Id="rId14" Type="http://schemas.openxmlformats.org/officeDocument/2006/relationships/image" Target="../media/image201.svg"/></Relationships>
</file>

<file path=ppt/slides/_rels/slide62.xml.rels><?xml version="1.0" encoding="UTF-8" standalone="yes"?>
<Relationships xmlns="http://schemas.openxmlformats.org/package/2006/relationships"><Relationship Id="rId8" Type="http://schemas.openxmlformats.org/officeDocument/2006/relationships/image" Target="../media/image195.svg"/><Relationship Id="rId13" Type="http://schemas.openxmlformats.org/officeDocument/2006/relationships/image" Target="../media/image200.png"/><Relationship Id="rId3" Type="http://schemas.openxmlformats.org/officeDocument/2006/relationships/image" Target="../media/image191.png"/><Relationship Id="rId7" Type="http://schemas.openxmlformats.org/officeDocument/2006/relationships/image" Target="../media/image194.png"/><Relationship Id="rId12" Type="http://schemas.openxmlformats.org/officeDocument/2006/relationships/image" Target="../media/image199.svg"/><Relationship Id="rId2" Type="http://schemas.openxmlformats.org/officeDocument/2006/relationships/notesSlide" Target="../notesSlides/notesSlide56.xml"/><Relationship Id="rId16" Type="http://schemas.openxmlformats.org/officeDocument/2006/relationships/image" Target="../media/image202.png"/><Relationship Id="rId1" Type="http://schemas.openxmlformats.org/officeDocument/2006/relationships/slideLayout" Target="../slideLayouts/slideLayout3.xml"/><Relationship Id="rId6" Type="http://schemas.openxmlformats.org/officeDocument/2006/relationships/image" Target="../media/image193.png"/><Relationship Id="rId11" Type="http://schemas.openxmlformats.org/officeDocument/2006/relationships/image" Target="../media/image198.png"/><Relationship Id="rId5" Type="http://schemas.microsoft.com/office/2007/relationships/hdphoto" Target="../media/hdphoto3.wdp"/><Relationship Id="rId15" Type="http://schemas.openxmlformats.org/officeDocument/2006/relationships/image" Target="../media/image111.png"/><Relationship Id="rId10" Type="http://schemas.openxmlformats.org/officeDocument/2006/relationships/image" Target="../media/image197.svg"/><Relationship Id="rId4" Type="http://schemas.openxmlformats.org/officeDocument/2006/relationships/image" Target="../media/image192.png"/><Relationship Id="rId9" Type="http://schemas.openxmlformats.org/officeDocument/2006/relationships/image" Target="../media/image196.png"/><Relationship Id="rId14" Type="http://schemas.openxmlformats.org/officeDocument/2006/relationships/image" Target="../media/image201.svg"/></Relationships>
</file>

<file path=ppt/slides/_rels/slide63.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2.png"/><Relationship Id="rId18" Type="http://schemas.openxmlformats.org/officeDocument/2006/relationships/image" Target="../media/image120.png"/><Relationship Id="rId3" Type="http://schemas.openxmlformats.org/officeDocument/2006/relationships/image" Target="../media/image191.png"/><Relationship Id="rId7" Type="http://schemas.openxmlformats.org/officeDocument/2006/relationships/image" Target="../media/image195.svg"/><Relationship Id="rId12" Type="http://schemas.openxmlformats.org/officeDocument/2006/relationships/image" Target="../media/image111.png"/><Relationship Id="rId17" Type="http://schemas.openxmlformats.org/officeDocument/2006/relationships/image" Target="../media/image119.svg"/><Relationship Id="rId2" Type="http://schemas.openxmlformats.org/officeDocument/2006/relationships/notesSlide" Target="../notesSlides/notesSlide57.xml"/><Relationship Id="rId16" Type="http://schemas.openxmlformats.org/officeDocument/2006/relationships/image" Target="../media/image118.png"/><Relationship Id="rId1" Type="http://schemas.openxmlformats.org/officeDocument/2006/relationships/slideLayout" Target="../slideLayouts/slideLayout3.xml"/><Relationship Id="rId6" Type="http://schemas.openxmlformats.org/officeDocument/2006/relationships/image" Target="../media/image194.png"/><Relationship Id="rId11" Type="http://schemas.openxmlformats.org/officeDocument/2006/relationships/image" Target="../media/image199.svg"/><Relationship Id="rId5" Type="http://schemas.microsoft.com/office/2007/relationships/hdphoto" Target="../media/hdphoto3.wdp"/><Relationship Id="rId15" Type="http://schemas.openxmlformats.org/officeDocument/2006/relationships/image" Target="../media/image117.png"/><Relationship Id="rId10" Type="http://schemas.openxmlformats.org/officeDocument/2006/relationships/image" Target="../media/image198.png"/><Relationship Id="rId4" Type="http://schemas.openxmlformats.org/officeDocument/2006/relationships/image" Target="../media/image192.png"/><Relationship Id="rId9" Type="http://schemas.openxmlformats.org/officeDocument/2006/relationships/image" Target="../media/image197.svg"/><Relationship Id="rId14" Type="http://schemas.openxmlformats.org/officeDocument/2006/relationships/image" Target="../media/image116.jpeg"/></Relationships>
</file>

<file path=ppt/slides/_rels/slide64.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svg"/><Relationship Id="rId18" Type="http://schemas.openxmlformats.org/officeDocument/2006/relationships/image" Target="../media/image118.png"/><Relationship Id="rId3" Type="http://schemas.openxmlformats.org/officeDocument/2006/relationships/image" Target="../media/image203.png"/><Relationship Id="rId21" Type="http://schemas.openxmlformats.org/officeDocument/2006/relationships/image" Target="../media/image112.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6.png"/><Relationship Id="rId2" Type="http://schemas.openxmlformats.org/officeDocument/2006/relationships/notesSlide" Target="../notesSlides/notesSlide58.xml"/><Relationship Id="rId16" Type="http://schemas.openxmlformats.org/officeDocument/2006/relationships/image" Target="../media/image205.jpeg"/><Relationship Id="rId20" Type="http://schemas.openxmlformats.org/officeDocument/2006/relationships/image" Target="../media/image207.png"/><Relationship Id="rId1" Type="http://schemas.openxmlformats.org/officeDocument/2006/relationships/slideLayout" Target="../slideLayouts/slideLayout3.xml"/><Relationship Id="rId6" Type="http://schemas.openxmlformats.org/officeDocument/2006/relationships/image" Target="../media/image195.svg"/><Relationship Id="rId11" Type="http://schemas.openxmlformats.org/officeDocument/2006/relationships/image" Target="../media/image199.svg"/><Relationship Id="rId5" Type="http://schemas.openxmlformats.org/officeDocument/2006/relationships/image" Target="../media/image194.png"/><Relationship Id="rId15" Type="http://schemas.openxmlformats.org/officeDocument/2006/relationships/image" Target="../media/image202.png"/><Relationship Id="rId10" Type="http://schemas.openxmlformats.org/officeDocument/2006/relationships/image" Target="../media/image198.png"/><Relationship Id="rId19" Type="http://schemas.openxmlformats.org/officeDocument/2006/relationships/image" Target="../media/image119.svg"/><Relationship Id="rId4" Type="http://schemas.openxmlformats.org/officeDocument/2006/relationships/image" Target="../media/image204.svg"/><Relationship Id="rId9" Type="http://schemas.microsoft.com/office/2007/relationships/hdphoto" Target="../media/hdphoto3.wdp"/><Relationship Id="rId14" Type="http://schemas.openxmlformats.org/officeDocument/2006/relationships/image" Target="../media/image111.png"/><Relationship Id="rId22" Type="http://schemas.openxmlformats.org/officeDocument/2006/relationships/image" Target="../media/image113.svg"/></Relationships>
</file>

<file path=ppt/slides/_rels/slide65.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sv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211.png"/><Relationship Id="rId5" Type="http://schemas.openxmlformats.org/officeDocument/2006/relationships/image" Target="../media/image210.svg"/><Relationship Id="rId4" Type="http://schemas.openxmlformats.org/officeDocument/2006/relationships/image" Target="../media/image209.png"/><Relationship Id="rId9" Type="http://schemas.openxmlformats.org/officeDocument/2006/relationships/image" Target="../media/image21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62.xml"/><Relationship Id="rId1" Type="http://schemas.openxmlformats.org/officeDocument/2006/relationships/slideLayout" Target="../slideLayouts/slideLayout13.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69.xml.rels><?xml version="1.0" encoding="UTF-8" standalone="yes"?>
<Relationships xmlns="http://schemas.openxmlformats.org/package/2006/relationships"><Relationship Id="rId8" Type="http://schemas.openxmlformats.org/officeDocument/2006/relationships/hyperlink" Target="https://www.youtube.com/watch?v=vXaUTUGd9_Y" TargetMode="External"/><Relationship Id="rId3" Type="http://schemas.openxmlformats.org/officeDocument/2006/relationships/diagramLayout" Target="../diagrams/layout5.xml"/><Relationship Id="rId7" Type="http://schemas.openxmlformats.org/officeDocument/2006/relationships/image" Target="../media/image219.pn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2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image" Target="../media/image221.jpe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225.png"/></Relationships>
</file>

<file path=ppt/slides/_rels/slide74.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234.png"/><Relationship Id="rId3" Type="http://schemas.openxmlformats.org/officeDocument/2006/relationships/image" Target="../media/image168.png"/><Relationship Id="rId7" Type="http://schemas.openxmlformats.org/officeDocument/2006/relationships/image" Target="../media/image230.svg"/><Relationship Id="rId12" Type="http://schemas.openxmlformats.org/officeDocument/2006/relationships/image" Target="../media/image179.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229.png"/><Relationship Id="rId11" Type="http://schemas.openxmlformats.org/officeDocument/2006/relationships/image" Target="../media/image233.svg"/><Relationship Id="rId5" Type="http://schemas.openxmlformats.org/officeDocument/2006/relationships/image" Target="../media/image228.png"/><Relationship Id="rId10" Type="http://schemas.openxmlformats.org/officeDocument/2006/relationships/image" Target="../media/image169.png"/><Relationship Id="rId4" Type="http://schemas.openxmlformats.org/officeDocument/2006/relationships/image" Target="../media/image227.png"/><Relationship Id="rId9" Type="http://schemas.openxmlformats.org/officeDocument/2006/relationships/image" Target="../media/image232.svg"/><Relationship Id="rId14" Type="http://schemas.openxmlformats.org/officeDocument/2006/relationships/image" Target="../media/image235.svg"/></Relationships>
</file>

<file path=ppt/slides/_rels/slide76.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234.png"/><Relationship Id="rId3" Type="http://schemas.openxmlformats.org/officeDocument/2006/relationships/image" Target="../media/image168.png"/><Relationship Id="rId7" Type="http://schemas.openxmlformats.org/officeDocument/2006/relationships/image" Target="../media/image230.svg"/><Relationship Id="rId12" Type="http://schemas.openxmlformats.org/officeDocument/2006/relationships/image" Target="../media/image179.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229.png"/><Relationship Id="rId11" Type="http://schemas.openxmlformats.org/officeDocument/2006/relationships/image" Target="../media/image233.svg"/><Relationship Id="rId5" Type="http://schemas.openxmlformats.org/officeDocument/2006/relationships/image" Target="../media/image228.png"/><Relationship Id="rId10" Type="http://schemas.openxmlformats.org/officeDocument/2006/relationships/image" Target="../media/image169.png"/><Relationship Id="rId4" Type="http://schemas.openxmlformats.org/officeDocument/2006/relationships/image" Target="../media/image227.png"/><Relationship Id="rId9" Type="http://schemas.openxmlformats.org/officeDocument/2006/relationships/image" Target="../media/image232.svg"/><Relationship Id="rId14" Type="http://schemas.openxmlformats.org/officeDocument/2006/relationships/image" Target="../media/image235.svg"/></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8.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249.svg"/><Relationship Id="rId3" Type="http://schemas.openxmlformats.org/officeDocument/2006/relationships/image" Target="../media/image242.png"/><Relationship Id="rId7" Type="http://schemas.openxmlformats.org/officeDocument/2006/relationships/image" Target="../media/image246.svg"/><Relationship Id="rId12" Type="http://schemas.openxmlformats.org/officeDocument/2006/relationships/image" Target="../media/image248.png"/><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image" Target="../media/image245.png"/><Relationship Id="rId11" Type="http://schemas.openxmlformats.org/officeDocument/2006/relationships/image" Target="../media/image92.svg"/><Relationship Id="rId5" Type="http://schemas.openxmlformats.org/officeDocument/2006/relationships/image" Target="../media/image244.svg"/><Relationship Id="rId15" Type="http://schemas.openxmlformats.org/officeDocument/2006/relationships/image" Target="../media/image96.svg"/><Relationship Id="rId10" Type="http://schemas.openxmlformats.org/officeDocument/2006/relationships/image" Target="../media/image91.png"/><Relationship Id="rId4" Type="http://schemas.openxmlformats.org/officeDocument/2006/relationships/image" Target="../media/image243.png"/><Relationship Id="rId9" Type="http://schemas.openxmlformats.org/officeDocument/2006/relationships/image" Target="../media/image247.jpeg"/><Relationship Id="rId14" Type="http://schemas.openxmlformats.org/officeDocument/2006/relationships/image" Target="../media/image95.png"/></Relationships>
</file>

<file path=ppt/slides/_rels/slide79.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3" Type="http://schemas.openxmlformats.org/officeDocument/2006/relationships/image" Target="../media/image110.svg"/><Relationship Id="rId7" Type="http://schemas.openxmlformats.org/officeDocument/2006/relationships/image" Target="../media/image114.png"/><Relationship Id="rId12" Type="http://schemas.openxmlformats.org/officeDocument/2006/relationships/image" Target="../media/image119.svg"/><Relationship Id="rId2" Type="http://schemas.openxmlformats.org/officeDocument/2006/relationships/image" Target="../media/image109.png"/><Relationship Id="rId1" Type="http://schemas.openxmlformats.org/officeDocument/2006/relationships/slideLayout" Target="../slideLayouts/slideLayout3.xml"/><Relationship Id="rId6" Type="http://schemas.openxmlformats.org/officeDocument/2006/relationships/image" Target="../media/image113.sv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3" Type="http://schemas.openxmlformats.org/officeDocument/2006/relationships/image" Target="../media/image110.svg"/><Relationship Id="rId7" Type="http://schemas.openxmlformats.org/officeDocument/2006/relationships/image" Target="../media/image114.png"/><Relationship Id="rId12" Type="http://schemas.openxmlformats.org/officeDocument/2006/relationships/image" Target="../media/image119.svg"/><Relationship Id="rId2" Type="http://schemas.openxmlformats.org/officeDocument/2006/relationships/image" Target="../media/image109.png"/><Relationship Id="rId1" Type="http://schemas.openxmlformats.org/officeDocument/2006/relationships/slideLayout" Target="../slideLayouts/slideLayout3.xml"/><Relationship Id="rId6" Type="http://schemas.openxmlformats.org/officeDocument/2006/relationships/image" Target="../media/image113.sv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hyperlink" Target="https://survey.alchemer.com/s3/7903355/24042-SEC3-M24-Class-Survey" TargetMode="Externa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3B5A83-2B3E-09BE-943A-D8AA17090C6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 y="10"/>
            <a:ext cx="12188805" cy="6857990"/>
          </a:xfrm>
          <a:prstGeom prst="rect">
            <a:avLst/>
          </a:prstGeom>
          <a:noFill/>
        </p:spPr>
      </p:pic>
      <p:sp>
        <p:nvSpPr>
          <p:cNvPr id="2" name="Slide Number Placeholder 1">
            <a:extLst>
              <a:ext uri="{FF2B5EF4-FFF2-40B4-BE49-F238E27FC236}">
                <a16:creationId xmlns:a16="http://schemas.microsoft.com/office/drawing/2014/main" id="{C4A88354-A2A0-E3BA-3832-FDB2B5EABEF2}"/>
              </a:ext>
            </a:extLst>
          </p:cNvPr>
          <p:cNvSpPr>
            <a:spLocks noGrp="1"/>
          </p:cNvSpPr>
          <p:nvPr>
            <p:ph type="sldNum" sz="quarter" idx="4"/>
          </p:nvPr>
        </p:nvSpPr>
        <p:spPr/>
        <p:txBody>
          <a:bodyPr/>
          <a:lstStyle/>
          <a:p>
            <a:fld id="{4081AA82-C1C2-924B-B843-6C0FB13ED72E}" type="slidenum">
              <a:rPr lang="en-US" smtClean="0"/>
              <a:t>1</a:t>
            </a:fld>
            <a:endParaRPr lang="en-US"/>
          </a:p>
        </p:txBody>
      </p:sp>
    </p:spTree>
    <p:extLst>
      <p:ext uri="{BB962C8B-B14F-4D97-AF65-F5344CB8AC3E}">
        <p14:creationId xmlns:p14="http://schemas.microsoft.com/office/powerpoint/2010/main" val="2027790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A98F7-EC90-FF30-4467-B49D7524DA69}"/>
              </a:ext>
            </a:extLst>
          </p:cNvPr>
          <p:cNvSpPr>
            <a:spLocks noGrp="1"/>
          </p:cNvSpPr>
          <p:nvPr>
            <p:ph type="title"/>
          </p:nvPr>
        </p:nvSpPr>
        <p:spPr>
          <a:xfrm>
            <a:off x="355509" y="96296"/>
            <a:ext cx="11400661" cy="777240"/>
          </a:xfrm>
        </p:spPr>
        <p:txBody>
          <a:bodyPr anchor="t">
            <a:normAutofit/>
          </a:bodyPr>
          <a:lstStyle/>
          <a:p>
            <a:pPr>
              <a:lnSpc>
                <a:spcPct val="90000"/>
              </a:lnSpc>
            </a:pPr>
            <a:r>
              <a:rPr lang="en-US"/>
              <a:t>The challenges to secure embedded devices</a:t>
            </a:r>
          </a:p>
        </p:txBody>
      </p:sp>
      <p:sp>
        <p:nvSpPr>
          <p:cNvPr id="14" name="Freeform: Shape 13">
            <a:extLst>
              <a:ext uri="{FF2B5EF4-FFF2-40B4-BE49-F238E27FC236}">
                <a16:creationId xmlns:a16="http://schemas.microsoft.com/office/drawing/2014/main" id="{FD3748CE-13E3-AC74-8CBF-3A3D5769D668}"/>
              </a:ext>
            </a:extLst>
          </p:cNvPr>
          <p:cNvSpPr/>
          <p:nvPr/>
        </p:nvSpPr>
        <p:spPr>
          <a:xfrm>
            <a:off x="897264" y="3378565"/>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400" kern="1200">
                <a:solidFill>
                  <a:srgbClr val="FF0000"/>
                </a:solidFill>
              </a:rPr>
              <a:t>Implement Foundational security at scale</a:t>
            </a:r>
          </a:p>
        </p:txBody>
      </p:sp>
      <p:sp>
        <p:nvSpPr>
          <p:cNvPr id="19" name="Freeform: Shape 18">
            <a:extLst>
              <a:ext uri="{FF2B5EF4-FFF2-40B4-BE49-F238E27FC236}">
                <a16:creationId xmlns:a16="http://schemas.microsoft.com/office/drawing/2014/main" id="{D133BB60-49BB-C7A2-8556-9F29A05D1B24}"/>
              </a:ext>
            </a:extLst>
          </p:cNvPr>
          <p:cNvSpPr/>
          <p:nvPr/>
        </p:nvSpPr>
        <p:spPr>
          <a:xfrm>
            <a:off x="9421012" y="3378565"/>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400" kern="1200">
                <a:solidFill>
                  <a:srgbClr val="FF0000"/>
                </a:solidFill>
              </a:rPr>
              <a:t>lifecycle management</a:t>
            </a:r>
          </a:p>
        </p:txBody>
      </p:sp>
      <p:sp>
        <p:nvSpPr>
          <p:cNvPr id="22" name="Freeform: Shape 21">
            <a:extLst>
              <a:ext uri="{FF2B5EF4-FFF2-40B4-BE49-F238E27FC236}">
                <a16:creationId xmlns:a16="http://schemas.microsoft.com/office/drawing/2014/main" id="{4B5FA391-015C-DD80-EE6F-6318F52D6D4D}"/>
              </a:ext>
            </a:extLst>
          </p:cNvPr>
          <p:cNvSpPr/>
          <p:nvPr/>
        </p:nvSpPr>
        <p:spPr>
          <a:xfrm>
            <a:off x="5178714" y="3378565"/>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400" kern="1200">
                <a:solidFill>
                  <a:srgbClr val="FF0000"/>
                </a:solidFill>
              </a:rPr>
              <a:t>provision unique, trusted identities per device</a:t>
            </a:r>
          </a:p>
        </p:txBody>
      </p:sp>
      <p:sp>
        <p:nvSpPr>
          <p:cNvPr id="25" name="Freeform: Shape 24">
            <a:extLst>
              <a:ext uri="{FF2B5EF4-FFF2-40B4-BE49-F238E27FC236}">
                <a16:creationId xmlns:a16="http://schemas.microsoft.com/office/drawing/2014/main" id="{A1BAF4F4-0833-D592-A5A8-25219DF93608}"/>
              </a:ext>
            </a:extLst>
          </p:cNvPr>
          <p:cNvSpPr/>
          <p:nvPr/>
        </p:nvSpPr>
        <p:spPr>
          <a:xfrm>
            <a:off x="3004839" y="3381380"/>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400" kern="1200">
                <a:solidFill>
                  <a:srgbClr val="FF0000"/>
                </a:solidFill>
              </a:rPr>
              <a:t>Generate a CHAIN OF TRUST and attach every devices to it</a:t>
            </a:r>
          </a:p>
        </p:txBody>
      </p:sp>
      <p:sp>
        <p:nvSpPr>
          <p:cNvPr id="28" name="Freeform: Shape 27">
            <a:extLst>
              <a:ext uri="{FF2B5EF4-FFF2-40B4-BE49-F238E27FC236}">
                <a16:creationId xmlns:a16="http://schemas.microsoft.com/office/drawing/2014/main" id="{EA08B178-7AC1-E87B-B3D6-5F07D23C8FC5}"/>
              </a:ext>
            </a:extLst>
          </p:cNvPr>
          <p:cNvSpPr/>
          <p:nvPr/>
        </p:nvSpPr>
        <p:spPr>
          <a:xfrm>
            <a:off x="7299864" y="3378565"/>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400" kern="1200">
                <a:solidFill>
                  <a:srgbClr val="FF0000"/>
                </a:solidFill>
              </a:rPr>
              <a:t>Personalization at manufacturing and NEVER expose the private keys</a:t>
            </a:r>
          </a:p>
        </p:txBody>
      </p:sp>
      <p:sp>
        <p:nvSpPr>
          <p:cNvPr id="29" name="Oval 28">
            <a:extLst>
              <a:ext uri="{FF2B5EF4-FFF2-40B4-BE49-F238E27FC236}">
                <a16:creationId xmlns:a16="http://schemas.microsoft.com/office/drawing/2014/main" id="{250080FE-A10C-B7C2-D4F9-475F6FF4FFF8}"/>
              </a:ext>
            </a:extLst>
          </p:cNvPr>
          <p:cNvSpPr/>
          <p:nvPr/>
        </p:nvSpPr>
        <p:spPr>
          <a:xfrm>
            <a:off x="5506839" y="4414819"/>
            <a:ext cx="1098000" cy="1098000"/>
          </a:xfrm>
          <a:prstGeom prst="ellipse">
            <a:avLst/>
          </a:prstGeom>
          <a:solidFill>
            <a:schemeClr val="tx1"/>
          </a:solidFill>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a:solidFill>
                <a:schemeClr val="bg1"/>
              </a:solidFill>
            </a:endParaRPr>
          </a:p>
        </p:txBody>
      </p:sp>
      <p:sp>
        <p:nvSpPr>
          <p:cNvPr id="31" name="Freeform: Shape 30">
            <a:extLst>
              <a:ext uri="{FF2B5EF4-FFF2-40B4-BE49-F238E27FC236}">
                <a16:creationId xmlns:a16="http://schemas.microsoft.com/office/drawing/2014/main" id="{6DCAE5C2-CB16-9260-EBC4-1E15C4AB6E97}"/>
              </a:ext>
            </a:extLst>
          </p:cNvPr>
          <p:cNvSpPr/>
          <p:nvPr/>
        </p:nvSpPr>
        <p:spPr>
          <a:xfrm>
            <a:off x="4416568" y="5696990"/>
            <a:ext cx="3355686"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2000" b="1" kern="1200">
                <a:solidFill>
                  <a:srgbClr val="FF0000"/>
                </a:solidFill>
              </a:rPr>
              <a:t>HOW to do it correctly? </a:t>
            </a:r>
          </a:p>
        </p:txBody>
      </p:sp>
      <p:sp>
        <p:nvSpPr>
          <p:cNvPr id="3" name="TextBox 2">
            <a:extLst>
              <a:ext uri="{FF2B5EF4-FFF2-40B4-BE49-F238E27FC236}">
                <a16:creationId xmlns:a16="http://schemas.microsoft.com/office/drawing/2014/main" id="{F9EEB13D-CF14-8649-9EC5-CF0BBD9A971C}"/>
              </a:ext>
            </a:extLst>
          </p:cNvPr>
          <p:cNvSpPr txBox="1"/>
          <p:nvPr/>
        </p:nvSpPr>
        <p:spPr>
          <a:xfrm>
            <a:off x="5847137" y="4609876"/>
            <a:ext cx="666000" cy="707886"/>
          </a:xfrm>
          <a:prstGeom prst="rect">
            <a:avLst/>
          </a:prstGeom>
          <a:noFill/>
        </p:spPr>
        <p:txBody>
          <a:bodyPr wrap="square" rtlCol="0">
            <a:spAutoFit/>
          </a:bodyPr>
          <a:lstStyle/>
          <a:p>
            <a:r>
              <a:rPr lang="en-US" sz="4000" b="1">
                <a:solidFill>
                  <a:schemeClr val="bg1"/>
                </a:solidFill>
              </a:rPr>
              <a:t>?</a:t>
            </a:r>
          </a:p>
        </p:txBody>
      </p:sp>
      <p:pic>
        <p:nvPicPr>
          <p:cNvPr id="15" name="Picture 14">
            <a:extLst>
              <a:ext uri="{FF2B5EF4-FFF2-40B4-BE49-F238E27FC236}">
                <a16:creationId xmlns:a16="http://schemas.microsoft.com/office/drawing/2014/main" id="{1E6DE270-E43C-8902-BB26-2AF053FB21B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90237" y="1706424"/>
            <a:ext cx="1784734" cy="1533057"/>
          </a:xfrm>
          <a:prstGeom prst="rect">
            <a:avLst/>
          </a:prstGeom>
        </p:spPr>
      </p:pic>
      <p:pic>
        <p:nvPicPr>
          <p:cNvPr id="34" name="Picture 33">
            <a:extLst>
              <a:ext uri="{FF2B5EF4-FFF2-40B4-BE49-F238E27FC236}">
                <a16:creationId xmlns:a16="http://schemas.microsoft.com/office/drawing/2014/main" id="{711DB06B-376F-3A30-EEF1-4414283D4A9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554643" y="1955150"/>
            <a:ext cx="1418938" cy="1284331"/>
          </a:xfrm>
          <a:prstGeom prst="rect">
            <a:avLst/>
          </a:prstGeom>
        </p:spPr>
      </p:pic>
      <p:pic>
        <p:nvPicPr>
          <p:cNvPr id="35" name="Picture 34">
            <a:extLst>
              <a:ext uri="{FF2B5EF4-FFF2-40B4-BE49-F238E27FC236}">
                <a16:creationId xmlns:a16="http://schemas.microsoft.com/office/drawing/2014/main" id="{B90FCA8B-582C-3C62-0574-D41DFE67F00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334303" y="1955150"/>
            <a:ext cx="1520217" cy="1335418"/>
          </a:xfrm>
          <a:prstGeom prst="rect">
            <a:avLst/>
          </a:prstGeom>
        </p:spPr>
      </p:pic>
      <p:pic>
        <p:nvPicPr>
          <p:cNvPr id="36" name="Picture 35">
            <a:extLst>
              <a:ext uri="{FF2B5EF4-FFF2-40B4-BE49-F238E27FC236}">
                <a16:creationId xmlns:a16="http://schemas.microsoft.com/office/drawing/2014/main" id="{498BB660-3E2B-E917-682A-BCDEE6A45FC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431390" y="1942954"/>
            <a:ext cx="1286339" cy="1288776"/>
          </a:xfrm>
          <a:prstGeom prst="rect">
            <a:avLst/>
          </a:prstGeom>
        </p:spPr>
      </p:pic>
      <p:pic>
        <p:nvPicPr>
          <p:cNvPr id="37" name="Picture 36">
            <a:extLst>
              <a:ext uri="{FF2B5EF4-FFF2-40B4-BE49-F238E27FC236}">
                <a16:creationId xmlns:a16="http://schemas.microsoft.com/office/drawing/2014/main" id="{E42AB05B-C8E8-C3DF-AA46-1DC603CC1713}"/>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970820" y="1773304"/>
            <a:ext cx="1737543" cy="1533058"/>
          </a:xfrm>
          <a:prstGeom prst="rect">
            <a:avLst/>
          </a:prstGeom>
        </p:spPr>
      </p:pic>
      <p:sp>
        <p:nvSpPr>
          <p:cNvPr id="4" name="Slide Number Placeholder 3">
            <a:extLst>
              <a:ext uri="{FF2B5EF4-FFF2-40B4-BE49-F238E27FC236}">
                <a16:creationId xmlns:a16="http://schemas.microsoft.com/office/drawing/2014/main" id="{8FF1135F-6A75-D173-3F09-3E1A63ACD86A}"/>
              </a:ext>
            </a:extLst>
          </p:cNvPr>
          <p:cNvSpPr>
            <a:spLocks noGrp="1"/>
          </p:cNvSpPr>
          <p:nvPr>
            <p:ph type="sldNum" sz="quarter" idx="4"/>
          </p:nvPr>
        </p:nvSpPr>
        <p:spPr/>
        <p:txBody>
          <a:bodyPr/>
          <a:lstStyle/>
          <a:p>
            <a:fld id="{4081AA82-C1C2-924B-B843-6C0FB13ED72E}" type="slidenum">
              <a:rPr lang="en-US" smtClean="0"/>
              <a:t>10</a:t>
            </a:fld>
            <a:endParaRPr lang="en-US"/>
          </a:p>
        </p:txBody>
      </p:sp>
    </p:spTree>
    <p:extLst>
      <p:ext uri="{BB962C8B-B14F-4D97-AF65-F5344CB8AC3E}">
        <p14:creationId xmlns:p14="http://schemas.microsoft.com/office/powerpoint/2010/main" val="261505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2" grpId="0"/>
      <p:bldP spid="25" grpId="0"/>
      <p:bldP spid="28" grpId="0"/>
      <p:bldP spid="29" grpId="0" animBg="1"/>
      <p:bldP spid="31"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2F8F-252F-401B-8F4B-8EB2790F1700}"/>
              </a:ext>
            </a:extLst>
          </p:cNvPr>
          <p:cNvSpPr>
            <a:spLocks noGrp="1"/>
          </p:cNvSpPr>
          <p:nvPr>
            <p:ph type="title"/>
          </p:nvPr>
        </p:nvSpPr>
        <p:spPr/>
        <p:txBody>
          <a:bodyPr/>
          <a:lstStyle/>
          <a:p>
            <a:r>
              <a:rPr lang="en-US"/>
              <a:t>The problems are with the keys</a:t>
            </a:r>
          </a:p>
        </p:txBody>
      </p:sp>
      <p:sp>
        <p:nvSpPr>
          <p:cNvPr id="6" name="TextBox 5">
            <a:extLst>
              <a:ext uri="{FF2B5EF4-FFF2-40B4-BE49-F238E27FC236}">
                <a16:creationId xmlns:a16="http://schemas.microsoft.com/office/drawing/2014/main" id="{E3A14B15-E795-8C03-9C56-55CAF0B6426A}"/>
              </a:ext>
            </a:extLst>
          </p:cNvPr>
          <p:cNvSpPr txBox="1"/>
          <p:nvPr/>
        </p:nvSpPr>
        <p:spPr>
          <a:xfrm>
            <a:off x="2905125" y="1885950"/>
            <a:ext cx="5876925" cy="461665"/>
          </a:xfrm>
          <a:prstGeom prst="rect">
            <a:avLst/>
          </a:prstGeom>
          <a:solidFill>
            <a:srgbClr val="1D9CE4"/>
          </a:solidFill>
        </p:spPr>
        <p:txBody>
          <a:bodyPr wrap="square" rtlCol="0">
            <a:spAutoFit/>
          </a:bodyPr>
          <a:lstStyle/>
          <a:p>
            <a:pPr algn="ctr"/>
            <a:r>
              <a:rPr lang="en-US" b="1">
                <a:solidFill>
                  <a:schemeClr val="bg1"/>
                </a:solidFill>
              </a:rPr>
              <a:t>CREATION</a:t>
            </a:r>
          </a:p>
        </p:txBody>
      </p:sp>
      <p:sp>
        <p:nvSpPr>
          <p:cNvPr id="7" name="TextBox 6">
            <a:extLst>
              <a:ext uri="{FF2B5EF4-FFF2-40B4-BE49-F238E27FC236}">
                <a16:creationId xmlns:a16="http://schemas.microsoft.com/office/drawing/2014/main" id="{334680F8-4DFA-2C8D-5C2C-3BAD64DF8AAA}"/>
              </a:ext>
            </a:extLst>
          </p:cNvPr>
          <p:cNvSpPr txBox="1"/>
          <p:nvPr/>
        </p:nvSpPr>
        <p:spPr>
          <a:xfrm>
            <a:off x="2905124" y="2667000"/>
            <a:ext cx="5876925" cy="461665"/>
          </a:xfrm>
          <a:prstGeom prst="rect">
            <a:avLst/>
          </a:prstGeom>
          <a:solidFill>
            <a:srgbClr val="1D9CE4"/>
          </a:solidFill>
        </p:spPr>
        <p:txBody>
          <a:bodyPr wrap="square" rtlCol="0">
            <a:spAutoFit/>
          </a:bodyPr>
          <a:lstStyle/>
          <a:p>
            <a:pPr algn="ctr"/>
            <a:r>
              <a:rPr lang="en-US" b="1">
                <a:solidFill>
                  <a:schemeClr val="bg1"/>
                </a:solidFill>
              </a:rPr>
              <a:t>MANUFACTURING</a:t>
            </a:r>
          </a:p>
        </p:txBody>
      </p:sp>
      <p:sp>
        <p:nvSpPr>
          <p:cNvPr id="8" name="TextBox 7">
            <a:extLst>
              <a:ext uri="{FF2B5EF4-FFF2-40B4-BE49-F238E27FC236}">
                <a16:creationId xmlns:a16="http://schemas.microsoft.com/office/drawing/2014/main" id="{D7F924E9-5D4D-BF2B-8FDC-59A188CB6312}"/>
              </a:ext>
            </a:extLst>
          </p:cNvPr>
          <p:cNvSpPr txBox="1"/>
          <p:nvPr/>
        </p:nvSpPr>
        <p:spPr>
          <a:xfrm>
            <a:off x="2905123" y="3498503"/>
            <a:ext cx="5876925" cy="461665"/>
          </a:xfrm>
          <a:prstGeom prst="rect">
            <a:avLst/>
          </a:prstGeom>
          <a:solidFill>
            <a:srgbClr val="1D9CE4"/>
          </a:solidFill>
        </p:spPr>
        <p:txBody>
          <a:bodyPr wrap="square" rtlCol="0">
            <a:spAutoFit/>
          </a:bodyPr>
          <a:lstStyle/>
          <a:p>
            <a:pPr algn="ctr"/>
            <a:r>
              <a:rPr lang="en-US" b="1">
                <a:solidFill>
                  <a:schemeClr val="bg1"/>
                </a:solidFill>
              </a:rPr>
              <a:t>DEPLOYMENT</a:t>
            </a:r>
          </a:p>
        </p:txBody>
      </p:sp>
      <p:sp>
        <p:nvSpPr>
          <p:cNvPr id="9" name="TextBox 8">
            <a:extLst>
              <a:ext uri="{FF2B5EF4-FFF2-40B4-BE49-F238E27FC236}">
                <a16:creationId xmlns:a16="http://schemas.microsoft.com/office/drawing/2014/main" id="{58467A7F-D237-C79D-FBD0-A4CB6BBB781B}"/>
              </a:ext>
            </a:extLst>
          </p:cNvPr>
          <p:cNvSpPr txBox="1"/>
          <p:nvPr/>
        </p:nvSpPr>
        <p:spPr>
          <a:xfrm>
            <a:off x="2905123" y="4337299"/>
            <a:ext cx="5876925" cy="461665"/>
          </a:xfrm>
          <a:prstGeom prst="rect">
            <a:avLst/>
          </a:prstGeom>
          <a:solidFill>
            <a:srgbClr val="1D9CE4"/>
          </a:solidFill>
        </p:spPr>
        <p:txBody>
          <a:bodyPr wrap="square" rtlCol="0">
            <a:spAutoFit/>
          </a:bodyPr>
          <a:lstStyle/>
          <a:p>
            <a:pPr algn="ctr"/>
            <a:r>
              <a:rPr lang="en-US" b="1">
                <a:solidFill>
                  <a:schemeClr val="bg1"/>
                </a:solidFill>
              </a:rPr>
              <a:t>MAINTENANCE / LIFECYCLE</a:t>
            </a:r>
          </a:p>
        </p:txBody>
      </p:sp>
      <p:sp>
        <p:nvSpPr>
          <p:cNvPr id="3" name="Slide Number Placeholder 2">
            <a:extLst>
              <a:ext uri="{FF2B5EF4-FFF2-40B4-BE49-F238E27FC236}">
                <a16:creationId xmlns:a16="http://schemas.microsoft.com/office/drawing/2014/main" id="{91F88E76-7258-8454-F243-9E829636D788}"/>
              </a:ext>
            </a:extLst>
          </p:cNvPr>
          <p:cNvSpPr>
            <a:spLocks noGrp="1"/>
          </p:cNvSpPr>
          <p:nvPr>
            <p:ph type="sldNum" sz="quarter" idx="4"/>
          </p:nvPr>
        </p:nvSpPr>
        <p:spPr/>
        <p:txBody>
          <a:bodyPr/>
          <a:lstStyle/>
          <a:p>
            <a:fld id="{4081AA82-C1C2-924B-B843-6C0FB13ED72E}" type="slidenum">
              <a:rPr lang="en-US" smtClean="0"/>
              <a:t>11</a:t>
            </a:fld>
            <a:endParaRPr lang="en-US"/>
          </a:p>
        </p:txBody>
      </p:sp>
      <p:sp>
        <p:nvSpPr>
          <p:cNvPr id="4" name="TextBox 3">
            <a:extLst>
              <a:ext uri="{FF2B5EF4-FFF2-40B4-BE49-F238E27FC236}">
                <a16:creationId xmlns:a16="http://schemas.microsoft.com/office/drawing/2014/main" id="{1FC21448-A616-75A6-C915-EDFB0FD70E4A}"/>
              </a:ext>
            </a:extLst>
          </p:cNvPr>
          <p:cNvSpPr txBox="1"/>
          <p:nvPr/>
        </p:nvSpPr>
        <p:spPr>
          <a:xfrm>
            <a:off x="2905122" y="5176095"/>
            <a:ext cx="5876925" cy="461665"/>
          </a:xfrm>
          <a:prstGeom prst="rect">
            <a:avLst/>
          </a:prstGeom>
          <a:solidFill>
            <a:srgbClr val="1D9CE4"/>
          </a:solidFill>
        </p:spPr>
        <p:txBody>
          <a:bodyPr wrap="square" rtlCol="0">
            <a:spAutoFit/>
          </a:bodyPr>
          <a:lstStyle/>
          <a:p>
            <a:pPr algn="ctr"/>
            <a:r>
              <a:rPr lang="en-US" b="1">
                <a:solidFill>
                  <a:schemeClr val="bg1"/>
                </a:solidFill>
              </a:rPr>
              <a:t>RETIREMENT</a:t>
            </a:r>
          </a:p>
        </p:txBody>
      </p:sp>
    </p:spTree>
    <p:extLst>
      <p:ext uri="{BB962C8B-B14F-4D97-AF65-F5344CB8AC3E}">
        <p14:creationId xmlns:p14="http://schemas.microsoft.com/office/powerpoint/2010/main" val="3150785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7B180-4AAE-22F7-BB11-0D61492E1B5C}"/>
              </a:ext>
            </a:extLst>
          </p:cNvPr>
          <p:cNvSpPr>
            <a:spLocks noGrp="1"/>
          </p:cNvSpPr>
          <p:nvPr>
            <p:ph type="title"/>
          </p:nvPr>
        </p:nvSpPr>
        <p:spPr/>
        <p:txBody>
          <a:bodyPr/>
          <a:lstStyle/>
          <a:p>
            <a:r>
              <a:rPr lang="en-US"/>
              <a:t>What happens to my keys ?</a:t>
            </a:r>
          </a:p>
        </p:txBody>
      </p:sp>
      <p:pic>
        <p:nvPicPr>
          <p:cNvPr id="4" name="Graphic 3" descr="Key with solid fill">
            <a:extLst>
              <a:ext uri="{FF2B5EF4-FFF2-40B4-BE49-F238E27FC236}">
                <a16:creationId xmlns:a16="http://schemas.microsoft.com/office/drawing/2014/main" id="{A494CCF3-7143-3F7B-EBF3-10B6CEA1FAD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3644" y="2361031"/>
            <a:ext cx="2169329" cy="2169329"/>
          </a:xfrm>
          <a:prstGeom prst="rect">
            <a:avLst/>
          </a:prstGeom>
        </p:spPr>
      </p:pic>
      <p:graphicFrame>
        <p:nvGraphicFramePr>
          <p:cNvPr id="10" name="Diagram 9">
            <a:extLst>
              <a:ext uri="{FF2B5EF4-FFF2-40B4-BE49-F238E27FC236}">
                <a16:creationId xmlns:a16="http://schemas.microsoft.com/office/drawing/2014/main" id="{3410F320-4F80-DFAF-828D-1A1D7593B499}"/>
              </a:ext>
            </a:extLst>
          </p:cNvPr>
          <p:cNvGraphicFramePr/>
          <p:nvPr/>
        </p:nvGraphicFramePr>
        <p:xfrm>
          <a:off x="3671030" y="929899"/>
          <a:ext cx="8125883" cy="54172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Picture 10" descr="A black and white image of a truck and a monitor&#10;&#10;Description automatically generated">
            <a:extLst>
              <a:ext uri="{FF2B5EF4-FFF2-40B4-BE49-F238E27FC236}">
                <a16:creationId xmlns:a16="http://schemas.microsoft.com/office/drawing/2014/main" id="{FD504CFD-F2E5-10A3-A95F-B2C0F793A36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3911778" y="1458576"/>
            <a:ext cx="729798" cy="592658"/>
          </a:xfrm>
          <a:prstGeom prst="rect">
            <a:avLst/>
          </a:prstGeom>
        </p:spPr>
      </p:pic>
      <p:grpSp>
        <p:nvGrpSpPr>
          <p:cNvPr id="14" name="Group 13">
            <a:extLst>
              <a:ext uri="{FF2B5EF4-FFF2-40B4-BE49-F238E27FC236}">
                <a16:creationId xmlns:a16="http://schemas.microsoft.com/office/drawing/2014/main" id="{73B8C881-E4DB-4AA8-0C93-6960FB7014B4}"/>
              </a:ext>
            </a:extLst>
          </p:cNvPr>
          <p:cNvGrpSpPr/>
          <p:nvPr/>
        </p:nvGrpSpPr>
        <p:grpSpPr>
          <a:xfrm>
            <a:off x="2838954" y="2560860"/>
            <a:ext cx="2353802" cy="903886"/>
            <a:chOff x="562479" y="3384923"/>
            <a:chExt cx="2353802" cy="903886"/>
          </a:xfrm>
        </p:grpSpPr>
        <p:pic>
          <p:nvPicPr>
            <p:cNvPr id="8" name="Picture 7">
              <a:extLst>
                <a:ext uri="{FF2B5EF4-FFF2-40B4-BE49-F238E27FC236}">
                  <a16:creationId xmlns:a16="http://schemas.microsoft.com/office/drawing/2014/main" id="{022A6FEE-AD0E-D163-83EF-40464B7F135F}"/>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t="-5583"/>
            <a:stretch/>
          </p:blipFill>
          <p:spPr>
            <a:xfrm>
              <a:off x="2072290" y="3384923"/>
              <a:ext cx="843991" cy="903886"/>
            </a:xfrm>
            <a:prstGeom prst="rect">
              <a:avLst/>
            </a:prstGeom>
          </p:spPr>
        </p:pic>
        <p:sp>
          <p:nvSpPr>
            <p:cNvPr id="13" name="TextBox 12">
              <a:extLst>
                <a:ext uri="{FF2B5EF4-FFF2-40B4-BE49-F238E27FC236}">
                  <a16:creationId xmlns:a16="http://schemas.microsoft.com/office/drawing/2014/main" id="{F2B97A88-C2E3-7BB7-56B8-3957019F676D}"/>
                </a:ext>
              </a:extLst>
            </p:cNvPr>
            <p:cNvSpPr txBox="1"/>
            <p:nvPr/>
          </p:nvSpPr>
          <p:spPr>
            <a:xfrm>
              <a:off x="562479" y="3679317"/>
              <a:ext cx="1343025" cy="276999"/>
            </a:xfrm>
            <a:prstGeom prst="rect">
              <a:avLst/>
            </a:prstGeom>
            <a:noFill/>
          </p:spPr>
          <p:txBody>
            <a:bodyPr wrap="square" rtlCol="0">
              <a:spAutoFit/>
            </a:bodyPr>
            <a:lstStyle/>
            <a:p>
              <a:r>
                <a:rPr lang="en-US" sz="1200" b="1"/>
                <a:t>MANUFACTURING</a:t>
              </a:r>
            </a:p>
          </p:txBody>
        </p:sp>
      </p:grpSp>
      <p:sp>
        <p:nvSpPr>
          <p:cNvPr id="15" name="TextBox 14">
            <a:extLst>
              <a:ext uri="{FF2B5EF4-FFF2-40B4-BE49-F238E27FC236}">
                <a16:creationId xmlns:a16="http://schemas.microsoft.com/office/drawing/2014/main" id="{12BAE4B5-C790-59E8-8102-2B81A359EF43}"/>
              </a:ext>
            </a:extLst>
          </p:cNvPr>
          <p:cNvSpPr txBox="1"/>
          <p:nvPr/>
        </p:nvSpPr>
        <p:spPr>
          <a:xfrm>
            <a:off x="2487295" y="1645138"/>
            <a:ext cx="1343025" cy="276999"/>
          </a:xfrm>
          <a:prstGeom prst="rect">
            <a:avLst/>
          </a:prstGeom>
          <a:noFill/>
        </p:spPr>
        <p:txBody>
          <a:bodyPr wrap="square" rtlCol="0">
            <a:spAutoFit/>
          </a:bodyPr>
          <a:lstStyle/>
          <a:p>
            <a:r>
              <a:rPr lang="en-US" sz="1200" b="1"/>
              <a:t>DEVELOPMENT</a:t>
            </a:r>
          </a:p>
        </p:txBody>
      </p:sp>
      <p:pic>
        <p:nvPicPr>
          <p:cNvPr id="5" name="Content Placeholder 4" descr="A black and white image of a truck and a monitor&#10;&#10;Description automatically generated">
            <a:extLst>
              <a:ext uri="{FF2B5EF4-FFF2-40B4-BE49-F238E27FC236}">
                <a16:creationId xmlns:a16="http://schemas.microsoft.com/office/drawing/2014/main" id="{3166EF55-4456-E5B4-94FE-7E631C961661}"/>
              </a:ext>
            </a:extLst>
          </p:cNvPr>
          <p:cNvPicPr>
            <a:picLocks noGrp="1" noChangeAspect="1"/>
          </p:cNvPicPr>
          <p:nvPr>
            <p:ph sz="quarter" idx="13"/>
          </p:nvPr>
        </p:nvPicPr>
        <p:blipFill rotWithShape="1">
          <a:blip r:embed="rId12" cstate="email">
            <a:extLst>
              <a:ext uri="{28A0092B-C50C-407E-A947-70E740481C1C}">
                <a14:useLocalDpi xmlns:a14="http://schemas.microsoft.com/office/drawing/2010/main"/>
              </a:ext>
            </a:extLst>
          </a:blip>
          <a:srcRect/>
          <a:stretch/>
        </p:blipFill>
        <p:spPr>
          <a:xfrm>
            <a:off x="4348765" y="3977439"/>
            <a:ext cx="843991" cy="552921"/>
          </a:xfrm>
        </p:spPr>
      </p:pic>
      <p:sp>
        <p:nvSpPr>
          <p:cNvPr id="18" name="TextBox 17">
            <a:extLst>
              <a:ext uri="{FF2B5EF4-FFF2-40B4-BE49-F238E27FC236}">
                <a16:creationId xmlns:a16="http://schemas.microsoft.com/office/drawing/2014/main" id="{6F914EFB-C735-DC24-BD7E-1E53435D66A9}"/>
              </a:ext>
            </a:extLst>
          </p:cNvPr>
          <p:cNvSpPr txBox="1"/>
          <p:nvPr/>
        </p:nvSpPr>
        <p:spPr>
          <a:xfrm>
            <a:off x="3180708" y="4096108"/>
            <a:ext cx="1343025" cy="276999"/>
          </a:xfrm>
          <a:prstGeom prst="rect">
            <a:avLst/>
          </a:prstGeom>
          <a:noFill/>
        </p:spPr>
        <p:txBody>
          <a:bodyPr wrap="square" rtlCol="0">
            <a:spAutoFit/>
          </a:bodyPr>
          <a:lstStyle/>
          <a:p>
            <a:r>
              <a:rPr lang="en-US" sz="1200" b="1"/>
              <a:t>SHIIPPING</a:t>
            </a:r>
          </a:p>
        </p:txBody>
      </p:sp>
      <p:sp>
        <p:nvSpPr>
          <p:cNvPr id="19" name="TextBox 18">
            <a:extLst>
              <a:ext uri="{FF2B5EF4-FFF2-40B4-BE49-F238E27FC236}">
                <a16:creationId xmlns:a16="http://schemas.microsoft.com/office/drawing/2014/main" id="{8E7612A6-A23D-A757-1AC1-9F7730A4932F}"/>
              </a:ext>
            </a:extLst>
          </p:cNvPr>
          <p:cNvSpPr txBox="1"/>
          <p:nvPr/>
        </p:nvSpPr>
        <p:spPr>
          <a:xfrm>
            <a:off x="2667503" y="5399424"/>
            <a:ext cx="1343025" cy="276999"/>
          </a:xfrm>
          <a:prstGeom prst="rect">
            <a:avLst/>
          </a:prstGeom>
          <a:noFill/>
        </p:spPr>
        <p:txBody>
          <a:bodyPr wrap="square" rtlCol="0">
            <a:spAutoFit/>
          </a:bodyPr>
          <a:lstStyle/>
          <a:p>
            <a:r>
              <a:rPr lang="en-US" sz="1200" b="1"/>
              <a:t>IN THE FIELD</a:t>
            </a:r>
          </a:p>
        </p:txBody>
      </p:sp>
      <p:pic>
        <p:nvPicPr>
          <p:cNvPr id="20" name="Picture 19">
            <a:extLst>
              <a:ext uri="{FF2B5EF4-FFF2-40B4-BE49-F238E27FC236}">
                <a16:creationId xmlns:a16="http://schemas.microsoft.com/office/drawing/2014/main" id="{304F010E-BBAD-A6B6-755A-0EDA71DF610F}"/>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3944357" y="5196475"/>
            <a:ext cx="662565" cy="670681"/>
          </a:xfrm>
          <a:prstGeom prst="rect">
            <a:avLst/>
          </a:prstGeom>
        </p:spPr>
      </p:pic>
      <p:sp>
        <p:nvSpPr>
          <p:cNvPr id="21" name="Rectangle 20">
            <a:extLst>
              <a:ext uri="{FF2B5EF4-FFF2-40B4-BE49-F238E27FC236}">
                <a16:creationId xmlns:a16="http://schemas.microsoft.com/office/drawing/2014/main" id="{DB0E5DD9-61B1-A617-4869-08927DB2F4CD}"/>
              </a:ext>
            </a:extLst>
          </p:cNvPr>
          <p:cNvSpPr/>
          <p:nvPr/>
        </p:nvSpPr>
        <p:spPr>
          <a:xfrm>
            <a:off x="2667503" y="2361031"/>
            <a:ext cx="9314947" cy="38397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a:extLst>
              <a:ext uri="{FF2B5EF4-FFF2-40B4-BE49-F238E27FC236}">
                <a16:creationId xmlns:a16="http://schemas.microsoft.com/office/drawing/2014/main" id="{57FB4FCB-E357-2B8A-7F76-2723897D0000}"/>
              </a:ext>
            </a:extLst>
          </p:cNvPr>
          <p:cNvSpPr/>
          <p:nvPr/>
        </p:nvSpPr>
        <p:spPr>
          <a:xfrm>
            <a:off x="2502973" y="3532908"/>
            <a:ext cx="9314947" cy="26423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a:extLst>
              <a:ext uri="{FF2B5EF4-FFF2-40B4-BE49-F238E27FC236}">
                <a16:creationId xmlns:a16="http://schemas.microsoft.com/office/drawing/2014/main" id="{4F2E0BBD-D685-99DA-E2C4-642660DCC983}"/>
              </a:ext>
            </a:extLst>
          </p:cNvPr>
          <p:cNvSpPr/>
          <p:nvPr/>
        </p:nvSpPr>
        <p:spPr>
          <a:xfrm>
            <a:off x="2502972" y="4938745"/>
            <a:ext cx="9314947" cy="13352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6AE785B1-18FF-07F6-A9AF-154BB8ABF359}"/>
              </a:ext>
            </a:extLst>
          </p:cNvPr>
          <p:cNvSpPr>
            <a:spLocks noGrp="1"/>
          </p:cNvSpPr>
          <p:nvPr>
            <p:ph type="sldNum" sz="quarter" idx="4"/>
          </p:nvPr>
        </p:nvSpPr>
        <p:spPr/>
        <p:txBody>
          <a:bodyPr/>
          <a:lstStyle/>
          <a:p>
            <a:fld id="{4081AA82-C1C2-924B-B843-6C0FB13ED72E}" type="slidenum">
              <a:rPr lang="en-US" smtClean="0"/>
              <a:t>12</a:t>
            </a:fld>
            <a:endParaRPr lang="en-US"/>
          </a:p>
        </p:txBody>
      </p:sp>
    </p:spTree>
    <p:extLst>
      <p:ext uri="{BB962C8B-B14F-4D97-AF65-F5344CB8AC3E}">
        <p14:creationId xmlns:p14="http://schemas.microsoft.com/office/powerpoint/2010/main" val="285950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4490-B7E5-DC82-077B-A4EF992976A6}"/>
              </a:ext>
            </a:extLst>
          </p:cNvPr>
          <p:cNvSpPr>
            <a:spLocks noGrp="1"/>
          </p:cNvSpPr>
          <p:nvPr>
            <p:ph type="title"/>
          </p:nvPr>
        </p:nvSpPr>
        <p:spPr>
          <a:xfrm>
            <a:off x="355509" y="96297"/>
            <a:ext cx="11400661" cy="777240"/>
          </a:xfrm>
        </p:spPr>
        <p:txBody>
          <a:bodyPr vert="horz" lIns="121888" tIns="60944" rIns="121888" bIns="60944" rtlCol="0" anchor="t" anchorCtr="0">
            <a:normAutofit/>
          </a:bodyPr>
          <a:lstStyle/>
          <a:p>
            <a:pPr>
              <a:lnSpc>
                <a:spcPct val="90000"/>
              </a:lnSpc>
            </a:pPr>
            <a:r>
              <a:rPr lang="en-US" b="1" kern="1200" normalizeH="0" baseline="0">
                <a:latin typeface="+mj-lt"/>
                <a:ea typeface="+mj-ea"/>
                <a:cs typeface="+mj-cs"/>
              </a:rPr>
              <a:t>Simply put …</a:t>
            </a:r>
          </a:p>
        </p:txBody>
      </p:sp>
      <p:sp>
        <p:nvSpPr>
          <p:cNvPr id="33" name="Content Placeholder 2">
            <a:extLst>
              <a:ext uri="{FF2B5EF4-FFF2-40B4-BE49-F238E27FC236}">
                <a16:creationId xmlns:a16="http://schemas.microsoft.com/office/drawing/2014/main" id="{B91893D5-1CEA-1298-C660-DF13D0747BC0}"/>
              </a:ext>
            </a:extLst>
          </p:cNvPr>
          <p:cNvSpPr txBox="1">
            <a:spLocks/>
          </p:cNvSpPr>
          <p:nvPr/>
        </p:nvSpPr>
        <p:spPr>
          <a:xfrm>
            <a:off x="6822231" y="4824297"/>
            <a:ext cx="6179682" cy="1679886"/>
          </a:xfrm>
          <a:prstGeom prst="rect">
            <a:avLst/>
          </a:prstGeom>
        </p:spPr>
        <p:txBody>
          <a:bodyPr vert="horz" lIns="121888" tIns="60944" rIns="121888" bIns="60944" rtlCol="0" anchor="t">
            <a:normAutofit/>
          </a:bodyPr>
          <a:lstStyle>
            <a:lvl1pPr marL="274320" indent="-274320"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a:solidFill>
                  <a:schemeClr val="tx1"/>
                </a:solidFill>
              </a:rPr>
              <a:t>… needs to have security updatability and/or management capabilities</a:t>
            </a:r>
            <a:endParaRPr lang="en-US" sz="2400" b="0">
              <a:solidFill>
                <a:schemeClr val="tx1"/>
              </a:solidFill>
              <a:cs typeface="Calibri"/>
            </a:endParaRPr>
          </a:p>
        </p:txBody>
      </p:sp>
      <p:pic>
        <p:nvPicPr>
          <p:cNvPr id="18" name="Picture 17" descr="A black background with a black screen&#10;&#10;Description automatically generated">
            <a:extLst>
              <a:ext uri="{FF2B5EF4-FFF2-40B4-BE49-F238E27FC236}">
                <a16:creationId xmlns:a16="http://schemas.microsoft.com/office/drawing/2014/main" id="{8CEE9CF3-90C4-FF63-3248-EF3322A5D12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22022"/>
          <a:stretch/>
        </p:blipFill>
        <p:spPr>
          <a:xfrm>
            <a:off x="2338719" y="873537"/>
            <a:ext cx="2010461" cy="1908546"/>
          </a:xfrm>
          <a:prstGeom prst="rect">
            <a:avLst/>
          </a:prstGeom>
        </p:spPr>
      </p:pic>
      <p:pic>
        <p:nvPicPr>
          <p:cNvPr id="23" name="Picture 22">
            <a:extLst>
              <a:ext uri="{FF2B5EF4-FFF2-40B4-BE49-F238E27FC236}">
                <a16:creationId xmlns:a16="http://schemas.microsoft.com/office/drawing/2014/main" id="{9489C6EF-DDD1-663E-F546-90C9B4A3BBC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152464" y="3006454"/>
            <a:ext cx="2109511" cy="1869793"/>
          </a:xfrm>
          <a:prstGeom prst="rect">
            <a:avLst/>
          </a:prstGeom>
        </p:spPr>
      </p:pic>
      <p:sp>
        <p:nvSpPr>
          <p:cNvPr id="25" name="Content Placeholder 2">
            <a:extLst>
              <a:ext uri="{FF2B5EF4-FFF2-40B4-BE49-F238E27FC236}">
                <a16:creationId xmlns:a16="http://schemas.microsoft.com/office/drawing/2014/main" id="{9B81C70E-81C4-DAD5-3F40-DD32987991F8}"/>
              </a:ext>
            </a:extLst>
          </p:cNvPr>
          <p:cNvSpPr txBox="1">
            <a:spLocks/>
          </p:cNvSpPr>
          <p:nvPr/>
        </p:nvSpPr>
        <p:spPr>
          <a:xfrm>
            <a:off x="1018706" y="2373781"/>
            <a:ext cx="4650485" cy="2896657"/>
          </a:xfrm>
          <a:prstGeom prst="rect">
            <a:avLst/>
          </a:prstGeom>
        </p:spPr>
        <p:txBody>
          <a:bodyPr vert="horz" lIns="121888" tIns="60944" rIns="121888" bIns="60944" rtlCol="0" anchor="t">
            <a:normAutofit/>
          </a:bodyPr>
          <a:lstStyle>
            <a:lvl1pPr marL="274320" indent="-274320"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a:solidFill>
                  <a:schemeClr val="tx1"/>
                </a:solidFill>
              </a:rPr>
              <a:t>One asset… that moves across time</a:t>
            </a:r>
            <a:endParaRPr lang="en-US" sz="2400" b="0">
              <a:solidFill>
                <a:schemeClr val="tx1"/>
              </a:solidFill>
              <a:cs typeface="Calibri"/>
            </a:endParaRPr>
          </a:p>
        </p:txBody>
      </p:sp>
      <p:sp>
        <p:nvSpPr>
          <p:cNvPr id="26" name="Content Placeholder 2">
            <a:extLst>
              <a:ext uri="{FF2B5EF4-FFF2-40B4-BE49-F238E27FC236}">
                <a16:creationId xmlns:a16="http://schemas.microsoft.com/office/drawing/2014/main" id="{ED1D4697-2785-B26E-0A06-BB167B0AC91B}"/>
              </a:ext>
            </a:extLst>
          </p:cNvPr>
          <p:cNvSpPr txBox="1">
            <a:spLocks/>
          </p:cNvSpPr>
          <p:nvPr/>
        </p:nvSpPr>
        <p:spPr>
          <a:xfrm>
            <a:off x="7874249" y="1890668"/>
            <a:ext cx="3348457" cy="1406509"/>
          </a:xfrm>
          <a:prstGeom prst="rect">
            <a:avLst/>
          </a:prstGeom>
        </p:spPr>
        <p:txBody>
          <a:bodyPr vert="horz" lIns="121888" tIns="60944" rIns="121888" bIns="60944" rtlCol="0" anchor="t">
            <a:normAutofit/>
          </a:bodyPr>
          <a:lstStyle>
            <a:lvl1pPr marL="274320" indent="-274320"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273685" indent="-273685"/>
            <a:endParaRPr lang="en-US" sz="2400" b="0">
              <a:solidFill>
                <a:schemeClr val="tx1"/>
              </a:solidFill>
              <a:cs typeface="Calibri"/>
            </a:endParaRPr>
          </a:p>
          <a:p>
            <a:pPr marL="0" indent="0">
              <a:buNone/>
            </a:pPr>
            <a:r>
              <a:rPr lang="en-US" sz="2400" b="0">
                <a:solidFill>
                  <a:schemeClr val="tx1"/>
                </a:solidFill>
              </a:rPr>
              <a:t>… and/or space</a:t>
            </a:r>
            <a:endParaRPr lang="en-US" sz="2400" b="0">
              <a:solidFill>
                <a:schemeClr val="tx1"/>
              </a:solidFill>
              <a:cs typeface="Calibri"/>
            </a:endParaRPr>
          </a:p>
        </p:txBody>
      </p:sp>
      <p:sp>
        <p:nvSpPr>
          <p:cNvPr id="27" name="Content Placeholder 2">
            <a:extLst>
              <a:ext uri="{FF2B5EF4-FFF2-40B4-BE49-F238E27FC236}">
                <a16:creationId xmlns:a16="http://schemas.microsoft.com/office/drawing/2014/main" id="{2E939503-0816-69A8-48B2-5FEBF44BFD20}"/>
              </a:ext>
            </a:extLst>
          </p:cNvPr>
          <p:cNvSpPr txBox="1">
            <a:spLocks/>
          </p:cNvSpPr>
          <p:nvPr/>
        </p:nvSpPr>
        <p:spPr>
          <a:xfrm>
            <a:off x="1135252" y="4876247"/>
            <a:ext cx="4778835" cy="5408247"/>
          </a:xfrm>
          <a:prstGeom prst="rect">
            <a:avLst/>
          </a:prstGeom>
        </p:spPr>
        <p:txBody>
          <a:bodyPr vert="horz" lIns="121888" tIns="60944" rIns="121888" bIns="60944" rtlCol="0" anchor="t">
            <a:normAutofit/>
          </a:bodyPr>
          <a:lstStyle>
            <a:lvl1pPr marL="274320" indent="-274320"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400" b="0">
                <a:solidFill>
                  <a:schemeClr val="tx1"/>
                </a:solidFill>
              </a:rPr>
              <a:t>… has multiple or different ownerships throughout its life cycle</a:t>
            </a:r>
            <a:endParaRPr lang="en-US" sz="2400" b="0">
              <a:solidFill>
                <a:schemeClr val="tx1"/>
              </a:solidFill>
              <a:cs typeface="Calibri"/>
            </a:endParaRPr>
          </a:p>
        </p:txBody>
      </p:sp>
      <p:pic>
        <p:nvPicPr>
          <p:cNvPr id="28" name="Picture 27">
            <a:extLst>
              <a:ext uri="{FF2B5EF4-FFF2-40B4-BE49-F238E27FC236}">
                <a16:creationId xmlns:a16="http://schemas.microsoft.com/office/drawing/2014/main" id="{9F2523C2-3BFD-0839-382D-18BC0C7184B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320412" y="708049"/>
            <a:ext cx="1773614" cy="1615429"/>
          </a:xfrm>
          <a:prstGeom prst="rect">
            <a:avLst/>
          </a:prstGeom>
        </p:spPr>
      </p:pic>
      <p:pic>
        <p:nvPicPr>
          <p:cNvPr id="29" name="Picture 28">
            <a:extLst>
              <a:ext uri="{FF2B5EF4-FFF2-40B4-BE49-F238E27FC236}">
                <a16:creationId xmlns:a16="http://schemas.microsoft.com/office/drawing/2014/main" id="{F1E7EC77-3BBD-0414-E84F-B85103A7C42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338719" y="3297177"/>
            <a:ext cx="1908628" cy="1677015"/>
          </a:xfrm>
          <a:prstGeom prst="rect">
            <a:avLst/>
          </a:prstGeom>
        </p:spPr>
      </p:pic>
      <p:sp>
        <p:nvSpPr>
          <p:cNvPr id="3" name="Slide Number Placeholder 2">
            <a:extLst>
              <a:ext uri="{FF2B5EF4-FFF2-40B4-BE49-F238E27FC236}">
                <a16:creationId xmlns:a16="http://schemas.microsoft.com/office/drawing/2014/main" id="{A1356732-FA81-CA73-60E0-AC0A6BFBFB30}"/>
              </a:ext>
            </a:extLst>
          </p:cNvPr>
          <p:cNvSpPr>
            <a:spLocks noGrp="1"/>
          </p:cNvSpPr>
          <p:nvPr>
            <p:ph type="sldNum" sz="quarter" idx="4"/>
          </p:nvPr>
        </p:nvSpPr>
        <p:spPr/>
        <p:txBody>
          <a:bodyPr/>
          <a:lstStyle/>
          <a:p>
            <a:fld id="{4081AA82-C1C2-924B-B843-6C0FB13ED72E}" type="slidenum">
              <a:rPr lang="en-US" smtClean="0"/>
              <a:t>13</a:t>
            </a:fld>
            <a:endParaRPr lang="en-US"/>
          </a:p>
        </p:txBody>
      </p:sp>
    </p:spTree>
    <p:extLst>
      <p:ext uri="{BB962C8B-B14F-4D97-AF65-F5344CB8AC3E}">
        <p14:creationId xmlns:p14="http://schemas.microsoft.com/office/powerpoint/2010/main" val="141956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5">
                                            <p:txEl>
                                              <p:pRg st="0" end="0"/>
                                            </p:txEl>
                                          </p:spTgt>
                                        </p:tgtEl>
                                        <p:attrNameLst>
                                          <p:attrName>style.visibility</p:attrName>
                                        </p:attrNameLst>
                                      </p:cBhvr>
                                      <p:to>
                                        <p:strVal val="visible"/>
                                      </p:to>
                                    </p:set>
                                    <p:animEffect transition="in" filter="fade">
                                      <p:cBhvr>
                                        <p:cTn id="10" dur="500"/>
                                        <p:tgtEl>
                                          <p:spTgt spid="25">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50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nodeType="withEffect">
                                  <p:stCondLst>
                                    <p:cond delay="50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par>
                          <p:cTn id="18" fill="hold">
                            <p:stCondLst>
                              <p:cond delay="1500"/>
                            </p:stCondLst>
                            <p:childTnLst>
                              <p:par>
                                <p:cTn id="19" presetID="10" presetClass="entr" presetSubtype="0" fill="hold" nodeType="afterEffect">
                                  <p:stCondLst>
                                    <p:cond delay="50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500"/>
                                  </p:stCondLst>
                                  <p:childTnLst>
                                    <p:set>
                                      <p:cBhvr>
                                        <p:cTn id="23" dur="1" fill="hold">
                                          <p:stCondLst>
                                            <p:cond delay="0"/>
                                          </p:stCondLst>
                                        </p:cTn>
                                        <p:tgtEl>
                                          <p:spTgt spid="27">
                                            <p:txEl>
                                              <p:pRg st="0" end="0"/>
                                            </p:txEl>
                                          </p:spTgt>
                                        </p:tgtEl>
                                        <p:attrNameLst>
                                          <p:attrName>style.visibility</p:attrName>
                                        </p:attrNameLst>
                                      </p:cBhvr>
                                      <p:to>
                                        <p:strVal val="visible"/>
                                      </p:to>
                                    </p:set>
                                    <p:animEffect transition="in" filter="fade">
                                      <p:cBhvr>
                                        <p:cTn id="24" dur="500"/>
                                        <p:tgtEl>
                                          <p:spTgt spid="27">
                                            <p:txEl>
                                              <p:pRg st="0" end="0"/>
                                            </p:txEl>
                                          </p:spTgt>
                                        </p:tgtEl>
                                      </p:cBhvr>
                                    </p:animEffect>
                                  </p:childTnLst>
                                </p:cTn>
                              </p:par>
                            </p:childTnLst>
                          </p:cTn>
                        </p:par>
                        <p:par>
                          <p:cTn id="25" fill="hold">
                            <p:stCondLst>
                              <p:cond delay="2500"/>
                            </p:stCondLst>
                            <p:childTnLst>
                              <p:par>
                                <p:cTn id="26" presetID="10" presetClass="entr" presetSubtype="0" fill="hold" nodeType="afterEffect">
                                  <p:stCondLst>
                                    <p:cond delay="500"/>
                                  </p:stCondLst>
                                  <p:childTnLst>
                                    <p:set>
                                      <p:cBhvr>
                                        <p:cTn id="27" dur="1" fill="hold">
                                          <p:stCondLst>
                                            <p:cond delay="0"/>
                                          </p:stCondLst>
                                        </p:cTn>
                                        <p:tgtEl>
                                          <p:spTgt spid="33">
                                            <p:txEl>
                                              <p:pRg st="0" end="0"/>
                                            </p:txEl>
                                          </p:spTgt>
                                        </p:tgtEl>
                                        <p:attrNameLst>
                                          <p:attrName>style.visibility</p:attrName>
                                        </p:attrNameLst>
                                      </p:cBhvr>
                                      <p:to>
                                        <p:strVal val="visible"/>
                                      </p:to>
                                    </p:set>
                                    <p:animEffect transition="in" filter="fade">
                                      <p:cBhvr>
                                        <p:cTn id="28" dur="500"/>
                                        <p:tgtEl>
                                          <p:spTgt spid="33">
                                            <p:txEl>
                                              <p:pRg st="0" end="0"/>
                                            </p:txEl>
                                          </p:spTgt>
                                        </p:tgtEl>
                                      </p:cBhvr>
                                    </p:animEffect>
                                  </p:childTnLst>
                                </p:cTn>
                              </p:par>
                              <p:par>
                                <p:cTn id="29" presetID="10" presetClass="entr" presetSubtype="0" fill="hold" nodeType="withEffect">
                                  <p:stCondLst>
                                    <p:cond delay="50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9ED25-51C2-DF62-BA67-A7B1D3E3D103}"/>
              </a:ext>
            </a:extLst>
          </p:cNvPr>
          <p:cNvSpPr>
            <a:spLocks noGrp="1"/>
          </p:cNvSpPr>
          <p:nvPr>
            <p:ph type="title"/>
          </p:nvPr>
        </p:nvSpPr>
        <p:spPr/>
        <p:txBody>
          <a:bodyPr/>
          <a:lstStyle/>
          <a:p>
            <a:r>
              <a:rPr lang="en-US"/>
              <a:t>Objectives</a:t>
            </a:r>
          </a:p>
        </p:txBody>
      </p:sp>
      <p:sp>
        <p:nvSpPr>
          <p:cNvPr id="3" name="Text Placeholder 2">
            <a:extLst>
              <a:ext uri="{FF2B5EF4-FFF2-40B4-BE49-F238E27FC236}">
                <a16:creationId xmlns:a16="http://schemas.microsoft.com/office/drawing/2014/main" id="{0BA01AB6-8817-65F4-845C-60D5DC2732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9250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Free Vectors | Password icon style illustration">
            <a:extLst>
              <a:ext uri="{FF2B5EF4-FFF2-40B4-BE49-F238E27FC236}">
                <a16:creationId xmlns:a16="http://schemas.microsoft.com/office/drawing/2014/main" id="{7FB5CDAF-9F28-4B4B-4A1F-649E95EE6EC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64340" y="3193748"/>
            <a:ext cx="833437" cy="83343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louds - Free weather icons">
            <a:extLst>
              <a:ext uri="{FF2B5EF4-FFF2-40B4-BE49-F238E27FC236}">
                <a16:creationId xmlns:a16="http://schemas.microsoft.com/office/drawing/2014/main" id="{BC321EB6-6B4E-A85A-753F-EA84638D1E73}"/>
              </a:ext>
            </a:extLst>
          </p:cNvPr>
          <p:cNvPicPr>
            <a:picLocks noChangeAspect="1" noChangeArrowheads="1"/>
          </p:cNvPicPr>
          <p:nvPr/>
        </p:nvPicPr>
        <p:blipFill>
          <a:blip r:embed="rId4">
            <a:alphaModFix amt="54000"/>
            <a:extLst>
              <a:ext uri="{28A0092B-C50C-407E-A947-70E740481C1C}">
                <a14:useLocalDpi xmlns:a14="http://schemas.microsoft.com/office/drawing/2010/main"/>
              </a:ext>
            </a:extLst>
          </a:blip>
          <a:srcRect/>
          <a:stretch>
            <a:fillRect/>
          </a:stretch>
        </p:blipFill>
        <p:spPr bwMode="auto">
          <a:xfrm>
            <a:off x="1059833" y="228126"/>
            <a:ext cx="3046584" cy="30465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5F99F1-7B7C-44C6-1E9C-456BE0CC8798}"/>
              </a:ext>
            </a:extLst>
          </p:cNvPr>
          <p:cNvSpPr>
            <a:spLocks noGrp="1"/>
          </p:cNvSpPr>
          <p:nvPr>
            <p:ph type="title"/>
          </p:nvPr>
        </p:nvSpPr>
        <p:spPr/>
        <p:txBody>
          <a:bodyPr/>
          <a:lstStyle/>
          <a:p>
            <a:r>
              <a:rPr lang="en-US"/>
              <a:t>What is this class about ?</a:t>
            </a:r>
          </a:p>
        </p:txBody>
      </p:sp>
      <p:pic>
        <p:nvPicPr>
          <p:cNvPr id="9" name="Graphic 8" descr="Key with solid fill">
            <a:extLst>
              <a:ext uri="{FF2B5EF4-FFF2-40B4-BE49-F238E27FC236}">
                <a16:creationId xmlns:a16="http://schemas.microsoft.com/office/drawing/2014/main" id="{CD003A57-01CF-402B-E741-EB4742308F7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37903" y="3262306"/>
            <a:ext cx="764879" cy="764879"/>
          </a:xfrm>
          <a:prstGeom prst="rect">
            <a:avLst/>
          </a:prstGeom>
        </p:spPr>
      </p:pic>
      <p:cxnSp>
        <p:nvCxnSpPr>
          <p:cNvPr id="11" name="Straight Connector 10">
            <a:extLst>
              <a:ext uri="{FF2B5EF4-FFF2-40B4-BE49-F238E27FC236}">
                <a16:creationId xmlns:a16="http://schemas.microsoft.com/office/drawing/2014/main" id="{7BE37178-9239-B1EC-4FBF-A7CF8EE46E50}"/>
              </a:ext>
            </a:extLst>
          </p:cNvPr>
          <p:cNvCxnSpPr/>
          <p:nvPr/>
        </p:nvCxnSpPr>
        <p:spPr>
          <a:xfrm>
            <a:off x="1800225" y="2649531"/>
            <a:ext cx="0" cy="752475"/>
          </a:xfrm>
          <a:prstGeom prst="line">
            <a:avLst/>
          </a:prstGeom>
          <a:ln>
            <a:solidFill>
              <a:srgbClr val="00206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8A36412-A012-F8E7-9FA5-87611A489583}"/>
              </a:ext>
            </a:extLst>
          </p:cNvPr>
          <p:cNvCxnSpPr/>
          <p:nvPr/>
        </p:nvCxnSpPr>
        <p:spPr>
          <a:xfrm>
            <a:off x="2609994" y="2649531"/>
            <a:ext cx="0" cy="752475"/>
          </a:xfrm>
          <a:prstGeom prst="line">
            <a:avLst/>
          </a:prstGeom>
          <a:ln>
            <a:solidFill>
              <a:srgbClr val="FD7F2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F8EBD51-C6A8-D154-2491-A3CF4E7033F4}"/>
              </a:ext>
            </a:extLst>
          </p:cNvPr>
          <p:cNvCxnSpPr/>
          <p:nvPr/>
        </p:nvCxnSpPr>
        <p:spPr>
          <a:xfrm>
            <a:off x="3464358" y="2649531"/>
            <a:ext cx="0" cy="752475"/>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8E389DC-88F2-045A-E260-C6BADC224151}"/>
              </a:ext>
            </a:extLst>
          </p:cNvPr>
          <p:cNvCxnSpPr/>
          <p:nvPr/>
        </p:nvCxnSpPr>
        <p:spPr>
          <a:xfrm>
            <a:off x="1800225" y="3956212"/>
            <a:ext cx="0" cy="752475"/>
          </a:xfrm>
          <a:prstGeom prst="line">
            <a:avLst/>
          </a:prstGeom>
          <a:ln>
            <a:solidFill>
              <a:srgbClr val="00206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9DAC72B-564B-1EDE-FB96-95FE033FB95B}"/>
              </a:ext>
            </a:extLst>
          </p:cNvPr>
          <p:cNvCxnSpPr/>
          <p:nvPr/>
        </p:nvCxnSpPr>
        <p:spPr>
          <a:xfrm>
            <a:off x="2609994" y="3956212"/>
            <a:ext cx="0" cy="752475"/>
          </a:xfrm>
          <a:prstGeom prst="line">
            <a:avLst/>
          </a:prstGeom>
          <a:ln>
            <a:solidFill>
              <a:srgbClr val="FD7F2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F95AA62-EC37-1D25-B56B-1D5FE0F95F59}"/>
              </a:ext>
            </a:extLst>
          </p:cNvPr>
          <p:cNvCxnSpPr/>
          <p:nvPr/>
        </p:nvCxnSpPr>
        <p:spPr>
          <a:xfrm>
            <a:off x="3464358" y="3956212"/>
            <a:ext cx="0" cy="752475"/>
          </a:xfrm>
          <a:prstGeom prst="line">
            <a:avLst/>
          </a:prstGeom>
          <a:ln>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3" name="Picture 2" descr="A black square box with a logo&#10;&#10;Description automatically generated">
            <a:extLst>
              <a:ext uri="{FF2B5EF4-FFF2-40B4-BE49-F238E27FC236}">
                <a16:creationId xmlns:a16="http://schemas.microsoft.com/office/drawing/2014/main" id="{B1CA8CCD-F3D0-0D12-2F6D-6F3F1CC5228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21489" y="4913377"/>
            <a:ext cx="1285702" cy="1393379"/>
          </a:xfrm>
          <a:prstGeom prst="rect">
            <a:avLst/>
          </a:prstGeom>
        </p:spPr>
      </p:pic>
      <p:sp>
        <p:nvSpPr>
          <p:cNvPr id="18" name="TextBox 17">
            <a:extLst>
              <a:ext uri="{FF2B5EF4-FFF2-40B4-BE49-F238E27FC236}">
                <a16:creationId xmlns:a16="http://schemas.microsoft.com/office/drawing/2014/main" id="{4DA5AB94-D4A3-9BF2-F99A-94D5DBBBE401}"/>
              </a:ext>
            </a:extLst>
          </p:cNvPr>
          <p:cNvSpPr txBox="1"/>
          <p:nvPr/>
        </p:nvSpPr>
        <p:spPr>
          <a:xfrm>
            <a:off x="4810741" y="1290254"/>
            <a:ext cx="7057772" cy="4708981"/>
          </a:xfrm>
          <a:prstGeom prst="rect">
            <a:avLst/>
          </a:prstGeom>
          <a:noFill/>
        </p:spPr>
        <p:txBody>
          <a:bodyPr wrap="square" lIns="91440" tIns="45720" rIns="91440" bIns="45720" rtlCol="0" anchor="t">
            <a:spAutoFit/>
          </a:bodyPr>
          <a:lstStyle/>
          <a:p>
            <a:endParaRPr lang="en-US" b="1"/>
          </a:p>
          <a:p>
            <a:pPr marL="342900" indent="-342900">
              <a:buFont typeface="Arial" panose="020B0604020202020204" pitchFamily="34" charset="0"/>
              <a:buChar char="•"/>
            </a:pPr>
            <a:r>
              <a:rPr lang="en-US" sz="2800"/>
              <a:t>Self-service custom PKI in seconds</a:t>
            </a:r>
            <a:endParaRPr lang="en-US" sz="2800">
              <a:ea typeface="Calibri"/>
              <a:cs typeface="Calibri"/>
            </a:endParaRPr>
          </a:p>
          <a:p>
            <a:pPr marL="342900" indent="-342900">
              <a:buFont typeface="Arial" panose="020B0604020202020204" pitchFamily="34" charset="0"/>
              <a:buChar char="•"/>
            </a:pPr>
            <a:endParaRPr lang="en-US" sz="2800"/>
          </a:p>
          <a:p>
            <a:pPr marL="342900" indent="-342900">
              <a:buFont typeface="Arial" panose="020B0604020202020204" pitchFamily="34" charset="0"/>
              <a:buChar char="•"/>
            </a:pPr>
            <a:r>
              <a:rPr lang="en-US" sz="2800"/>
              <a:t>Certificate expiration date management</a:t>
            </a:r>
            <a:endParaRPr lang="en-US" sz="2800">
              <a:ea typeface="Calibri"/>
              <a:cs typeface="Calibri"/>
            </a:endParaRPr>
          </a:p>
          <a:p>
            <a:pPr marL="342900" indent="-342900">
              <a:buFont typeface="Arial" panose="020B0604020202020204" pitchFamily="34" charset="0"/>
              <a:buChar char="•"/>
            </a:pPr>
            <a:endParaRPr lang="en-US" sz="2800"/>
          </a:p>
          <a:p>
            <a:pPr marL="342900" indent="-342900">
              <a:buFont typeface="Arial" panose="020B0604020202020204" pitchFamily="34" charset="0"/>
              <a:buChar char="•"/>
            </a:pPr>
            <a:r>
              <a:rPr lang="en-US" sz="2800"/>
              <a:t>Certificate update</a:t>
            </a:r>
            <a:endParaRPr lang="en-US" sz="2800">
              <a:ea typeface="Calibri"/>
              <a:cs typeface="Calibri"/>
            </a:endParaRPr>
          </a:p>
          <a:p>
            <a:pPr marL="342900" indent="-342900">
              <a:buFont typeface="Arial" panose="020B0604020202020204" pitchFamily="34" charset="0"/>
              <a:buChar char="•"/>
            </a:pPr>
            <a:endParaRPr lang="en-US" sz="2800"/>
          </a:p>
          <a:p>
            <a:pPr marL="342900" indent="-342900">
              <a:buFont typeface="Arial" panose="020B0604020202020204" pitchFamily="34" charset="0"/>
              <a:buChar char="•"/>
            </a:pPr>
            <a:r>
              <a:rPr lang="en-US" sz="2800"/>
              <a:t>Certificate revocation and renewal</a:t>
            </a:r>
            <a:endParaRPr lang="en-US" sz="2800">
              <a:ea typeface="Calibri"/>
              <a:cs typeface="Calibri"/>
            </a:endParaRPr>
          </a:p>
          <a:p>
            <a:pPr marL="342900" indent="-342900">
              <a:buFont typeface="Arial" panose="020B0604020202020204" pitchFamily="34" charset="0"/>
              <a:buChar char="•"/>
            </a:pPr>
            <a:endParaRPr lang="en-US" sz="2800"/>
          </a:p>
          <a:p>
            <a:pPr marL="342900" indent="-342900">
              <a:buFont typeface="Arial" panose="020B0604020202020204" pitchFamily="34" charset="0"/>
              <a:buChar char="•"/>
            </a:pPr>
            <a:r>
              <a:rPr lang="en-US" sz="2800"/>
              <a:t>Transfer of ownership</a:t>
            </a:r>
            <a:endParaRPr lang="en-US" sz="2800">
              <a:ea typeface="Calibri"/>
              <a:cs typeface="Calibri"/>
            </a:endParaRPr>
          </a:p>
          <a:p>
            <a:pPr marL="342900" indent="-342900">
              <a:buFont typeface="Arial" panose="020B0604020202020204" pitchFamily="34" charset="0"/>
              <a:buChar char="•"/>
            </a:pPr>
            <a:endParaRPr lang="en-US"/>
          </a:p>
        </p:txBody>
      </p:sp>
      <p:pic>
        <p:nvPicPr>
          <p:cNvPr id="20" name="Graphic 19" descr="Diploma roll with solid fill">
            <a:extLst>
              <a:ext uri="{FF2B5EF4-FFF2-40B4-BE49-F238E27FC236}">
                <a16:creationId xmlns:a16="http://schemas.microsoft.com/office/drawing/2014/main" id="{9E447A65-AD4C-413E-DC88-7D9D97EDC9C2}"/>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277416" y="3285575"/>
            <a:ext cx="725765" cy="725765"/>
          </a:xfrm>
          <a:prstGeom prst="rect">
            <a:avLst/>
          </a:prstGeom>
        </p:spPr>
      </p:pic>
      <p:pic>
        <p:nvPicPr>
          <p:cNvPr id="22" name="Picture 21" descr="A gold and white logo&#10;&#10;Description automatically generated">
            <a:extLst>
              <a:ext uri="{FF2B5EF4-FFF2-40B4-BE49-F238E27FC236}">
                <a16:creationId xmlns:a16="http://schemas.microsoft.com/office/drawing/2014/main" id="{C2A5870E-662F-6CF0-3A8B-4AEC17A000F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6125" y="4951550"/>
            <a:ext cx="1268200" cy="1261859"/>
          </a:xfrm>
          <a:prstGeom prst="rect">
            <a:avLst/>
          </a:prstGeom>
        </p:spPr>
      </p:pic>
      <p:pic>
        <p:nvPicPr>
          <p:cNvPr id="1026" name="Picture 2" descr="In-Field Provisioning">
            <a:extLst>
              <a:ext uri="{FF2B5EF4-FFF2-40B4-BE49-F238E27FC236}">
                <a16:creationId xmlns:a16="http://schemas.microsoft.com/office/drawing/2014/main" id="{38F2A5B8-8DD7-5524-C71A-0E83223CF2D7}"/>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844843" y="1062596"/>
            <a:ext cx="1590910" cy="159091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19B556B-188F-EE0F-713A-6CE2D4894A24}"/>
              </a:ext>
            </a:extLst>
          </p:cNvPr>
          <p:cNvSpPr>
            <a:spLocks noGrp="1"/>
          </p:cNvSpPr>
          <p:nvPr>
            <p:ph type="sldNum" sz="quarter" idx="4"/>
          </p:nvPr>
        </p:nvSpPr>
        <p:spPr/>
        <p:txBody>
          <a:bodyPr/>
          <a:lstStyle/>
          <a:p>
            <a:fld id="{4081AA82-C1C2-924B-B843-6C0FB13ED72E}" type="slidenum">
              <a:rPr lang="en-US" smtClean="0"/>
              <a:t>15</a:t>
            </a:fld>
            <a:endParaRPr lang="en-US"/>
          </a:p>
        </p:txBody>
      </p:sp>
    </p:spTree>
    <p:extLst>
      <p:ext uri="{BB962C8B-B14F-4D97-AF65-F5344CB8AC3E}">
        <p14:creationId xmlns:p14="http://schemas.microsoft.com/office/powerpoint/2010/main" val="195788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fade">
                                      <p:cBhvr>
                                        <p:cTn id="7" dur="500"/>
                                        <p:tgtEl>
                                          <p:spTgt spid="205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AC673-CDEA-D988-EC18-618652BAEEDE}"/>
              </a:ext>
            </a:extLst>
          </p:cNvPr>
          <p:cNvSpPr>
            <a:spLocks noGrp="1"/>
          </p:cNvSpPr>
          <p:nvPr>
            <p:ph type="title"/>
          </p:nvPr>
        </p:nvSpPr>
        <p:spPr/>
        <p:txBody>
          <a:bodyPr/>
          <a:lstStyle/>
          <a:p>
            <a:r>
              <a:rPr lang="en-US"/>
              <a:t>You will learn</a:t>
            </a:r>
          </a:p>
        </p:txBody>
      </p:sp>
      <p:sp>
        <p:nvSpPr>
          <p:cNvPr id="3" name="Text Placeholder 2">
            <a:extLst>
              <a:ext uri="{FF2B5EF4-FFF2-40B4-BE49-F238E27FC236}">
                <a16:creationId xmlns:a16="http://schemas.microsoft.com/office/drawing/2014/main" id="{1C5F3FC4-76A8-7893-E859-EAD02A311135}"/>
              </a:ext>
            </a:extLst>
          </p:cNvPr>
          <p:cNvSpPr>
            <a:spLocks noGrp="1"/>
          </p:cNvSpPr>
          <p:nvPr>
            <p:ph type="body" sz="quarter" idx="13"/>
          </p:nvPr>
        </p:nvSpPr>
        <p:spPr/>
        <p:txBody>
          <a:bodyPr/>
          <a:lstStyle/>
          <a:p>
            <a:r>
              <a:rPr lang="en-US"/>
              <a:t>How keySTREAM and ECC608 </a:t>
            </a:r>
            <a:r>
              <a:rPr lang="en-US" err="1"/>
              <a:t>TrustMANAGER</a:t>
            </a:r>
            <a:r>
              <a:rPr lang="en-US"/>
              <a:t> helps</a:t>
            </a:r>
          </a:p>
        </p:txBody>
      </p:sp>
      <p:sp>
        <p:nvSpPr>
          <p:cNvPr id="4" name="Content Placeholder 3">
            <a:extLst>
              <a:ext uri="{FF2B5EF4-FFF2-40B4-BE49-F238E27FC236}">
                <a16:creationId xmlns:a16="http://schemas.microsoft.com/office/drawing/2014/main" id="{CE826FEA-C108-FA0E-22D4-CED5D6BE24A9}"/>
              </a:ext>
            </a:extLst>
          </p:cNvPr>
          <p:cNvSpPr>
            <a:spLocks noGrp="1"/>
          </p:cNvSpPr>
          <p:nvPr>
            <p:ph sz="quarter" idx="15"/>
          </p:nvPr>
        </p:nvSpPr>
        <p:spPr/>
        <p:txBody>
          <a:bodyPr vert="horz" lIns="121888" tIns="60944" rIns="121888" bIns="60944" rtlCol="0" anchor="t">
            <a:normAutofit fontScale="92500" lnSpcReduction="10000"/>
          </a:bodyPr>
          <a:lstStyle/>
          <a:p>
            <a:pPr marL="273685" indent="-273685"/>
            <a:r>
              <a:rPr lang="en-US"/>
              <a:t>To create a proper certificate chain that </a:t>
            </a:r>
            <a:r>
              <a:rPr lang="en-US">
                <a:solidFill>
                  <a:srgbClr val="00B0F0"/>
                </a:solidFill>
              </a:rPr>
              <a:t>endures time</a:t>
            </a:r>
          </a:p>
          <a:p>
            <a:pPr marL="0" indent="0">
              <a:buNone/>
            </a:pPr>
            <a:endParaRPr lang="en-US"/>
          </a:p>
          <a:p>
            <a:pPr marL="273685" indent="-273685"/>
            <a:r>
              <a:rPr lang="en-US"/>
              <a:t>To keep embedded security </a:t>
            </a:r>
            <a:r>
              <a:rPr lang="en-US">
                <a:solidFill>
                  <a:srgbClr val="00B0F0"/>
                </a:solidFill>
              </a:rPr>
              <a:t>up to date</a:t>
            </a:r>
            <a:endParaRPr lang="en-US">
              <a:solidFill>
                <a:srgbClr val="00B0F0"/>
              </a:solidFill>
              <a:cs typeface="Calibri"/>
            </a:endParaRPr>
          </a:p>
          <a:p>
            <a:pPr marL="273685" indent="-273685"/>
            <a:endParaRPr lang="en-US">
              <a:cs typeface="Calibri"/>
            </a:endParaRPr>
          </a:p>
          <a:p>
            <a:pPr marL="273685" indent="-273685"/>
            <a:r>
              <a:rPr lang="en-US"/>
              <a:t>Helps your company to provide </a:t>
            </a:r>
            <a:r>
              <a:rPr lang="en-US">
                <a:solidFill>
                  <a:srgbClr val="00B0F0"/>
                </a:solidFill>
              </a:rPr>
              <a:t>better end user experience</a:t>
            </a:r>
            <a:endParaRPr lang="en-US">
              <a:solidFill>
                <a:srgbClr val="00B0F0"/>
              </a:solidFill>
              <a:cs typeface="Calibri"/>
            </a:endParaRPr>
          </a:p>
          <a:p>
            <a:pPr marL="273685" indent="-273685"/>
            <a:endParaRPr lang="en-US">
              <a:cs typeface="Calibri"/>
            </a:endParaRPr>
          </a:p>
          <a:p>
            <a:pPr marL="273685" indent="-273685"/>
            <a:r>
              <a:rPr lang="en-US"/>
              <a:t>Helps your company with </a:t>
            </a:r>
            <a:r>
              <a:rPr lang="en-US">
                <a:solidFill>
                  <a:srgbClr val="00B0F0"/>
                </a:solidFill>
              </a:rPr>
              <a:t>new business model(s)</a:t>
            </a:r>
            <a:endParaRPr lang="en-US">
              <a:solidFill>
                <a:srgbClr val="00B0F0"/>
              </a:solidFill>
              <a:cs typeface="Calibri"/>
            </a:endParaRPr>
          </a:p>
          <a:p>
            <a:pPr marL="0" indent="0">
              <a:buNone/>
            </a:pPr>
            <a:endParaRPr lang="en-US"/>
          </a:p>
          <a:p>
            <a:pPr marL="273685" indent="-273685"/>
            <a:r>
              <a:rPr lang="en-US"/>
              <a:t>Can </a:t>
            </a:r>
            <a:r>
              <a:rPr lang="en-US">
                <a:solidFill>
                  <a:srgbClr val="00B0F0"/>
                </a:solidFill>
              </a:rPr>
              <a:t>lower</a:t>
            </a:r>
            <a:r>
              <a:rPr lang="en-US"/>
              <a:t> cost, development time and complexity</a:t>
            </a:r>
            <a:endParaRPr lang="en-US">
              <a:cs typeface="Calibri"/>
            </a:endParaRPr>
          </a:p>
          <a:p>
            <a:pPr marL="273685" indent="-273685"/>
            <a:endParaRPr lang="en-US">
              <a:cs typeface="Calibri"/>
            </a:endParaRPr>
          </a:p>
          <a:p>
            <a:pPr marL="273685" indent="-273685"/>
            <a:r>
              <a:rPr lang="en-US"/>
              <a:t>Manage the </a:t>
            </a:r>
            <a:r>
              <a:rPr lang="en-US">
                <a:solidFill>
                  <a:srgbClr val="00B0F0"/>
                </a:solidFill>
              </a:rPr>
              <a:t>lifecycle</a:t>
            </a:r>
            <a:r>
              <a:rPr lang="en-US"/>
              <a:t> of cryptographic credentials</a:t>
            </a:r>
            <a:endParaRPr lang="en-US">
              <a:cs typeface="Calibri"/>
            </a:endParaRPr>
          </a:p>
          <a:p>
            <a:pPr marL="0" indent="0">
              <a:buNone/>
            </a:pPr>
            <a:endParaRPr lang="en-US"/>
          </a:p>
        </p:txBody>
      </p:sp>
      <p:sp>
        <p:nvSpPr>
          <p:cNvPr id="5" name="Slide Number Placeholder 4">
            <a:extLst>
              <a:ext uri="{FF2B5EF4-FFF2-40B4-BE49-F238E27FC236}">
                <a16:creationId xmlns:a16="http://schemas.microsoft.com/office/drawing/2014/main" id="{4FC4A4F7-0F97-209C-B03C-467CDF2A19F2}"/>
              </a:ext>
            </a:extLst>
          </p:cNvPr>
          <p:cNvSpPr>
            <a:spLocks noGrp="1"/>
          </p:cNvSpPr>
          <p:nvPr>
            <p:ph type="sldNum" sz="quarter" idx="4"/>
          </p:nvPr>
        </p:nvSpPr>
        <p:spPr/>
        <p:txBody>
          <a:bodyPr/>
          <a:lstStyle/>
          <a:p>
            <a:fld id="{4081AA82-C1C2-924B-B843-6C0FB13ED72E}" type="slidenum">
              <a:rPr lang="en-US" smtClean="0"/>
              <a:t>16</a:t>
            </a:fld>
            <a:endParaRPr lang="en-US"/>
          </a:p>
        </p:txBody>
      </p:sp>
    </p:spTree>
    <p:extLst>
      <p:ext uri="{BB962C8B-B14F-4D97-AF65-F5344CB8AC3E}">
        <p14:creationId xmlns:p14="http://schemas.microsoft.com/office/powerpoint/2010/main" val="1631894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A88BC-2392-568F-C514-E65C113F509D}"/>
              </a:ext>
            </a:extLst>
          </p:cNvPr>
          <p:cNvSpPr>
            <a:spLocks noGrp="1"/>
          </p:cNvSpPr>
          <p:nvPr>
            <p:ph type="title"/>
          </p:nvPr>
        </p:nvSpPr>
        <p:spPr/>
        <p:txBody>
          <a:bodyPr/>
          <a:lstStyle/>
          <a:p>
            <a:r>
              <a:rPr lang="en-US"/>
              <a:t>Where does </a:t>
            </a:r>
            <a:r>
              <a:rPr lang="en-US" err="1"/>
              <a:t>TrustMANAGER</a:t>
            </a:r>
            <a:r>
              <a:rPr lang="en-US"/>
              <a:t> help ?</a:t>
            </a:r>
          </a:p>
        </p:txBody>
      </p:sp>
      <p:pic>
        <p:nvPicPr>
          <p:cNvPr id="4" name="Picture 3">
            <a:extLst>
              <a:ext uri="{FF2B5EF4-FFF2-40B4-BE49-F238E27FC236}">
                <a16:creationId xmlns:a16="http://schemas.microsoft.com/office/drawing/2014/main" id="{35A7A8DE-FF55-600F-E7C1-D2BB168398A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142908" y="4141737"/>
            <a:ext cx="2718956" cy="1395982"/>
          </a:xfrm>
          <a:prstGeom prst="rect">
            <a:avLst/>
          </a:prstGeom>
        </p:spPr>
      </p:pic>
      <p:pic>
        <p:nvPicPr>
          <p:cNvPr id="5" name="Picture 4">
            <a:extLst>
              <a:ext uri="{FF2B5EF4-FFF2-40B4-BE49-F238E27FC236}">
                <a16:creationId xmlns:a16="http://schemas.microsoft.com/office/drawing/2014/main" id="{0141279F-2135-728F-647F-48E4127839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53878" y="4144613"/>
            <a:ext cx="2718428" cy="1393107"/>
          </a:xfrm>
          <a:prstGeom prst="rect">
            <a:avLst/>
          </a:prstGeom>
        </p:spPr>
      </p:pic>
      <p:pic>
        <p:nvPicPr>
          <p:cNvPr id="6" name="Picture 5">
            <a:extLst>
              <a:ext uri="{FF2B5EF4-FFF2-40B4-BE49-F238E27FC236}">
                <a16:creationId xmlns:a16="http://schemas.microsoft.com/office/drawing/2014/main" id="{32D05CB2-6702-7C3F-DF44-6573C255F41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241947" y="4144612"/>
            <a:ext cx="2710456" cy="1395982"/>
          </a:xfrm>
          <a:prstGeom prst="rect">
            <a:avLst/>
          </a:prstGeom>
        </p:spPr>
      </p:pic>
      <p:pic>
        <p:nvPicPr>
          <p:cNvPr id="7" name="Picture 6">
            <a:extLst>
              <a:ext uri="{FF2B5EF4-FFF2-40B4-BE49-F238E27FC236}">
                <a16:creationId xmlns:a16="http://schemas.microsoft.com/office/drawing/2014/main" id="{08E974E2-591F-6BF9-33EC-46FCAF548C8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b="-1811"/>
          <a:stretch/>
        </p:blipFill>
        <p:spPr>
          <a:xfrm>
            <a:off x="310108" y="4144612"/>
            <a:ext cx="2738112" cy="1426464"/>
          </a:xfrm>
          <a:prstGeom prst="rect">
            <a:avLst/>
          </a:prstGeom>
        </p:spPr>
      </p:pic>
      <p:pic>
        <p:nvPicPr>
          <p:cNvPr id="8" name="Picture 7">
            <a:extLst>
              <a:ext uri="{FF2B5EF4-FFF2-40B4-BE49-F238E27FC236}">
                <a16:creationId xmlns:a16="http://schemas.microsoft.com/office/drawing/2014/main" id="{E527932D-EFC6-2FC1-228B-13EAEFCB4C4B}"/>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36884" y="1291218"/>
            <a:ext cx="2711336" cy="1425176"/>
          </a:xfrm>
          <a:prstGeom prst="rect">
            <a:avLst/>
          </a:prstGeom>
        </p:spPr>
      </p:pic>
      <p:pic>
        <p:nvPicPr>
          <p:cNvPr id="9" name="Picture 8">
            <a:extLst>
              <a:ext uri="{FF2B5EF4-FFF2-40B4-BE49-F238E27FC236}">
                <a16:creationId xmlns:a16="http://schemas.microsoft.com/office/drawing/2014/main" id="{F2D5B8A3-1C3B-5DCC-47E3-F693CE8DD36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142908" y="1291644"/>
            <a:ext cx="2718672" cy="1425176"/>
          </a:xfrm>
          <a:prstGeom prst="rect">
            <a:avLst/>
          </a:prstGeom>
        </p:spPr>
      </p:pic>
      <p:pic>
        <p:nvPicPr>
          <p:cNvPr id="10" name="Picture 9">
            <a:extLst>
              <a:ext uri="{FF2B5EF4-FFF2-40B4-BE49-F238E27FC236}">
                <a16:creationId xmlns:a16="http://schemas.microsoft.com/office/drawing/2014/main" id="{CF5C61F0-3983-8ECC-B76B-8D190EFC74FB}"/>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3236567" y="1291218"/>
            <a:ext cx="2718672" cy="1425176"/>
          </a:xfrm>
          <a:prstGeom prst="rect">
            <a:avLst/>
          </a:prstGeom>
        </p:spPr>
      </p:pic>
      <p:pic>
        <p:nvPicPr>
          <p:cNvPr id="11" name="Picture 10">
            <a:extLst>
              <a:ext uri="{FF2B5EF4-FFF2-40B4-BE49-F238E27FC236}">
                <a16:creationId xmlns:a16="http://schemas.microsoft.com/office/drawing/2014/main" id="{66C6825E-6E79-9E20-AD94-08D0A2BA2F8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053878" y="1289001"/>
            <a:ext cx="2718671" cy="1413141"/>
          </a:xfrm>
          <a:prstGeom prst="rect">
            <a:avLst/>
          </a:prstGeom>
        </p:spPr>
      </p:pic>
      <p:sp>
        <p:nvSpPr>
          <p:cNvPr id="12" name="Content Placeholder 2">
            <a:extLst>
              <a:ext uri="{FF2B5EF4-FFF2-40B4-BE49-F238E27FC236}">
                <a16:creationId xmlns:a16="http://schemas.microsoft.com/office/drawing/2014/main" id="{F58AC626-82A5-47B5-DA03-4FAC468E695C}"/>
              </a:ext>
            </a:extLst>
          </p:cNvPr>
          <p:cNvSpPr>
            <a:spLocks noGrp="1"/>
          </p:cNvSpPr>
          <p:nvPr>
            <p:ph sz="quarter" idx="13"/>
          </p:nvPr>
        </p:nvSpPr>
        <p:spPr>
          <a:xfrm>
            <a:off x="310384" y="2719458"/>
            <a:ext cx="2747697" cy="1141975"/>
          </a:xfrm>
        </p:spPr>
        <p:txBody>
          <a:bodyPr>
            <a:normAutofit/>
          </a:bodyPr>
          <a:lstStyle/>
          <a:p>
            <a:r>
              <a:rPr lang="en-US" sz="1600" b="0">
                <a:solidFill>
                  <a:schemeClr val="tx1"/>
                </a:solidFill>
              </a:rPr>
              <a:t>Security standards and legislations requires to keep your security up to date</a:t>
            </a:r>
          </a:p>
          <a:p>
            <a:endParaRPr lang="en-US" b="0"/>
          </a:p>
        </p:txBody>
      </p:sp>
      <p:sp>
        <p:nvSpPr>
          <p:cNvPr id="13" name="Content Placeholder 2">
            <a:extLst>
              <a:ext uri="{FF2B5EF4-FFF2-40B4-BE49-F238E27FC236}">
                <a16:creationId xmlns:a16="http://schemas.microsoft.com/office/drawing/2014/main" id="{E0297826-4744-ED48-859C-417EE72FDBDA}"/>
              </a:ext>
            </a:extLst>
          </p:cNvPr>
          <p:cNvSpPr txBox="1">
            <a:spLocks/>
          </p:cNvSpPr>
          <p:nvPr/>
        </p:nvSpPr>
        <p:spPr>
          <a:xfrm>
            <a:off x="9046259" y="5507673"/>
            <a:ext cx="2787057" cy="777240"/>
          </a:xfrm>
          <a:prstGeom prst="rect">
            <a:avLst/>
          </a:prstGeom>
        </p:spPr>
        <p:txBody>
          <a:bodyPr vert="horz" lIns="121888" tIns="60944" rIns="121888" bIns="60944" rtlCol="0">
            <a:normAutofit/>
          </a:bodyPr>
          <a:lstStyle>
            <a:lvl1pPr marL="274201" indent="-274201"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a:defRPr/>
            </a:pPr>
            <a:r>
              <a:rPr lang="en-US" sz="1600" b="0">
                <a:latin typeface="Calibri"/>
              </a:rPr>
              <a:t>Track what is where and when, who has it</a:t>
            </a:r>
          </a:p>
          <a:p>
            <a:pPr>
              <a:defRPr/>
            </a:pPr>
            <a:endParaRPr lang="en-US" sz="1600" b="0">
              <a:latin typeface="Calibri"/>
            </a:endParaRPr>
          </a:p>
        </p:txBody>
      </p:sp>
      <p:sp>
        <p:nvSpPr>
          <p:cNvPr id="14" name="Content Placeholder 2">
            <a:extLst>
              <a:ext uri="{FF2B5EF4-FFF2-40B4-BE49-F238E27FC236}">
                <a16:creationId xmlns:a16="http://schemas.microsoft.com/office/drawing/2014/main" id="{FA6E1554-C72E-5DBA-D6BB-6A25DF217768}"/>
              </a:ext>
            </a:extLst>
          </p:cNvPr>
          <p:cNvSpPr txBox="1">
            <a:spLocks/>
          </p:cNvSpPr>
          <p:nvPr/>
        </p:nvSpPr>
        <p:spPr>
          <a:xfrm>
            <a:off x="6123238" y="5507066"/>
            <a:ext cx="2770196" cy="802795"/>
          </a:xfrm>
          <a:prstGeom prst="rect">
            <a:avLst/>
          </a:prstGeom>
        </p:spPr>
        <p:txBody>
          <a:bodyPr vert="horz" lIns="121888" tIns="60944" rIns="121888" bIns="60944" rtlCol="0">
            <a:normAutofit/>
          </a:bodyPr>
          <a:lstStyle>
            <a:lvl1pPr marL="274201" indent="-274201"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a:defRPr/>
            </a:pPr>
            <a:r>
              <a:rPr lang="en-US" sz="1600" b="0">
                <a:latin typeface="Calibri"/>
              </a:rPr>
              <a:t>Manage multiple patient for a single device</a:t>
            </a:r>
          </a:p>
        </p:txBody>
      </p:sp>
      <p:sp>
        <p:nvSpPr>
          <p:cNvPr id="15" name="TextBox 14">
            <a:extLst>
              <a:ext uri="{FF2B5EF4-FFF2-40B4-BE49-F238E27FC236}">
                <a16:creationId xmlns:a16="http://schemas.microsoft.com/office/drawing/2014/main" id="{7B9D6CD7-8BA2-9340-2C70-CFEDB80F37CE}"/>
              </a:ext>
            </a:extLst>
          </p:cNvPr>
          <p:cNvSpPr txBox="1"/>
          <p:nvPr/>
        </p:nvSpPr>
        <p:spPr>
          <a:xfrm>
            <a:off x="6151894" y="3877380"/>
            <a:ext cx="2709687" cy="400110"/>
          </a:xfrm>
          <a:prstGeom prst="rect">
            <a:avLst/>
          </a:prstGeom>
          <a:solidFill>
            <a:srgbClr val="00B0F0"/>
          </a:solidFill>
        </p:spPr>
        <p:txBody>
          <a:bodyPr wrap="square" rtlCol="0">
            <a:spAutoFit/>
          </a:bodyPr>
          <a:lstStyle/>
          <a:p>
            <a:pPr algn="ctr" defTabSz="609443">
              <a:defRPr/>
            </a:pPr>
            <a:r>
              <a:rPr lang="en-US" sz="2000">
                <a:solidFill>
                  <a:srgbClr val="FFFFFF"/>
                </a:solidFill>
                <a:latin typeface="Calibri"/>
              </a:rPr>
              <a:t>Medical</a:t>
            </a:r>
          </a:p>
        </p:txBody>
      </p:sp>
      <p:sp>
        <p:nvSpPr>
          <p:cNvPr id="16" name="TextBox 15">
            <a:extLst>
              <a:ext uri="{FF2B5EF4-FFF2-40B4-BE49-F238E27FC236}">
                <a16:creationId xmlns:a16="http://schemas.microsoft.com/office/drawing/2014/main" id="{7EFB0950-B356-86B8-AF02-4CFFB0F8008E}"/>
              </a:ext>
            </a:extLst>
          </p:cNvPr>
          <p:cNvSpPr txBox="1"/>
          <p:nvPr/>
        </p:nvSpPr>
        <p:spPr>
          <a:xfrm>
            <a:off x="9053879" y="3871431"/>
            <a:ext cx="2709687" cy="400110"/>
          </a:xfrm>
          <a:prstGeom prst="rect">
            <a:avLst/>
          </a:prstGeom>
          <a:solidFill>
            <a:srgbClr val="00B0F0"/>
          </a:solidFill>
        </p:spPr>
        <p:txBody>
          <a:bodyPr wrap="square" rtlCol="0">
            <a:spAutoFit/>
          </a:bodyPr>
          <a:lstStyle/>
          <a:p>
            <a:pPr algn="ctr" defTabSz="609443">
              <a:defRPr/>
            </a:pPr>
            <a:r>
              <a:rPr lang="en-US" sz="2000">
                <a:solidFill>
                  <a:srgbClr val="FFFFFF"/>
                </a:solidFill>
                <a:latin typeface="Calibri"/>
              </a:rPr>
              <a:t>Fleet Management</a:t>
            </a:r>
          </a:p>
        </p:txBody>
      </p:sp>
      <p:sp>
        <p:nvSpPr>
          <p:cNvPr id="17" name="TextBox 16">
            <a:extLst>
              <a:ext uri="{FF2B5EF4-FFF2-40B4-BE49-F238E27FC236}">
                <a16:creationId xmlns:a16="http://schemas.microsoft.com/office/drawing/2014/main" id="{1AFF257F-7AED-143C-5D70-ED0F6D765AA0}"/>
              </a:ext>
            </a:extLst>
          </p:cNvPr>
          <p:cNvSpPr txBox="1"/>
          <p:nvPr/>
        </p:nvSpPr>
        <p:spPr>
          <a:xfrm>
            <a:off x="332514" y="1031489"/>
            <a:ext cx="2718673" cy="400110"/>
          </a:xfrm>
          <a:prstGeom prst="rect">
            <a:avLst/>
          </a:prstGeom>
          <a:solidFill>
            <a:srgbClr val="00B0F0"/>
          </a:solidFill>
        </p:spPr>
        <p:txBody>
          <a:bodyPr wrap="square" rtlCol="0">
            <a:spAutoFit/>
          </a:bodyPr>
          <a:lstStyle/>
          <a:p>
            <a:pPr algn="ctr" defTabSz="609443">
              <a:defRPr/>
            </a:pPr>
            <a:r>
              <a:rPr lang="en-US" sz="2000">
                <a:solidFill>
                  <a:srgbClr val="FFFFFF"/>
                </a:solidFill>
                <a:latin typeface="Calibri"/>
              </a:rPr>
              <a:t>IoT</a:t>
            </a:r>
          </a:p>
        </p:txBody>
      </p:sp>
      <p:sp>
        <p:nvSpPr>
          <p:cNvPr id="18" name="TextBox 17">
            <a:extLst>
              <a:ext uri="{FF2B5EF4-FFF2-40B4-BE49-F238E27FC236}">
                <a16:creationId xmlns:a16="http://schemas.microsoft.com/office/drawing/2014/main" id="{1EDBE0A8-7E8C-9061-2D58-E8FBE6E2ADC5}"/>
              </a:ext>
            </a:extLst>
          </p:cNvPr>
          <p:cNvSpPr txBox="1"/>
          <p:nvPr/>
        </p:nvSpPr>
        <p:spPr>
          <a:xfrm>
            <a:off x="6134202" y="1031488"/>
            <a:ext cx="2727663" cy="461665"/>
          </a:xfrm>
          <a:prstGeom prst="rect">
            <a:avLst/>
          </a:prstGeom>
          <a:solidFill>
            <a:srgbClr val="00B0F0"/>
          </a:solidFill>
        </p:spPr>
        <p:txBody>
          <a:bodyPr wrap="square" rtlCol="0">
            <a:spAutoFit/>
          </a:bodyPr>
          <a:lstStyle/>
          <a:p>
            <a:pPr algn="ctr" defTabSz="609443">
              <a:defRPr/>
            </a:pPr>
            <a:r>
              <a:rPr lang="en-US" sz="2400">
                <a:solidFill>
                  <a:srgbClr val="FFFFFF"/>
                </a:solidFill>
                <a:latin typeface="Calibri"/>
              </a:rPr>
              <a:t>Building Access</a:t>
            </a:r>
          </a:p>
        </p:txBody>
      </p:sp>
      <p:sp>
        <p:nvSpPr>
          <p:cNvPr id="19" name="Content Placeholder 2">
            <a:extLst>
              <a:ext uri="{FF2B5EF4-FFF2-40B4-BE49-F238E27FC236}">
                <a16:creationId xmlns:a16="http://schemas.microsoft.com/office/drawing/2014/main" id="{E5E59C8A-576A-DD10-9F4F-25535D1A1532}"/>
              </a:ext>
            </a:extLst>
          </p:cNvPr>
          <p:cNvSpPr txBox="1">
            <a:spLocks/>
          </p:cNvSpPr>
          <p:nvPr/>
        </p:nvSpPr>
        <p:spPr>
          <a:xfrm>
            <a:off x="6142909" y="2707240"/>
            <a:ext cx="2770196" cy="1171249"/>
          </a:xfrm>
          <a:prstGeom prst="rect">
            <a:avLst/>
          </a:prstGeom>
        </p:spPr>
        <p:txBody>
          <a:bodyPr vert="horz" lIns="121888" tIns="60944" rIns="121888" bIns="60944" rtlCol="0">
            <a:normAutofit lnSpcReduction="10000"/>
          </a:bodyPr>
          <a:lstStyle>
            <a:lvl1pPr marL="274201" indent="-274201"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a:defRPr/>
            </a:pPr>
            <a:r>
              <a:rPr lang="en-US" sz="1600" b="0">
                <a:latin typeface="Calibri"/>
              </a:rPr>
              <a:t>Short term rental</a:t>
            </a:r>
          </a:p>
          <a:p>
            <a:pPr>
              <a:defRPr/>
            </a:pPr>
            <a:r>
              <a:rPr lang="en-US" sz="1600" b="0">
                <a:latin typeface="Calibri"/>
              </a:rPr>
              <a:t>Long term rental</a:t>
            </a:r>
          </a:p>
          <a:p>
            <a:pPr>
              <a:defRPr/>
            </a:pPr>
            <a:r>
              <a:rPr lang="en-US" sz="1600" b="0">
                <a:latin typeface="Calibri"/>
              </a:rPr>
              <a:t>Hotel, universities, corporate</a:t>
            </a:r>
          </a:p>
        </p:txBody>
      </p:sp>
      <p:sp>
        <p:nvSpPr>
          <p:cNvPr id="20" name="TextBox 19">
            <a:extLst>
              <a:ext uri="{FF2B5EF4-FFF2-40B4-BE49-F238E27FC236}">
                <a16:creationId xmlns:a16="http://schemas.microsoft.com/office/drawing/2014/main" id="{9E949B76-3B47-8915-7F6B-B1F9C4C7F348}"/>
              </a:ext>
            </a:extLst>
          </p:cNvPr>
          <p:cNvSpPr txBox="1"/>
          <p:nvPr/>
        </p:nvSpPr>
        <p:spPr>
          <a:xfrm>
            <a:off x="3215052" y="1037040"/>
            <a:ext cx="2747302" cy="400110"/>
          </a:xfrm>
          <a:prstGeom prst="rect">
            <a:avLst/>
          </a:prstGeom>
          <a:solidFill>
            <a:srgbClr val="00B0F0"/>
          </a:solidFill>
        </p:spPr>
        <p:txBody>
          <a:bodyPr wrap="square" rtlCol="0">
            <a:spAutoFit/>
          </a:bodyPr>
          <a:lstStyle/>
          <a:p>
            <a:pPr algn="ctr" defTabSz="609443">
              <a:defRPr/>
            </a:pPr>
            <a:r>
              <a:rPr lang="en-US" sz="2000">
                <a:solidFill>
                  <a:srgbClr val="FFFFFF"/>
                </a:solidFill>
                <a:latin typeface="Calibri"/>
              </a:rPr>
              <a:t>EV Charging Stations</a:t>
            </a:r>
          </a:p>
        </p:txBody>
      </p:sp>
      <p:sp>
        <p:nvSpPr>
          <p:cNvPr id="21" name="Content Placeholder 2">
            <a:extLst>
              <a:ext uri="{FF2B5EF4-FFF2-40B4-BE49-F238E27FC236}">
                <a16:creationId xmlns:a16="http://schemas.microsoft.com/office/drawing/2014/main" id="{769775FB-EEF3-8518-603A-78642781A1E9}"/>
              </a:ext>
            </a:extLst>
          </p:cNvPr>
          <p:cNvSpPr txBox="1">
            <a:spLocks/>
          </p:cNvSpPr>
          <p:nvPr/>
        </p:nvSpPr>
        <p:spPr>
          <a:xfrm>
            <a:off x="3211523" y="2710405"/>
            <a:ext cx="2834393" cy="1141974"/>
          </a:xfrm>
          <a:prstGeom prst="rect">
            <a:avLst/>
          </a:prstGeom>
        </p:spPr>
        <p:txBody>
          <a:bodyPr vert="horz" lIns="121888" tIns="60944" rIns="121888" bIns="60944" rtlCol="0">
            <a:normAutofit/>
          </a:bodyPr>
          <a:lstStyle>
            <a:lvl1pPr marL="274201" indent="-274201"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a:defRPr/>
            </a:pPr>
            <a:r>
              <a:rPr lang="en-US" sz="1600" b="0">
                <a:latin typeface="Calibri"/>
              </a:rPr>
              <a:t>ISO15118 / OCPP standards</a:t>
            </a:r>
          </a:p>
          <a:p>
            <a:pPr>
              <a:defRPr/>
            </a:pPr>
            <a:r>
              <a:rPr lang="en-US" sz="1600" b="0">
                <a:latin typeface="Calibri"/>
              </a:rPr>
              <a:t>Certificate rotation is specified</a:t>
            </a:r>
          </a:p>
          <a:p>
            <a:pPr>
              <a:defRPr/>
            </a:pPr>
            <a:endParaRPr lang="en-US" sz="1600" b="0">
              <a:latin typeface="Calibri"/>
            </a:endParaRPr>
          </a:p>
        </p:txBody>
      </p:sp>
      <p:sp>
        <p:nvSpPr>
          <p:cNvPr id="22" name="TextBox 21">
            <a:extLst>
              <a:ext uri="{FF2B5EF4-FFF2-40B4-BE49-F238E27FC236}">
                <a16:creationId xmlns:a16="http://schemas.microsoft.com/office/drawing/2014/main" id="{7FEBFC59-0CCE-550C-2E9C-9F233AAFC76C}"/>
              </a:ext>
            </a:extLst>
          </p:cNvPr>
          <p:cNvSpPr txBox="1"/>
          <p:nvPr/>
        </p:nvSpPr>
        <p:spPr>
          <a:xfrm>
            <a:off x="310383" y="3877380"/>
            <a:ext cx="2757222" cy="400110"/>
          </a:xfrm>
          <a:prstGeom prst="rect">
            <a:avLst/>
          </a:prstGeom>
          <a:solidFill>
            <a:srgbClr val="00B0F0"/>
          </a:solidFill>
        </p:spPr>
        <p:txBody>
          <a:bodyPr wrap="square" rtlCol="0">
            <a:spAutoFit/>
          </a:bodyPr>
          <a:lstStyle/>
          <a:p>
            <a:pPr algn="ctr" defTabSz="609443">
              <a:defRPr/>
            </a:pPr>
            <a:r>
              <a:rPr lang="en-US" sz="2000">
                <a:solidFill>
                  <a:srgbClr val="FFFFFF"/>
                </a:solidFill>
                <a:latin typeface="Calibri"/>
              </a:rPr>
              <a:t>Asset Management</a:t>
            </a:r>
          </a:p>
        </p:txBody>
      </p:sp>
      <p:sp>
        <p:nvSpPr>
          <p:cNvPr id="23" name="Content Placeholder 2">
            <a:extLst>
              <a:ext uri="{FF2B5EF4-FFF2-40B4-BE49-F238E27FC236}">
                <a16:creationId xmlns:a16="http://schemas.microsoft.com/office/drawing/2014/main" id="{6162B94E-035C-4AA6-72DA-F40ABA5BCFB8}"/>
              </a:ext>
            </a:extLst>
          </p:cNvPr>
          <p:cNvSpPr txBox="1">
            <a:spLocks/>
          </p:cNvSpPr>
          <p:nvPr/>
        </p:nvSpPr>
        <p:spPr>
          <a:xfrm>
            <a:off x="311067" y="5517262"/>
            <a:ext cx="2755318" cy="751698"/>
          </a:xfrm>
          <a:prstGeom prst="rect">
            <a:avLst/>
          </a:prstGeom>
        </p:spPr>
        <p:txBody>
          <a:bodyPr vert="horz" lIns="121888" tIns="60944" rIns="121888" bIns="60944" rtlCol="0">
            <a:normAutofit/>
          </a:bodyPr>
          <a:lstStyle>
            <a:lvl1pPr marL="274201" indent="-274201"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a:defRPr/>
            </a:pPr>
            <a:r>
              <a:rPr lang="en-US" sz="1600" b="0">
                <a:latin typeface="Calibri"/>
              </a:rPr>
              <a:t>In-field ownership setup and management</a:t>
            </a:r>
          </a:p>
          <a:p>
            <a:pPr>
              <a:defRPr/>
            </a:pPr>
            <a:endParaRPr lang="en-US" sz="1600" b="0">
              <a:latin typeface="Calibri"/>
            </a:endParaRPr>
          </a:p>
        </p:txBody>
      </p:sp>
      <p:sp>
        <p:nvSpPr>
          <p:cNvPr id="24" name="TextBox 23">
            <a:extLst>
              <a:ext uri="{FF2B5EF4-FFF2-40B4-BE49-F238E27FC236}">
                <a16:creationId xmlns:a16="http://schemas.microsoft.com/office/drawing/2014/main" id="{D66DAA2E-F87D-C4AD-5A61-0FDCEA5C11F2}"/>
              </a:ext>
            </a:extLst>
          </p:cNvPr>
          <p:cNvSpPr txBox="1"/>
          <p:nvPr/>
        </p:nvSpPr>
        <p:spPr>
          <a:xfrm>
            <a:off x="9044644" y="1031030"/>
            <a:ext cx="2727663" cy="400110"/>
          </a:xfrm>
          <a:prstGeom prst="rect">
            <a:avLst/>
          </a:prstGeom>
          <a:solidFill>
            <a:srgbClr val="00B0F0"/>
          </a:solidFill>
        </p:spPr>
        <p:txBody>
          <a:bodyPr wrap="square" rtlCol="0">
            <a:spAutoFit/>
          </a:bodyPr>
          <a:lstStyle/>
          <a:p>
            <a:pPr algn="ctr" defTabSz="609443">
              <a:defRPr/>
            </a:pPr>
            <a:r>
              <a:rPr lang="en-US" sz="2000">
                <a:solidFill>
                  <a:srgbClr val="FFFFFF"/>
                </a:solidFill>
                <a:latin typeface="Calibri"/>
              </a:rPr>
              <a:t>Inventory Management</a:t>
            </a:r>
          </a:p>
        </p:txBody>
      </p:sp>
      <p:sp>
        <p:nvSpPr>
          <p:cNvPr id="25" name="Content Placeholder 2">
            <a:extLst>
              <a:ext uri="{FF2B5EF4-FFF2-40B4-BE49-F238E27FC236}">
                <a16:creationId xmlns:a16="http://schemas.microsoft.com/office/drawing/2014/main" id="{8238B732-36AE-B9A0-D0D1-8BC92B2D396D}"/>
              </a:ext>
            </a:extLst>
          </p:cNvPr>
          <p:cNvSpPr txBox="1">
            <a:spLocks/>
          </p:cNvSpPr>
          <p:nvPr/>
        </p:nvSpPr>
        <p:spPr>
          <a:xfrm>
            <a:off x="9053879" y="2710405"/>
            <a:ext cx="2779437" cy="1199459"/>
          </a:xfrm>
          <a:prstGeom prst="rect">
            <a:avLst/>
          </a:prstGeom>
        </p:spPr>
        <p:txBody>
          <a:bodyPr vert="horz" lIns="121888" tIns="60944" rIns="121888" bIns="60944" rtlCol="0">
            <a:normAutofit/>
          </a:bodyPr>
          <a:lstStyle>
            <a:lvl1pPr marL="274201" indent="-274201"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a:defRPr/>
            </a:pPr>
            <a:r>
              <a:rPr lang="en-US" sz="1600" b="0">
                <a:latin typeface="Calibri"/>
              </a:rPr>
              <a:t>Pay-as-you provision</a:t>
            </a:r>
          </a:p>
          <a:p>
            <a:pPr>
              <a:defRPr/>
            </a:pPr>
            <a:r>
              <a:rPr lang="en-US" sz="1600" b="0">
                <a:latin typeface="Calibri"/>
              </a:rPr>
              <a:t>Lease model</a:t>
            </a:r>
          </a:p>
          <a:p>
            <a:pPr>
              <a:defRPr/>
            </a:pPr>
            <a:r>
              <a:rPr lang="en-US" sz="1600" b="0">
                <a:latin typeface="Calibri"/>
              </a:rPr>
              <a:t>Warranty/return management</a:t>
            </a:r>
          </a:p>
          <a:p>
            <a:pPr>
              <a:defRPr/>
            </a:pPr>
            <a:endParaRPr lang="en-US" sz="1600" b="0">
              <a:latin typeface="Calibri"/>
            </a:endParaRPr>
          </a:p>
        </p:txBody>
      </p:sp>
      <p:sp>
        <p:nvSpPr>
          <p:cNvPr id="26" name="Content Placeholder 2">
            <a:extLst>
              <a:ext uri="{FF2B5EF4-FFF2-40B4-BE49-F238E27FC236}">
                <a16:creationId xmlns:a16="http://schemas.microsoft.com/office/drawing/2014/main" id="{631D8553-965A-A7CB-AAD9-467F9DB4E48C}"/>
              </a:ext>
            </a:extLst>
          </p:cNvPr>
          <p:cNvSpPr txBox="1">
            <a:spLocks/>
          </p:cNvSpPr>
          <p:nvPr/>
        </p:nvSpPr>
        <p:spPr>
          <a:xfrm>
            <a:off x="3240098" y="5513927"/>
            <a:ext cx="2743716" cy="916681"/>
          </a:xfrm>
          <a:prstGeom prst="rect">
            <a:avLst/>
          </a:prstGeom>
        </p:spPr>
        <p:txBody>
          <a:bodyPr vert="horz" lIns="121888" tIns="60944" rIns="121888" bIns="60944" rtlCol="0">
            <a:normAutofit/>
          </a:bodyPr>
          <a:lstStyle>
            <a:lvl1pPr marL="274201" indent="-274201"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a:defRPr/>
            </a:pPr>
            <a:r>
              <a:rPr lang="en-US" sz="1600" b="0">
                <a:latin typeface="Calibri"/>
              </a:rPr>
              <a:t>Governed by IEC62443</a:t>
            </a:r>
          </a:p>
          <a:p>
            <a:pPr>
              <a:defRPr/>
            </a:pPr>
            <a:r>
              <a:rPr lang="en-US" sz="1600" b="0">
                <a:latin typeface="Calibri"/>
              </a:rPr>
              <a:t>Improve Installation and deployment</a:t>
            </a:r>
          </a:p>
        </p:txBody>
      </p:sp>
      <p:sp>
        <p:nvSpPr>
          <p:cNvPr id="27" name="TextBox 26">
            <a:extLst>
              <a:ext uri="{FF2B5EF4-FFF2-40B4-BE49-F238E27FC236}">
                <a16:creationId xmlns:a16="http://schemas.microsoft.com/office/drawing/2014/main" id="{C6A6541C-4175-F9FD-2781-76EF62137976}"/>
              </a:ext>
            </a:extLst>
          </p:cNvPr>
          <p:cNvSpPr txBox="1"/>
          <p:nvPr/>
        </p:nvSpPr>
        <p:spPr>
          <a:xfrm>
            <a:off x="3239210" y="3883473"/>
            <a:ext cx="2718956" cy="400110"/>
          </a:xfrm>
          <a:prstGeom prst="rect">
            <a:avLst/>
          </a:prstGeom>
          <a:solidFill>
            <a:srgbClr val="00B0F0"/>
          </a:solidFill>
        </p:spPr>
        <p:txBody>
          <a:bodyPr wrap="square" rtlCol="0">
            <a:spAutoFit/>
          </a:bodyPr>
          <a:lstStyle/>
          <a:p>
            <a:pPr algn="ctr" defTabSz="609443">
              <a:defRPr/>
            </a:pPr>
            <a:r>
              <a:rPr lang="en-US" sz="2000">
                <a:solidFill>
                  <a:srgbClr val="FFFFFF"/>
                </a:solidFill>
                <a:latin typeface="Calibri"/>
              </a:rPr>
              <a:t>Industrial</a:t>
            </a:r>
          </a:p>
        </p:txBody>
      </p:sp>
      <p:sp>
        <p:nvSpPr>
          <p:cNvPr id="3" name="Slide Number Placeholder 2">
            <a:extLst>
              <a:ext uri="{FF2B5EF4-FFF2-40B4-BE49-F238E27FC236}">
                <a16:creationId xmlns:a16="http://schemas.microsoft.com/office/drawing/2014/main" id="{BCBDE98C-6DFE-1628-89EA-10F6AAC2FAD1}"/>
              </a:ext>
            </a:extLst>
          </p:cNvPr>
          <p:cNvSpPr>
            <a:spLocks noGrp="1"/>
          </p:cNvSpPr>
          <p:nvPr>
            <p:ph type="sldNum" sz="quarter" idx="4"/>
          </p:nvPr>
        </p:nvSpPr>
        <p:spPr/>
        <p:txBody>
          <a:bodyPr/>
          <a:lstStyle/>
          <a:p>
            <a:fld id="{4081AA82-C1C2-924B-B843-6C0FB13ED72E}" type="slidenum">
              <a:rPr lang="en-US" smtClean="0"/>
              <a:t>17</a:t>
            </a:fld>
            <a:endParaRPr lang="en-US"/>
          </a:p>
        </p:txBody>
      </p:sp>
    </p:spTree>
    <p:extLst>
      <p:ext uri="{BB962C8B-B14F-4D97-AF65-F5344CB8AC3E}">
        <p14:creationId xmlns:p14="http://schemas.microsoft.com/office/powerpoint/2010/main" val="322687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500"/>
                                        <p:tgtEl>
                                          <p:spTgt spid="16"/>
                                        </p:tgtEl>
                                      </p:cBhvr>
                                    </p:animEffect>
                                  </p:childTnLst>
                                </p:cTn>
                              </p:par>
                              <p:par>
                                <p:cTn id="76" presetID="10" presetClass="entr" presetSubtype="0" fill="hold" nodeType="with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fade">
                                      <p:cBhvr>
                                        <p:cTn id="78" dur="500"/>
                                        <p:tgtEl>
                                          <p:spTgt spid="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p:bldP spid="14" grpId="0"/>
      <p:bldP spid="15" grpId="0" animBg="1"/>
      <p:bldP spid="16" grpId="0" animBg="1"/>
      <p:bldP spid="17" grpId="0" animBg="1"/>
      <p:bldP spid="18" grpId="0" animBg="1"/>
      <p:bldP spid="19" grpId="0"/>
      <p:bldP spid="20" grpId="0" animBg="1"/>
      <p:bldP spid="21" grpId="0"/>
      <p:bldP spid="22" grpId="0" animBg="1"/>
      <p:bldP spid="23" grpId="0"/>
      <p:bldP spid="24" grpId="0" animBg="1"/>
      <p:bldP spid="25" grpId="0"/>
      <p:bldP spid="26" grpId="0"/>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FCAE-BDED-2745-84BF-7C0ED2DC6553}"/>
              </a:ext>
            </a:extLst>
          </p:cNvPr>
          <p:cNvSpPr>
            <a:spLocks noGrp="1"/>
          </p:cNvSpPr>
          <p:nvPr>
            <p:ph type="title"/>
          </p:nvPr>
        </p:nvSpPr>
        <p:spPr>
          <a:xfrm>
            <a:off x="355509" y="96295"/>
            <a:ext cx="11400661" cy="777240"/>
          </a:xfrm>
        </p:spPr>
        <p:txBody>
          <a:bodyPr/>
          <a:lstStyle/>
          <a:p>
            <a:r>
              <a:rPr lang="en-GB"/>
              <a:t>Security Across the Product Lifecycle</a:t>
            </a:r>
            <a:endParaRPr lang="en-US"/>
          </a:p>
        </p:txBody>
      </p:sp>
      <p:sp>
        <p:nvSpPr>
          <p:cNvPr id="3" name="Text Placeholder 2">
            <a:extLst>
              <a:ext uri="{FF2B5EF4-FFF2-40B4-BE49-F238E27FC236}">
                <a16:creationId xmlns:a16="http://schemas.microsoft.com/office/drawing/2014/main" id="{63243689-041C-E840-A442-34D397287D77}"/>
              </a:ext>
            </a:extLst>
          </p:cNvPr>
          <p:cNvSpPr>
            <a:spLocks noGrp="1"/>
          </p:cNvSpPr>
          <p:nvPr>
            <p:ph type="body" sz="quarter" idx="13"/>
          </p:nvPr>
        </p:nvSpPr>
        <p:spPr>
          <a:xfrm>
            <a:off x="368603" y="831986"/>
            <a:ext cx="11400661" cy="428625"/>
          </a:xfrm>
        </p:spPr>
        <p:txBody>
          <a:bodyPr>
            <a:normAutofit fontScale="70000" lnSpcReduction="20000"/>
          </a:bodyPr>
          <a:lstStyle/>
          <a:p>
            <a:r>
              <a:rPr lang="en-GB" u="sng"/>
              <a:t>Standards requires Product Manufacturers to implement &amp; maintain security across the lifecycle</a:t>
            </a:r>
            <a:endParaRPr lang="it-IT" u="sng"/>
          </a:p>
        </p:txBody>
      </p:sp>
      <p:graphicFrame>
        <p:nvGraphicFramePr>
          <p:cNvPr id="6" name="Content Placeholder 12">
            <a:extLst>
              <a:ext uri="{FF2B5EF4-FFF2-40B4-BE49-F238E27FC236}">
                <a16:creationId xmlns:a16="http://schemas.microsoft.com/office/drawing/2014/main" id="{A727B7FB-13BA-400B-B1B8-FAACD6198A4E}"/>
              </a:ext>
            </a:extLst>
          </p:cNvPr>
          <p:cNvGraphicFramePr>
            <a:graphicFrameLocks noGrp="1"/>
          </p:cNvGraphicFramePr>
          <p:nvPr>
            <p:ph sz="quarter" idx="15"/>
          </p:nvPr>
        </p:nvGraphicFramePr>
        <p:xfrm>
          <a:off x="355600" y="1403350"/>
          <a:ext cx="11399838" cy="4905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8E4AA27E-85D0-8277-724F-C434489D3121}"/>
              </a:ext>
            </a:extLst>
          </p:cNvPr>
          <p:cNvSpPr>
            <a:spLocks noGrp="1"/>
          </p:cNvSpPr>
          <p:nvPr>
            <p:ph type="sldNum" sz="quarter" idx="4"/>
          </p:nvPr>
        </p:nvSpPr>
        <p:spPr/>
        <p:txBody>
          <a:bodyPr/>
          <a:lstStyle/>
          <a:p>
            <a:pPr marL="0" marR="0" lvl="0" indent="0" algn="r" defTabSz="609443" rtl="0" eaLnBrk="1" fontAlgn="auto" latinLnBrk="0" hangingPunct="1">
              <a:lnSpc>
                <a:spcPct val="100000"/>
              </a:lnSpc>
              <a:spcBef>
                <a:spcPts val="0"/>
              </a:spcBef>
              <a:spcAft>
                <a:spcPts val="0"/>
              </a:spcAft>
              <a:buClrTx/>
              <a:buSzTx/>
              <a:buFontTx/>
              <a:buNone/>
              <a:tabLst/>
              <a:defRPr/>
            </a:pPr>
            <a:fld id="{4081AA82-C1C2-924B-B843-6C0FB13ED72E}" type="slidenum">
              <a:rPr kumimoji="0" lang="en-US" sz="1200" b="0" i="0" u="none" strike="noStrike" kern="1200" cap="none" spc="0" normalizeH="0" baseline="0" noProof="0" smtClean="0">
                <a:ln>
                  <a:noFill/>
                </a:ln>
                <a:solidFill>
                  <a:srgbClr val="0A0B0F">
                    <a:tint val="75000"/>
                  </a:srgbClr>
                </a:solidFill>
                <a:effectLst/>
                <a:uLnTx/>
                <a:uFillTx/>
                <a:latin typeface="Calibri"/>
                <a:ea typeface="+mn-ea"/>
                <a:cs typeface="+mn-cs"/>
              </a:rPr>
              <a:pPr marL="0" marR="0" lvl="0" indent="0" algn="r" defTabSz="609443"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srgbClr val="0A0B0F">
                  <a:tint val="75000"/>
                </a:srgbClr>
              </a:solidFill>
              <a:effectLst/>
              <a:uLnTx/>
              <a:uFillTx/>
              <a:latin typeface="Calibri"/>
              <a:ea typeface="+mn-ea"/>
              <a:cs typeface="+mn-cs"/>
            </a:endParaRPr>
          </a:p>
        </p:txBody>
      </p:sp>
    </p:spTree>
    <p:extLst>
      <p:ext uri="{BB962C8B-B14F-4D97-AF65-F5344CB8AC3E}">
        <p14:creationId xmlns:p14="http://schemas.microsoft.com/office/powerpoint/2010/main" val="2927305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79E2B28-1208-4774-91AE-278144E1F515}"/>
              </a:ext>
            </a:extLst>
          </p:cNvPr>
          <p:cNvSpPr>
            <a:spLocks noGrp="1"/>
          </p:cNvSpPr>
          <p:nvPr>
            <p:ph type="title"/>
          </p:nvPr>
        </p:nvSpPr>
        <p:spPr/>
        <p:txBody>
          <a:bodyPr/>
          <a:lstStyle/>
          <a:p>
            <a:r>
              <a:rPr lang="en-GB" sz="3400"/>
              <a:t>Trust Manager / keySTREAM : Across the Product Lifecycle</a:t>
            </a:r>
            <a:endParaRPr lang="it-IT" sz="3400"/>
          </a:p>
        </p:txBody>
      </p:sp>
      <p:grpSp>
        <p:nvGrpSpPr>
          <p:cNvPr id="45" name="Group 44">
            <a:extLst>
              <a:ext uri="{FF2B5EF4-FFF2-40B4-BE49-F238E27FC236}">
                <a16:creationId xmlns:a16="http://schemas.microsoft.com/office/drawing/2014/main" id="{626EDC34-BBFC-412D-D087-D5203D345967}"/>
              </a:ext>
            </a:extLst>
          </p:cNvPr>
          <p:cNvGrpSpPr/>
          <p:nvPr/>
        </p:nvGrpSpPr>
        <p:grpSpPr>
          <a:xfrm>
            <a:off x="355739" y="944709"/>
            <a:ext cx="1853586" cy="2038878"/>
            <a:chOff x="355739" y="985496"/>
            <a:chExt cx="1853586" cy="2038878"/>
          </a:xfrm>
        </p:grpSpPr>
        <p:sp>
          <p:nvSpPr>
            <p:cNvPr id="32" name="Freeform: Shape 31">
              <a:extLst>
                <a:ext uri="{FF2B5EF4-FFF2-40B4-BE49-F238E27FC236}">
                  <a16:creationId xmlns:a16="http://schemas.microsoft.com/office/drawing/2014/main" id="{B49F5296-F2EA-4ED6-22F6-6BF35C6DF4E0}"/>
                </a:ext>
              </a:extLst>
            </p:cNvPr>
            <p:cNvSpPr/>
            <p:nvPr/>
          </p:nvSpPr>
          <p:spPr>
            <a:xfrm>
              <a:off x="355739" y="985496"/>
              <a:ext cx="1853586" cy="2038878"/>
            </a:xfrm>
            <a:custGeom>
              <a:avLst/>
              <a:gdLst>
                <a:gd name="connsiteX0" fmla="*/ 0 w 1853586"/>
                <a:gd name="connsiteY0" fmla="*/ 185359 h 2038878"/>
                <a:gd name="connsiteX1" fmla="*/ 185359 w 1853586"/>
                <a:gd name="connsiteY1" fmla="*/ 0 h 2038878"/>
                <a:gd name="connsiteX2" fmla="*/ 1668227 w 1853586"/>
                <a:gd name="connsiteY2" fmla="*/ 0 h 2038878"/>
                <a:gd name="connsiteX3" fmla="*/ 1853586 w 1853586"/>
                <a:gd name="connsiteY3" fmla="*/ 185359 h 2038878"/>
                <a:gd name="connsiteX4" fmla="*/ 1853586 w 1853586"/>
                <a:gd name="connsiteY4" fmla="*/ 1853519 h 2038878"/>
                <a:gd name="connsiteX5" fmla="*/ 1668227 w 1853586"/>
                <a:gd name="connsiteY5" fmla="*/ 2038878 h 2038878"/>
                <a:gd name="connsiteX6" fmla="*/ 185359 w 1853586"/>
                <a:gd name="connsiteY6" fmla="*/ 2038878 h 2038878"/>
                <a:gd name="connsiteX7" fmla="*/ 0 w 1853586"/>
                <a:gd name="connsiteY7" fmla="*/ 1853519 h 2038878"/>
                <a:gd name="connsiteX8" fmla="*/ 0 w 1853586"/>
                <a:gd name="connsiteY8" fmla="*/ 185359 h 203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586" h="2038878">
                  <a:moveTo>
                    <a:pt x="0" y="185359"/>
                  </a:moveTo>
                  <a:cubicBezTo>
                    <a:pt x="0" y="82988"/>
                    <a:pt x="82988" y="0"/>
                    <a:pt x="185359" y="0"/>
                  </a:cubicBezTo>
                  <a:lnTo>
                    <a:pt x="1668227" y="0"/>
                  </a:lnTo>
                  <a:cubicBezTo>
                    <a:pt x="1770598" y="0"/>
                    <a:pt x="1853586" y="82988"/>
                    <a:pt x="1853586" y="185359"/>
                  </a:cubicBezTo>
                  <a:lnTo>
                    <a:pt x="1853586" y="1853519"/>
                  </a:lnTo>
                  <a:cubicBezTo>
                    <a:pt x="1853586" y="1955890"/>
                    <a:pt x="1770598" y="2038878"/>
                    <a:pt x="1668227" y="2038878"/>
                  </a:cubicBezTo>
                  <a:lnTo>
                    <a:pt x="185359" y="2038878"/>
                  </a:lnTo>
                  <a:cubicBezTo>
                    <a:pt x="82988" y="2038878"/>
                    <a:pt x="0" y="1955890"/>
                    <a:pt x="0" y="1853519"/>
                  </a:cubicBezTo>
                  <a:lnTo>
                    <a:pt x="0" y="185359"/>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20904" tIns="936455" rIns="120904" bIns="528680" numCol="1" spcCol="1270" anchor="ctr" anchorCtr="0">
              <a:noAutofit/>
            </a:bodyPr>
            <a:lstStyle/>
            <a:p>
              <a:pPr marL="0" lvl="0" indent="0" algn="ctr" defTabSz="755650">
                <a:lnSpc>
                  <a:spcPct val="90000"/>
                </a:lnSpc>
                <a:spcBef>
                  <a:spcPct val="0"/>
                </a:spcBef>
                <a:spcAft>
                  <a:spcPct val="35000"/>
                </a:spcAft>
                <a:buNone/>
              </a:pPr>
              <a:r>
                <a:rPr lang="en-GB" sz="1700" kern="1200" cap="all" baseline="0">
                  <a:latin typeface="Selawik Semibold" panose="020B0604020202020204" pitchFamily="34" charset="0"/>
                </a:rPr>
                <a:t>Concept  Prototyping</a:t>
              </a:r>
              <a:endParaRPr lang="it-IT" sz="1700" kern="1200" cap="all" baseline="0">
                <a:latin typeface="Selawik Semibold" panose="020B0604020202020204" pitchFamily="34" charset="0"/>
              </a:endParaRPr>
            </a:p>
          </p:txBody>
        </p:sp>
        <p:sp>
          <p:nvSpPr>
            <p:cNvPr id="33" name="Oval 32">
              <a:extLst>
                <a:ext uri="{FF2B5EF4-FFF2-40B4-BE49-F238E27FC236}">
                  <a16:creationId xmlns:a16="http://schemas.microsoft.com/office/drawing/2014/main" id="{4F1B45B8-31AB-E1D0-C557-FE353D4C0DCE}"/>
                </a:ext>
              </a:extLst>
            </p:cNvPr>
            <p:cNvSpPr/>
            <p:nvPr/>
          </p:nvSpPr>
          <p:spPr>
            <a:xfrm>
              <a:off x="943059" y="1107828"/>
              <a:ext cx="678946" cy="678946"/>
            </a:xfrm>
            <a:prstGeom prst="ellipse">
              <a:avLst/>
            </a:prstGeom>
            <a:blipFill>
              <a:blip r:embed="rId3" cstate="screen">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endParaRPr lang="en-US"/>
            </a:p>
          </p:txBody>
        </p:sp>
      </p:grpSp>
      <p:grpSp>
        <p:nvGrpSpPr>
          <p:cNvPr id="46" name="Group 45">
            <a:extLst>
              <a:ext uri="{FF2B5EF4-FFF2-40B4-BE49-F238E27FC236}">
                <a16:creationId xmlns:a16="http://schemas.microsoft.com/office/drawing/2014/main" id="{1D7066C7-123C-2CFB-D8ED-E7123151CEF6}"/>
              </a:ext>
            </a:extLst>
          </p:cNvPr>
          <p:cNvGrpSpPr/>
          <p:nvPr/>
        </p:nvGrpSpPr>
        <p:grpSpPr>
          <a:xfrm>
            <a:off x="2264933" y="944709"/>
            <a:ext cx="1853586" cy="2038878"/>
            <a:chOff x="2264933" y="985496"/>
            <a:chExt cx="1853586" cy="2038878"/>
          </a:xfrm>
        </p:grpSpPr>
        <p:sp>
          <p:nvSpPr>
            <p:cNvPr id="34" name="Freeform: Shape 33">
              <a:extLst>
                <a:ext uri="{FF2B5EF4-FFF2-40B4-BE49-F238E27FC236}">
                  <a16:creationId xmlns:a16="http://schemas.microsoft.com/office/drawing/2014/main" id="{F97789F0-79FA-98F7-1BAC-24CB1D08AA13}"/>
                </a:ext>
              </a:extLst>
            </p:cNvPr>
            <p:cNvSpPr/>
            <p:nvPr/>
          </p:nvSpPr>
          <p:spPr>
            <a:xfrm>
              <a:off x="2264933" y="985496"/>
              <a:ext cx="1853586" cy="2038878"/>
            </a:xfrm>
            <a:custGeom>
              <a:avLst/>
              <a:gdLst>
                <a:gd name="connsiteX0" fmla="*/ 0 w 1853586"/>
                <a:gd name="connsiteY0" fmla="*/ 185359 h 2038878"/>
                <a:gd name="connsiteX1" fmla="*/ 185359 w 1853586"/>
                <a:gd name="connsiteY1" fmla="*/ 0 h 2038878"/>
                <a:gd name="connsiteX2" fmla="*/ 1668227 w 1853586"/>
                <a:gd name="connsiteY2" fmla="*/ 0 h 2038878"/>
                <a:gd name="connsiteX3" fmla="*/ 1853586 w 1853586"/>
                <a:gd name="connsiteY3" fmla="*/ 185359 h 2038878"/>
                <a:gd name="connsiteX4" fmla="*/ 1853586 w 1853586"/>
                <a:gd name="connsiteY4" fmla="*/ 1853519 h 2038878"/>
                <a:gd name="connsiteX5" fmla="*/ 1668227 w 1853586"/>
                <a:gd name="connsiteY5" fmla="*/ 2038878 h 2038878"/>
                <a:gd name="connsiteX6" fmla="*/ 185359 w 1853586"/>
                <a:gd name="connsiteY6" fmla="*/ 2038878 h 2038878"/>
                <a:gd name="connsiteX7" fmla="*/ 0 w 1853586"/>
                <a:gd name="connsiteY7" fmla="*/ 1853519 h 2038878"/>
                <a:gd name="connsiteX8" fmla="*/ 0 w 1853586"/>
                <a:gd name="connsiteY8" fmla="*/ 185359 h 203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586" h="2038878">
                  <a:moveTo>
                    <a:pt x="0" y="185359"/>
                  </a:moveTo>
                  <a:cubicBezTo>
                    <a:pt x="0" y="82988"/>
                    <a:pt x="82988" y="0"/>
                    <a:pt x="185359" y="0"/>
                  </a:cubicBezTo>
                  <a:lnTo>
                    <a:pt x="1668227" y="0"/>
                  </a:lnTo>
                  <a:cubicBezTo>
                    <a:pt x="1770598" y="0"/>
                    <a:pt x="1853586" y="82988"/>
                    <a:pt x="1853586" y="185359"/>
                  </a:cubicBezTo>
                  <a:lnTo>
                    <a:pt x="1853586" y="1853519"/>
                  </a:lnTo>
                  <a:cubicBezTo>
                    <a:pt x="1853586" y="1955890"/>
                    <a:pt x="1770598" y="2038878"/>
                    <a:pt x="1668227" y="2038878"/>
                  </a:cubicBezTo>
                  <a:lnTo>
                    <a:pt x="185359" y="2038878"/>
                  </a:lnTo>
                  <a:cubicBezTo>
                    <a:pt x="82988" y="2038878"/>
                    <a:pt x="0" y="1955890"/>
                    <a:pt x="0" y="1853519"/>
                  </a:cubicBezTo>
                  <a:lnTo>
                    <a:pt x="0" y="185359"/>
                  </a:lnTo>
                  <a:close/>
                </a:path>
              </a:pathLst>
            </a:custGeom>
          </p:spPr>
          <p:style>
            <a:lnRef idx="2">
              <a:schemeClr val="lt1">
                <a:hueOff val="0"/>
                <a:satOff val="0"/>
                <a:lumOff val="0"/>
                <a:alphaOff val="0"/>
              </a:schemeClr>
            </a:lnRef>
            <a:fillRef idx="1">
              <a:schemeClr val="accent4">
                <a:hueOff val="2330933"/>
                <a:satOff val="-103"/>
                <a:lumOff val="-3608"/>
                <a:alphaOff val="0"/>
              </a:schemeClr>
            </a:fillRef>
            <a:effectRef idx="0">
              <a:schemeClr val="accent4">
                <a:hueOff val="2330933"/>
                <a:satOff val="-103"/>
                <a:lumOff val="-3608"/>
                <a:alphaOff val="0"/>
              </a:schemeClr>
            </a:effectRef>
            <a:fontRef idx="minor">
              <a:schemeClr val="lt1"/>
            </a:fontRef>
          </p:style>
          <p:txBody>
            <a:bodyPr spcFirstLastPara="0" vert="horz" wrap="square" lIns="120904" tIns="936455" rIns="120904" bIns="528680" numCol="1" spcCol="1270" anchor="ctr" anchorCtr="0">
              <a:noAutofit/>
            </a:bodyPr>
            <a:lstStyle/>
            <a:p>
              <a:pPr marL="0" lvl="0" indent="0" algn="ctr" defTabSz="755650">
                <a:lnSpc>
                  <a:spcPct val="90000"/>
                </a:lnSpc>
                <a:spcBef>
                  <a:spcPct val="0"/>
                </a:spcBef>
                <a:spcAft>
                  <a:spcPct val="35000"/>
                </a:spcAft>
                <a:buNone/>
              </a:pPr>
              <a:r>
                <a:rPr lang="en-GB" sz="1700" kern="1200" cap="all" baseline="0">
                  <a:latin typeface="Selawik Semibold" panose="020B0702040204020203" pitchFamily="34" charset="0"/>
                </a:rPr>
                <a:t>Development</a:t>
              </a:r>
              <a:endParaRPr lang="it-IT" sz="1700" kern="1200" cap="all" baseline="0">
                <a:latin typeface="Selawik Semibold" panose="020B0702040204020203" pitchFamily="34" charset="0"/>
              </a:endParaRPr>
            </a:p>
          </p:txBody>
        </p:sp>
        <p:sp>
          <p:nvSpPr>
            <p:cNvPr id="35" name="Oval 34">
              <a:extLst>
                <a:ext uri="{FF2B5EF4-FFF2-40B4-BE49-F238E27FC236}">
                  <a16:creationId xmlns:a16="http://schemas.microsoft.com/office/drawing/2014/main" id="{63CA17B6-FF48-B8D1-8FBF-CB300FBAB65D}"/>
                </a:ext>
              </a:extLst>
            </p:cNvPr>
            <p:cNvSpPr/>
            <p:nvPr/>
          </p:nvSpPr>
          <p:spPr>
            <a:xfrm>
              <a:off x="2852253" y="1107828"/>
              <a:ext cx="678946" cy="678946"/>
            </a:xfrm>
            <a:prstGeom prst="ellipse">
              <a:avLst/>
            </a:prstGeom>
            <a:blipFill>
              <a:blip r:embed="rId4" cstate="screen">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2208599"/>
                <a:satOff val="-5398"/>
                <a:lumOff val="-1002"/>
                <a:alphaOff val="0"/>
              </a:schemeClr>
            </a:effectRef>
            <a:fontRef idx="minor">
              <a:schemeClr val="lt1">
                <a:hueOff val="0"/>
                <a:satOff val="0"/>
                <a:lumOff val="0"/>
                <a:alphaOff val="0"/>
              </a:schemeClr>
            </a:fontRef>
          </p:style>
          <p:txBody>
            <a:bodyPr/>
            <a:lstStyle/>
            <a:p>
              <a:endParaRPr lang="en-US"/>
            </a:p>
          </p:txBody>
        </p:sp>
      </p:grpSp>
      <p:grpSp>
        <p:nvGrpSpPr>
          <p:cNvPr id="47" name="Group 46">
            <a:extLst>
              <a:ext uri="{FF2B5EF4-FFF2-40B4-BE49-F238E27FC236}">
                <a16:creationId xmlns:a16="http://schemas.microsoft.com/office/drawing/2014/main" id="{4F585FEB-E38E-D21E-3E6D-E40D041CD694}"/>
              </a:ext>
            </a:extLst>
          </p:cNvPr>
          <p:cNvGrpSpPr/>
          <p:nvPr/>
        </p:nvGrpSpPr>
        <p:grpSpPr>
          <a:xfrm>
            <a:off x="4174127" y="944709"/>
            <a:ext cx="1853586" cy="2038878"/>
            <a:chOff x="4174128" y="985496"/>
            <a:chExt cx="1853586" cy="2038878"/>
          </a:xfrm>
        </p:grpSpPr>
        <p:sp>
          <p:nvSpPr>
            <p:cNvPr id="36" name="Freeform: Shape 35">
              <a:extLst>
                <a:ext uri="{FF2B5EF4-FFF2-40B4-BE49-F238E27FC236}">
                  <a16:creationId xmlns:a16="http://schemas.microsoft.com/office/drawing/2014/main" id="{7E37E932-9A10-1E89-46CD-638B704FB4E0}"/>
                </a:ext>
              </a:extLst>
            </p:cNvPr>
            <p:cNvSpPr/>
            <p:nvPr/>
          </p:nvSpPr>
          <p:spPr>
            <a:xfrm>
              <a:off x="4174128" y="985496"/>
              <a:ext cx="1853586" cy="2038878"/>
            </a:xfrm>
            <a:custGeom>
              <a:avLst/>
              <a:gdLst>
                <a:gd name="connsiteX0" fmla="*/ 0 w 1853586"/>
                <a:gd name="connsiteY0" fmla="*/ 185359 h 2038878"/>
                <a:gd name="connsiteX1" fmla="*/ 185359 w 1853586"/>
                <a:gd name="connsiteY1" fmla="*/ 0 h 2038878"/>
                <a:gd name="connsiteX2" fmla="*/ 1668227 w 1853586"/>
                <a:gd name="connsiteY2" fmla="*/ 0 h 2038878"/>
                <a:gd name="connsiteX3" fmla="*/ 1853586 w 1853586"/>
                <a:gd name="connsiteY3" fmla="*/ 185359 h 2038878"/>
                <a:gd name="connsiteX4" fmla="*/ 1853586 w 1853586"/>
                <a:gd name="connsiteY4" fmla="*/ 1853519 h 2038878"/>
                <a:gd name="connsiteX5" fmla="*/ 1668227 w 1853586"/>
                <a:gd name="connsiteY5" fmla="*/ 2038878 h 2038878"/>
                <a:gd name="connsiteX6" fmla="*/ 185359 w 1853586"/>
                <a:gd name="connsiteY6" fmla="*/ 2038878 h 2038878"/>
                <a:gd name="connsiteX7" fmla="*/ 0 w 1853586"/>
                <a:gd name="connsiteY7" fmla="*/ 1853519 h 2038878"/>
                <a:gd name="connsiteX8" fmla="*/ 0 w 1853586"/>
                <a:gd name="connsiteY8" fmla="*/ 185359 h 203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586" h="2038878">
                  <a:moveTo>
                    <a:pt x="0" y="185359"/>
                  </a:moveTo>
                  <a:cubicBezTo>
                    <a:pt x="0" y="82988"/>
                    <a:pt x="82988" y="0"/>
                    <a:pt x="185359" y="0"/>
                  </a:cubicBezTo>
                  <a:lnTo>
                    <a:pt x="1668227" y="0"/>
                  </a:lnTo>
                  <a:cubicBezTo>
                    <a:pt x="1770598" y="0"/>
                    <a:pt x="1853586" y="82988"/>
                    <a:pt x="1853586" y="185359"/>
                  </a:cubicBezTo>
                  <a:lnTo>
                    <a:pt x="1853586" y="1853519"/>
                  </a:lnTo>
                  <a:cubicBezTo>
                    <a:pt x="1853586" y="1955890"/>
                    <a:pt x="1770598" y="2038878"/>
                    <a:pt x="1668227" y="2038878"/>
                  </a:cubicBezTo>
                  <a:lnTo>
                    <a:pt x="185359" y="2038878"/>
                  </a:lnTo>
                  <a:cubicBezTo>
                    <a:pt x="82988" y="2038878"/>
                    <a:pt x="0" y="1955890"/>
                    <a:pt x="0" y="1853519"/>
                  </a:cubicBezTo>
                  <a:lnTo>
                    <a:pt x="0" y="185359"/>
                  </a:lnTo>
                  <a:close/>
                </a:path>
              </a:pathLst>
            </a:custGeom>
          </p:spPr>
          <p:style>
            <a:lnRef idx="2">
              <a:schemeClr val="lt1">
                <a:hueOff val="0"/>
                <a:satOff val="0"/>
                <a:lumOff val="0"/>
                <a:alphaOff val="0"/>
              </a:schemeClr>
            </a:lnRef>
            <a:fillRef idx="1">
              <a:schemeClr val="accent4">
                <a:hueOff val="4661865"/>
                <a:satOff val="-206"/>
                <a:lumOff val="-7216"/>
                <a:alphaOff val="0"/>
              </a:schemeClr>
            </a:fillRef>
            <a:effectRef idx="0">
              <a:schemeClr val="accent4">
                <a:hueOff val="4661865"/>
                <a:satOff val="-206"/>
                <a:lumOff val="-7216"/>
                <a:alphaOff val="0"/>
              </a:schemeClr>
            </a:effectRef>
            <a:fontRef idx="minor">
              <a:schemeClr val="lt1"/>
            </a:fontRef>
          </p:style>
          <p:txBody>
            <a:bodyPr spcFirstLastPara="0" vert="horz" wrap="square" lIns="120904" tIns="936455" rIns="120904" bIns="528680" numCol="1" spcCol="1270" anchor="ctr" anchorCtr="0">
              <a:noAutofit/>
            </a:bodyPr>
            <a:lstStyle/>
            <a:p>
              <a:pPr marL="0" lvl="0" indent="0" algn="ctr" defTabSz="755650">
                <a:lnSpc>
                  <a:spcPct val="90000"/>
                </a:lnSpc>
                <a:spcBef>
                  <a:spcPct val="0"/>
                </a:spcBef>
                <a:spcAft>
                  <a:spcPct val="35000"/>
                </a:spcAft>
                <a:buNone/>
              </a:pPr>
              <a:r>
                <a:rPr lang="en-GB" sz="1700" kern="1200" cap="all" baseline="0">
                  <a:latin typeface="Selawik Semibold" panose="020B0702040204020203" pitchFamily="34" charset="0"/>
                </a:rPr>
                <a:t>Production</a:t>
              </a:r>
              <a:endParaRPr lang="it-IT" sz="1700" kern="1200" cap="all" baseline="0">
                <a:latin typeface="Selawik Semibold" panose="020B0702040204020203" pitchFamily="34" charset="0"/>
              </a:endParaRPr>
            </a:p>
          </p:txBody>
        </p:sp>
        <p:sp>
          <p:nvSpPr>
            <p:cNvPr id="37" name="Oval 36">
              <a:extLst>
                <a:ext uri="{FF2B5EF4-FFF2-40B4-BE49-F238E27FC236}">
                  <a16:creationId xmlns:a16="http://schemas.microsoft.com/office/drawing/2014/main" id="{1244D20A-083B-9440-4111-CED5F02CC8BE}"/>
                </a:ext>
              </a:extLst>
            </p:cNvPr>
            <p:cNvSpPr/>
            <p:nvPr/>
          </p:nvSpPr>
          <p:spPr>
            <a:xfrm>
              <a:off x="4761448" y="1107828"/>
              <a:ext cx="678946" cy="678946"/>
            </a:xfrm>
            <a:prstGeom prst="ellipse">
              <a:avLst/>
            </a:prstGeom>
            <a:blipFill>
              <a:blip r:embed="rId5" cstate="screen">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4417197"/>
                <a:satOff val="-10796"/>
                <a:lumOff val="-2004"/>
                <a:alphaOff val="0"/>
              </a:schemeClr>
            </a:effectRef>
            <a:fontRef idx="minor">
              <a:schemeClr val="lt1">
                <a:hueOff val="0"/>
                <a:satOff val="0"/>
                <a:lumOff val="0"/>
                <a:alphaOff val="0"/>
              </a:schemeClr>
            </a:fontRef>
          </p:style>
          <p:txBody>
            <a:bodyPr/>
            <a:lstStyle/>
            <a:p>
              <a:endParaRPr lang="en-US"/>
            </a:p>
          </p:txBody>
        </p:sp>
      </p:grpSp>
      <p:grpSp>
        <p:nvGrpSpPr>
          <p:cNvPr id="48" name="Group 47">
            <a:extLst>
              <a:ext uri="{FF2B5EF4-FFF2-40B4-BE49-F238E27FC236}">
                <a16:creationId xmlns:a16="http://schemas.microsoft.com/office/drawing/2014/main" id="{CC63E513-4DFC-FD81-F4E3-ADB89995D241}"/>
              </a:ext>
            </a:extLst>
          </p:cNvPr>
          <p:cNvGrpSpPr/>
          <p:nvPr/>
        </p:nvGrpSpPr>
        <p:grpSpPr>
          <a:xfrm>
            <a:off x="6083321" y="944709"/>
            <a:ext cx="1853586" cy="2038878"/>
            <a:chOff x="6083322" y="985496"/>
            <a:chExt cx="1853586" cy="2038878"/>
          </a:xfrm>
        </p:grpSpPr>
        <p:sp>
          <p:nvSpPr>
            <p:cNvPr id="38" name="Freeform: Shape 37">
              <a:extLst>
                <a:ext uri="{FF2B5EF4-FFF2-40B4-BE49-F238E27FC236}">
                  <a16:creationId xmlns:a16="http://schemas.microsoft.com/office/drawing/2014/main" id="{5761516C-618D-E756-203B-6ED3F172BEB1}"/>
                </a:ext>
              </a:extLst>
            </p:cNvPr>
            <p:cNvSpPr/>
            <p:nvPr/>
          </p:nvSpPr>
          <p:spPr>
            <a:xfrm>
              <a:off x="6083322" y="985496"/>
              <a:ext cx="1853586" cy="2038878"/>
            </a:xfrm>
            <a:custGeom>
              <a:avLst/>
              <a:gdLst>
                <a:gd name="connsiteX0" fmla="*/ 0 w 1853586"/>
                <a:gd name="connsiteY0" fmla="*/ 185359 h 2038878"/>
                <a:gd name="connsiteX1" fmla="*/ 185359 w 1853586"/>
                <a:gd name="connsiteY1" fmla="*/ 0 h 2038878"/>
                <a:gd name="connsiteX2" fmla="*/ 1668227 w 1853586"/>
                <a:gd name="connsiteY2" fmla="*/ 0 h 2038878"/>
                <a:gd name="connsiteX3" fmla="*/ 1853586 w 1853586"/>
                <a:gd name="connsiteY3" fmla="*/ 185359 h 2038878"/>
                <a:gd name="connsiteX4" fmla="*/ 1853586 w 1853586"/>
                <a:gd name="connsiteY4" fmla="*/ 1853519 h 2038878"/>
                <a:gd name="connsiteX5" fmla="*/ 1668227 w 1853586"/>
                <a:gd name="connsiteY5" fmla="*/ 2038878 h 2038878"/>
                <a:gd name="connsiteX6" fmla="*/ 185359 w 1853586"/>
                <a:gd name="connsiteY6" fmla="*/ 2038878 h 2038878"/>
                <a:gd name="connsiteX7" fmla="*/ 0 w 1853586"/>
                <a:gd name="connsiteY7" fmla="*/ 1853519 h 2038878"/>
                <a:gd name="connsiteX8" fmla="*/ 0 w 1853586"/>
                <a:gd name="connsiteY8" fmla="*/ 185359 h 203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586" h="2038878">
                  <a:moveTo>
                    <a:pt x="0" y="185359"/>
                  </a:moveTo>
                  <a:cubicBezTo>
                    <a:pt x="0" y="82988"/>
                    <a:pt x="82988" y="0"/>
                    <a:pt x="185359" y="0"/>
                  </a:cubicBezTo>
                  <a:lnTo>
                    <a:pt x="1668227" y="0"/>
                  </a:lnTo>
                  <a:cubicBezTo>
                    <a:pt x="1770598" y="0"/>
                    <a:pt x="1853586" y="82988"/>
                    <a:pt x="1853586" y="185359"/>
                  </a:cubicBezTo>
                  <a:lnTo>
                    <a:pt x="1853586" y="1853519"/>
                  </a:lnTo>
                  <a:cubicBezTo>
                    <a:pt x="1853586" y="1955890"/>
                    <a:pt x="1770598" y="2038878"/>
                    <a:pt x="1668227" y="2038878"/>
                  </a:cubicBezTo>
                  <a:lnTo>
                    <a:pt x="185359" y="2038878"/>
                  </a:lnTo>
                  <a:cubicBezTo>
                    <a:pt x="82988" y="2038878"/>
                    <a:pt x="0" y="1955890"/>
                    <a:pt x="0" y="1853519"/>
                  </a:cubicBezTo>
                  <a:lnTo>
                    <a:pt x="0" y="185359"/>
                  </a:lnTo>
                  <a:close/>
                </a:path>
              </a:pathLst>
            </a:custGeom>
          </p:spPr>
          <p:style>
            <a:lnRef idx="2">
              <a:schemeClr val="lt1">
                <a:hueOff val="0"/>
                <a:satOff val="0"/>
                <a:lumOff val="0"/>
                <a:alphaOff val="0"/>
              </a:schemeClr>
            </a:lnRef>
            <a:fillRef idx="1">
              <a:schemeClr val="accent4">
                <a:hueOff val="6992798"/>
                <a:satOff val="-310"/>
                <a:lumOff val="-10823"/>
                <a:alphaOff val="0"/>
              </a:schemeClr>
            </a:fillRef>
            <a:effectRef idx="0">
              <a:schemeClr val="accent4">
                <a:hueOff val="6992798"/>
                <a:satOff val="-310"/>
                <a:lumOff val="-10823"/>
                <a:alphaOff val="0"/>
              </a:schemeClr>
            </a:effectRef>
            <a:fontRef idx="minor">
              <a:schemeClr val="lt1"/>
            </a:fontRef>
          </p:style>
          <p:txBody>
            <a:bodyPr spcFirstLastPara="0" vert="horz" wrap="square" lIns="120904" tIns="936455" rIns="120904" bIns="528680" numCol="1" spcCol="1270" anchor="ctr" anchorCtr="0">
              <a:noAutofit/>
            </a:bodyPr>
            <a:lstStyle/>
            <a:p>
              <a:pPr marL="0" lvl="0" indent="0" algn="ctr" defTabSz="755650">
                <a:lnSpc>
                  <a:spcPct val="90000"/>
                </a:lnSpc>
                <a:spcBef>
                  <a:spcPct val="0"/>
                </a:spcBef>
                <a:spcAft>
                  <a:spcPct val="35000"/>
                </a:spcAft>
                <a:buNone/>
              </a:pPr>
              <a:r>
                <a:rPr lang="en-GB" sz="1700" kern="1200" cap="all" baseline="0">
                  <a:latin typeface="Selawik Semibold" panose="020B0702040204020203" pitchFamily="34" charset="0"/>
                </a:rPr>
                <a:t>Utilization</a:t>
              </a:r>
              <a:endParaRPr lang="it-IT" sz="1700" kern="1200" cap="all" baseline="0">
                <a:latin typeface="Selawik Semibold" panose="020B0702040204020203" pitchFamily="34" charset="0"/>
              </a:endParaRPr>
            </a:p>
          </p:txBody>
        </p:sp>
        <p:sp>
          <p:nvSpPr>
            <p:cNvPr id="39" name="Oval 38">
              <a:extLst>
                <a:ext uri="{FF2B5EF4-FFF2-40B4-BE49-F238E27FC236}">
                  <a16:creationId xmlns:a16="http://schemas.microsoft.com/office/drawing/2014/main" id="{0A23F0C2-F579-0D92-6DC2-FED675702341}"/>
                </a:ext>
              </a:extLst>
            </p:cNvPr>
            <p:cNvSpPr/>
            <p:nvPr/>
          </p:nvSpPr>
          <p:spPr>
            <a:xfrm>
              <a:off x="6670643" y="1107828"/>
              <a:ext cx="678946" cy="678946"/>
            </a:xfrm>
            <a:prstGeom prst="ellipse">
              <a:avLst/>
            </a:prstGeom>
            <a:blipFill>
              <a:blip r:embed="rId6" cstate="screen">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6625796"/>
                <a:satOff val="-16195"/>
                <a:lumOff val="-3006"/>
                <a:alphaOff val="0"/>
              </a:schemeClr>
            </a:effectRef>
            <a:fontRef idx="minor">
              <a:schemeClr val="lt1">
                <a:hueOff val="0"/>
                <a:satOff val="0"/>
                <a:lumOff val="0"/>
                <a:alphaOff val="0"/>
              </a:schemeClr>
            </a:fontRef>
          </p:style>
          <p:txBody>
            <a:bodyPr/>
            <a:lstStyle/>
            <a:p>
              <a:endParaRPr lang="en-US"/>
            </a:p>
          </p:txBody>
        </p:sp>
      </p:grpSp>
      <p:grpSp>
        <p:nvGrpSpPr>
          <p:cNvPr id="49" name="Group 48">
            <a:extLst>
              <a:ext uri="{FF2B5EF4-FFF2-40B4-BE49-F238E27FC236}">
                <a16:creationId xmlns:a16="http://schemas.microsoft.com/office/drawing/2014/main" id="{74F1BA19-28AA-367C-479A-EA9AAE0E1EFE}"/>
              </a:ext>
            </a:extLst>
          </p:cNvPr>
          <p:cNvGrpSpPr/>
          <p:nvPr/>
        </p:nvGrpSpPr>
        <p:grpSpPr>
          <a:xfrm>
            <a:off x="7992515" y="944709"/>
            <a:ext cx="1853586" cy="2038878"/>
            <a:chOff x="7992517" y="985496"/>
            <a:chExt cx="1853586" cy="2038878"/>
          </a:xfrm>
        </p:grpSpPr>
        <p:sp>
          <p:nvSpPr>
            <p:cNvPr id="40" name="Freeform: Shape 39">
              <a:extLst>
                <a:ext uri="{FF2B5EF4-FFF2-40B4-BE49-F238E27FC236}">
                  <a16:creationId xmlns:a16="http://schemas.microsoft.com/office/drawing/2014/main" id="{4E5561AE-2F6D-E1BE-E4EB-79CC772FA59B}"/>
                </a:ext>
              </a:extLst>
            </p:cNvPr>
            <p:cNvSpPr/>
            <p:nvPr/>
          </p:nvSpPr>
          <p:spPr>
            <a:xfrm>
              <a:off x="7992517" y="985496"/>
              <a:ext cx="1853586" cy="2038878"/>
            </a:xfrm>
            <a:custGeom>
              <a:avLst/>
              <a:gdLst>
                <a:gd name="connsiteX0" fmla="*/ 0 w 1853586"/>
                <a:gd name="connsiteY0" fmla="*/ 185359 h 2038878"/>
                <a:gd name="connsiteX1" fmla="*/ 185359 w 1853586"/>
                <a:gd name="connsiteY1" fmla="*/ 0 h 2038878"/>
                <a:gd name="connsiteX2" fmla="*/ 1668227 w 1853586"/>
                <a:gd name="connsiteY2" fmla="*/ 0 h 2038878"/>
                <a:gd name="connsiteX3" fmla="*/ 1853586 w 1853586"/>
                <a:gd name="connsiteY3" fmla="*/ 185359 h 2038878"/>
                <a:gd name="connsiteX4" fmla="*/ 1853586 w 1853586"/>
                <a:gd name="connsiteY4" fmla="*/ 1853519 h 2038878"/>
                <a:gd name="connsiteX5" fmla="*/ 1668227 w 1853586"/>
                <a:gd name="connsiteY5" fmla="*/ 2038878 h 2038878"/>
                <a:gd name="connsiteX6" fmla="*/ 185359 w 1853586"/>
                <a:gd name="connsiteY6" fmla="*/ 2038878 h 2038878"/>
                <a:gd name="connsiteX7" fmla="*/ 0 w 1853586"/>
                <a:gd name="connsiteY7" fmla="*/ 1853519 h 2038878"/>
                <a:gd name="connsiteX8" fmla="*/ 0 w 1853586"/>
                <a:gd name="connsiteY8" fmla="*/ 185359 h 203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586" h="2038878">
                  <a:moveTo>
                    <a:pt x="0" y="185359"/>
                  </a:moveTo>
                  <a:cubicBezTo>
                    <a:pt x="0" y="82988"/>
                    <a:pt x="82988" y="0"/>
                    <a:pt x="185359" y="0"/>
                  </a:cubicBezTo>
                  <a:lnTo>
                    <a:pt x="1668227" y="0"/>
                  </a:lnTo>
                  <a:cubicBezTo>
                    <a:pt x="1770598" y="0"/>
                    <a:pt x="1853586" y="82988"/>
                    <a:pt x="1853586" y="185359"/>
                  </a:cubicBezTo>
                  <a:lnTo>
                    <a:pt x="1853586" y="1853519"/>
                  </a:lnTo>
                  <a:cubicBezTo>
                    <a:pt x="1853586" y="1955890"/>
                    <a:pt x="1770598" y="2038878"/>
                    <a:pt x="1668227" y="2038878"/>
                  </a:cubicBezTo>
                  <a:lnTo>
                    <a:pt x="185359" y="2038878"/>
                  </a:lnTo>
                  <a:cubicBezTo>
                    <a:pt x="82988" y="2038878"/>
                    <a:pt x="0" y="1955890"/>
                    <a:pt x="0" y="1853519"/>
                  </a:cubicBezTo>
                  <a:lnTo>
                    <a:pt x="0" y="185359"/>
                  </a:lnTo>
                  <a:close/>
                </a:path>
              </a:pathLst>
            </a:custGeom>
          </p:spPr>
          <p:style>
            <a:lnRef idx="2">
              <a:schemeClr val="lt1">
                <a:hueOff val="0"/>
                <a:satOff val="0"/>
                <a:lumOff val="0"/>
                <a:alphaOff val="0"/>
              </a:schemeClr>
            </a:lnRef>
            <a:fillRef idx="1">
              <a:schemeClr val="accent4">
                <a:hueOff val="9323730"/>
                <a:satOff val="-413"/>
                <a:lumOff val="-14431"/>
                <a:alphaOff val="0"/>
              </a:schemeClr>
            </a:fillRef>
            <a:effectRef idx="0">
              <a:schemeClr val="accent4">
                <a:hueOff val="9323730"/>
                <a:satOff val="-413"/>
                <a:lumOff val="-14431"/>
                <a:alphaOff val="0"/>
              </a:schemeClr>
            </a:effectRef>
            <a:fontRef idx="minor">
              <a:schemeClr val="lt1"/>
            </a:fontRef>
          </p:style>
          <p:txBody>
            <a:bodyPr spcFirstLastPara="0" vert="horz" wrap="square" lIns="120904" tIns="936455" rIns="120904" bIns="528680" numCol="1" spcCol="1270" anchor="ctr" anchorCtr="0">
              <a:noAutofit/>
            </a:bodyPr>
            <a:lstStyle/>
            <a:p>
              <a:pPr marL="0" lvl="0" indent="0" algn="ctr" defTabSz="755650">
                <a:lnSpc>
                  <a:spcPct val="90000"/>
                </a:lnSpc>
                <a:spcBef>
                  <a:spcPct val="0"/>
                </a:spcBef>
                <a:spcAft>
                  <a:spcPct val="35000"/>
                </a:spcAft>
                <a:buNone/>
              </a:pPr>
              <a:r>
                <a:rPr lang="en-GB" sz="1700" kern="1200" cap="all" baseline="0">
                  <a:latin typeface="Selawik Semibold" panose="020B0702040204020203" pitchFamily="34" charset="0"/>
                </a:rPr>
                <a:t>Support</a:t>
              </a:r>
              <a:endParaRPr lang="it-IT" sz="1700" kern="1200" cap="all" baseline="0">
                <a:latin typeface="Selawik Semibold" panose="020B0702040204020203" pitchFamily="34" charset="0"/>
              </a:endParaRPr>
            </a:p>
          </p:txBody>
        </p:sp>
        <p:sp>
          <p:nvSpPr>
            <p:cNvPr id="41" name="Oval 40">
              <a:extLst>
                <a:ext uri="{FF2B5EF4-FFF2-40B4-BE49-F238E27FC236}">
                  <a16:creationId xmlns:a16="http://schemas.microsoft.com/office/drawing/2014/main" id="{BBD60A33-B78B-D7CD-3DBF-15A522C5DDB1}"/>
                </a:ext>
              </a:extLst>
            </p:cNvPr>
            <p:cNvSpPr/>
            <p:nvPr/>
          </p:nvSpPr>
          <p:spPr>
            <a:xfrm>
              <a:off x="8579837" y="1107828"/>
              <a:ext cx="678946" cy="678946"/>
            </a:xfrm>
            <a:prstGeom prst="ellipse">
              <a:avLst/>
            </a:prstGeom>
            <a:blipFill>
              <a:blip r:embed="rId7" cstate="screen">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8834395"/>
                <a:satOff val="-21593"/>
                <a:lumOff val="-4008"/>
                <a:alphaOff val="0"/>
              </a:schemeClr>
            </a:effectRef>
            <a:fontRef idx="minor">
              <a:schemeClr val="lt1">
                <a:hueOff val="0"/>
                <a:satOff val="0"/>
                <a:lumOff val="0"/>
                <a:alphaOff val="0"/>
              </a:schemeClr>
            </a:fontRef>
          </p:style>
          <p:txBody>
            <a:bodyPr/>
            <a:lstStyle/>
            <a:p>
              <a:endParaRPr lang="en-US"/>
            </a:p>
          </p:txBody>
        </p:sp>
      </p:grpSp>
      <p:grpSp>
        <p:nvGrpSpPr>
          <p:cNvPr id="50" name="Group 49">
            <a:extLst>
              <a:ext uri="{FF2B5EF4-FFF2-40B4-BE49-F238E27FC236}">
                <a16:creationId xmlns:a16="http://schemas.microsoft.com/office/drawing/2014/main" id="{17EF8A05-6C31-4737-1A3A-4968F849532B}"/>
              </a:ext>
            </a:extLst>
          </p:cNvPr>
          <p:cNvGrpSpPr/>
          <p:nvPr/>
        </p:nvGrpSpPr>
        <p:grpSpPr>
          <a:xfrm>
            <a:off x="9901711" y="944709"/>
            <a:ext cx="1853586" cy="2038878"/>
            <a:chOff x="9901711" y="985496"/>
            <a:chExt cx="1853586" cy="2038878"/>
          </a:xfrm>
        </p:grpSpPr>
        <p:sp>
          <p:nvSpPr>
            <p:cNvPr id="42" name="Freeform: Shape 41">
              <a:extLst>
                <a:ext uri="{FF2B5EF4-FFF2-40B4-BE49-F238E27FC236}">
                  <a16:creationId xmlns:a16="http://schemas.microsoft.com/office/drawing/2014/main" id="{190FBD91-CE25-0EAF-3456-662588528E78}"/>
                </a:ext>
              </a:extLst>
            </p:cNvPr>
            <p:cNvSpPr/>
            <p:nvPr/>
          </p:nvSpPr>
          <p:spPr>
            <a:xfrm>
              <a:off x="9901711" y="985496"/>
              <a:ext cx="1853586" cy="2038878"/>
            </a:xfrm>
            <a:custGeom>
              <a:avLst/>
              <a:gdLst>
                <a:gd name="connsiteX0" fmla="*/ 0 w 1853586"/>
                <a:gd name="connsiteY0" fmla="*/ 185359 h 2038878"/>
                <a:gd name="connsiteX1" fmla="*/ 185359 w 1853586"/>
                <a:gd name="connsiteY1" fmla="*/ 0 h 2038878"/>
                <a:gd name="connsiteX2" fmla="*/ 1668227 w 1853586"/>
                <a:gd name="connsiteY2" fmla="*/ 0 h 2038878"/>
                <a:gd name="connsiteX3" fmla="*/ 1853586 w 1853586"/>
                <a:gd name="connsiteY3" fmla="*/ 185359 h 2038878"/>
                <a:gd name="connsiteX4" fmla="*/ 1853586 w 1853586"/>
                <a:gd name="connsiteY4" fmla="*/ 1853519 h 2038878"/>
                <a:gd name="connsiteX5" fmla="*/ 1668227 w 1853586"/>
                <a:gd name="connsiteY5" fmla="*/ 2038878 h 2038878"/>
                <a:gd name="connsiteX6" fmla="*/ 185359 w 1853586"/>
                <a:gd name="connsiteY6" fmla="*/ 2038878 h 2038878"/>
                <a:gd name="connsiteX7" fmla="*/ 0 w 1853586"/>
                <a:gd name="connsiteY7" fmla="*/ 1853519 h 2038878"/>
                <a:gd name="connsiteX8" fmla="*/ 0 w 1853586"/>
                <a:gd name="connsiteY8" fmla="*/ 185359 h 203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586" h="2038878">
                  <a:moveTo>
                    <a:pt x="0" y="185359"/>
                  </a:moveTo>
                  <a:cubicBezTo>
                    <a:pt x="0" y="82988"/>
                    <a:pt x="82988" y="0"/>
                    <a:pt x="185359" y="0"/>
                  </a:cubicBezTo>
                  <a:lnTo>
                    <a:pt x="1668227" y="0"/>
                  </a:lnTo>
                  <a:cubicBezTo>
                    <a:pt x="1770598" y="0"/>
                    <a:pt x="1853586" y="82988"/>
                    <a:pt x="1853586" y="185359"/>
                  </a:cubicBezTo>
                  <a:lnTo>
                    <a:pt x="1853586" y="1853519"/>
                  </a:lnTo>
                  <a:cubicBezTo>
                    <a:pt x="1853586" y="1955890"/>
                    <a:pt x="1770598" y="2038878"/>
                    <a:pt x="1668227" y="2038878"/>
                  </a:cubicBezTo>
                  <a:lnTo>
                    <a:pt x="185359" y="2038878"/>
                  </a:lnTo>
                  <a:cubicBezTo>
                    <a:pt x="82988" y="2038878"/>
                    <a:pt x="0" y="1955890"/>
                    <a:pt x="0" y="1853519"/>
                  </a:cubicBezTo>
                  <a:lnTo>
                    <a:pt x="0" y="185359"/>
                  </a:lnTo>
                  <a:close/>
                </a:path>
              </a:pathLst>
            </a:custGeom>
          </p:spPr>
          <p:style>
            <a:lnRef idx="2">
              <a:schemeClr val="lt1">
                <a:hueOff val="0"/>
                <a:satOff val="0"/>
                <a:lumOff val="0"/>
                <a:alphaOff val="0"/>
              </a:schemeClr>
            </a:lnRef>
            <a:fillRef idx="1">
              <a:schemeClr val="accent4">
                <a:hueOff val="11654663"/>
                <a:satOff val="-516"/>
                <a:lumOff val="-18039"/>
                <a:alphaOff val="0"/>
              </a:schemeClr>
            </a:fillRef>
            <a:effectRef idx="0">
              <a:schemeClr val="accent4">
                <a:hueOff val="11654663"/>
                <a:satOff val="-516"/>
                <a:lumOff val="-18039"/>
                <a:alphaOff val="0"/>
              </a:schemeClr>
            </a:effectRef>
            <a:fontRef idx="minor">
              <a:schemeClr val="lt1"/>
            </a:fontRef>
          </p:style>
          <p:txBody>
            <a:bodyPr spcFirstLastPara="0" vert="horz" wrap="square" lIns="120904" tIns="936455" rIns="120904" bIns="528680" numCol="1" spcCol="1270" anchor="ctr" anchorCtr="0">
              <a:noAutofit/>
            </a:bodyPr>
            <a:lstStyle/>
            <a:p>
              <a:pPr marL="0" lvl="0" indent="0" algn="ctr" defTabSz="755650">
                <a:lnSpc>
                  <a:spcPct val="90000"/>
                </a:lnSpc>
                <a:spcBef>
                  <a:spcPct val="0"/>
                </a:spcBef>
                <a:spcAft>
                  <a:spcPct val="35000"/>
                </a:spcAft>
                <a:buNone/>
              </a:pPr>
              <a:r>
                <a:rPr lang="en-GB" sz="1700" kern="1200" cap="all" baseline="0">
                  <a:latin typeface="Selawik Semibold" panose="020B0702040204020203" pitchFamily="34" charset="0"/>
                </a:rPr>
                <a:t>Retirement</a:t>
              </a:r>
              <a:endParaRPr lang="it-IT" sz="1700" kern="1200" cap="all" baseline="0">
                <a:latin typeface="Selawik Semibold" panose="020B0702040204020203" pitchFamily="34" charset="0"/>
              </a:endParaRPr>
            </a:p>
          </p:txBody>
        </p:sp>
        <p:sp>
          <p:nvSpPr>
            <p:cNvPr id="43" name="Oval 42">
              <a:extLst>
                <a:ext uri="{FF2B5EF4-FFF2-40B4-BE49-F238E27FC236}">
                  <a16:creationId xmlns:a16="http://schemas.microsoft.com/office/drawing/2014/main" id="{020A1434-E96B-2960-B4C3-0F51F5802F22}"/>
                </a:ext>
              </a:extLst>
            </p:cNvPr>
            <p:cNvSpPr/>
            <p:nvPr/>
          </p:nvSpPr>
          <p:spPr>
            <a:xfrm>
              <a:off x="10489032" y="1107828"/>
              <a:ext cx="678946" cy="678946"/>
            </a:xfrm>
            <a:prstGeom prst="ellipse">
              <a:avLst/>
            </a:prstGeom>
            <a:blipFill>
              <a:blip r:embed="rId8" cstate="screen">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11042994"/>
                <a:satOff val="-26991"/>
                <a:lumOff val="-5010"/>
                <a:alphaOff val="0"/>
              </a:schemeClr>
            </a:effectRef>
            <a:fontRef idx="minor">
              <a:schemeClr val="lt1">
                <a:hueOff val="0"/>
                <a:satOff val="0"/>
                <a:lumOff val="0"/>
                <a:alphaOff val="0"/>
              </a:schemeClr>
            </a:fontRef>
          </p:style>
          <p:txBody>
            <a:bodyPr/>
            <a:lstStyle/>
            <a:p>
              <a:endParaRPr lang="en-US"/>
            </a:p>
          </p:txBody>
        </p:sp>
      </p:grpSp>
      <p:sp>
        <p:nvSpPr>
          <p:cNvPr id="44" name="Arrow: Left-Right 43">
            <a:extLst>
              <a:ext uri="{FF2B5EF4-FFF2-40B4-BE49-F238E27FC236}">
                <a16:creationId xmlns:a16="http://schemas.microsoft.com/office/drawing/2014/main" id="{D9A80E31-C7DD-927A-C4B3-AE461412CEA4}"/>
              </a:ext>
            </a:extLst>
          </p:cNvPr>
          <p:cNvSpPr/>
          <p:nvPr/>
        </p:nvSpPr>
        <p:spPr>
          <a:xfrm>
            <a:off x="811593" y="2575811"/>
            <a:ext cx="10487850" cy="305831"/>
          </a:xfrm>
          <a:prstGeom prst="leftRightArrow">
            <a:avLst/>
          </a:prstGeom>
        </p:spPr>
        <p:style>
          <a:lnRef idx="2">
            <a:schemeClr val="lt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 name="Rectangle: Rounded Corners 3">
            <a:extLst>
              <a:ext uri="{FF2B5EF4-FFF2-40B4-BE49-F238E27FC236}">
                <a16:creationId xmlns:a16="http://schemas.microsoft.com/office/drawing/2014/main" id="{01823BFA-1399-AB4D-7513-69C0C80E5847}"/>
              </a:ext>
            </a:extLst>
          </p:cNvPr>
          <p:cNvSpPr/>
          <p:nvPr/>
        </p:nvSpPr>
        <p:spPr>
          <a:xfrm>
            <a:off x="368603" y="3063833"/>
            <a:ext cx="2845651" cy="787652"/>
          </a:xfrm>
          <a:prstGeom prst="roundRect">
            <a:avLst/>
          </a:prstGeom>
          <a:solidFill>
            <a:srgbClr val="C0A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a:t>Use Cases</a:t>
            </a:r>
          </a:p>
          <a:p>
            <a:r>
              <a:rPr lang="en-US" sz="1600"/>
              <a:t>(C source code examples)</a:t>
            </a:r>
          </a:p>
        </p:txBody>
      </p:sp>
      <p:sp>
        <p:nvSpPr>
          <p:cNvPr id="23" name="Rectangle: Rounded Corners 22">
            <a:extLst>
              <a:ext uri="{FF2B5EF4-FFF2-40B4-BE49-F238E27FC236}">
                <a16:creationId xmlns:a16="http://schemas.microsoft.com/office/drawing/2014/main" id="{7D36CAD5-DC16-948B-16DA-28E5E142E531}"/>
              </a:ext>
            </a:extLst>
          </p:cNvPr>
          <p:cNvSpPr/>
          <p:nvPr/>
        </p:nvSpPr>
        <p:spPr>
          <a:xfrm>
            <a:off x="2278803" y="3921358"/>
            <a:ext cx="1822336" cy="787652"/>
          </a:xfrm>
          <a:prstGeom prst="roundRect">
            <a:avLst/>
          </a:prstGeom>
          <a:solidFill>
            <a:srgbClr val="C0A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a:t>Root CA / Root Key(s) generation</a:t>
            </a:r>
          </a:p>
        </p:txBody>
      </p:sp>
      <p:sp>
        <p:nvSpPr>
          <p:cNvPr id="24" name="Rectangle: Rounded Corners 23">
            <a:extLst>
              <a:ext uri="{FF2B5EF4-FFF2-40B4-BE49-F238E27FC236}">
                <a16:creationId xmlns:a16="http://schemas.microsoft.com/office/drawing/2014/main" id="{D2EF5425-FBED-C0D5-1CDD-DD54E80F557C}"/>
              </a:ext>
            </a:extLst>
          </p:cNvPr>
          <p:cNvSpPr/>
          <p:nvPr/>
        </p:nvSpPr>
        <p:spPr>
          <a:xfrm>
            <a:off x="4191673" y="4465847"/>
            <a:ext cx="1822336" cy="787652"/>
          </a:xfrm>
          <a:prstGeom prst="roundRect">
            <a:avLst/>
          </a:prstGeom>
          <a:solidFill>
            <a:srgbClr val="C0A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a:t>In-field provisioning</a:t>
            </a:r>
          </a:p>
        </p:txBody>
      </p:sp>
      <p:sp>
        <p:nvSpPr>
          <p:cNvPr id="25" name="Rectangle: Rounded Corners 24">
            <a:extLst>
              <a:ext uri="{FF2B5EF4-FFF2-40B4-BE49-F238E27FC236}">
                <a16:creationId xmlns:a16="http://schemas.microsoft.com/office/drawing/2014/main" id="{B6815CED-C966-CC73-3F5D-8F0EBDCDE682}"/>
              </a:ext>
            </a:extLst>
          </p:cNvPr>
          <p:cNvSpPr/>
          <p:nvPr/>
        </p:nvSpPr>
        <p:spPr>
          <a:xfrm>
            <a:off x="6103294" y="4828501"/>
            <a:ext cx="1822336" cy="787652"/>
          </a:xfrm>
          <a:prstGeom prst="roundRect">
            <a:avLst/>
          </a:prstGeom>
          <a:solidFill>
            <a:srgbClr val="C0A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a:t>Key(s) / Certificate rotation</a:t>
            </a:r>
          </a:p>
          <a:p>
            <a:r>
              <a:rPr lang="en-US" sz="1400"/>
              <a:t>Data Provisioning</a:t>
            </a:r>
          </a:p>
        </p:txBody>
      </p:sp>
      <p:sp>
        <p:nvSpPr>
          <p:cNvPr id="26" name="Rectangle: Rounded Corners 25">
            <a:extLst>
              <a:ext uri="{FF2B5EF4-FFF2-40B4-BE49-F238E27FC236}">
                <a16:creationId xmlns:a16="http://schemas.microsoft.com/office/drawing/2014/main" id="{6F0F63CC-FF63-38AD-4BE8-185660DFE57E}"/>
              </a:ext>
            </a:extLst>
          </p:cNvPr>
          <p:cNvSpPr/>
          <p:nvPr/>
        </p:nvSpPr>
        <p:spPr>
          <a:xfrm>
            <a:off x="8048283" y="5184665"/>
            <a:ext cx="1822336" cy="787652"/>
          </a:xfrm>
          <a:prstGeom prst="roundRect">
            <a:avLst/>
          </a:prstGeom>
          <a:solidFill>
            <a:srgbClr val="C0A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a:t>Code Signing</a:t>
            </a:r>
          </a:p>
          <a:p>
            <a:r>
              <a:rPr lang="en-US" sz="1400"/>
              <a:t>FW update</a:t>
            </a:r>
          </a:p>
          <a:p>
            <a:r>
              <a:rPr lang="en-US" sz="1400"/>
              <a:t>Access Management</a:t>
            </a:r>
          </a:p>
        </p:txBody>
      </p:sp>
      <p:sp>
        <p:nvSpPr>
          <p:cNvPr id="27" name="Rectangle: Rounded Corners 26">
            <a:extLst>
              <a:ext uri="{FF2B5EF4-FFF2-40B4-BE49-F238E27FC236}">
                <a16:creationId xmlns:a16="http://schemas.microsoft.com/office/drawing/2014/main" id="{AE947D86-4FE7-BAD4-7651-82C55D91A1E0}"/>
              </a:ext>
            </a:extLst>
          </p:cNvPr>
          <p:cNvSpPr/>
          <p:nvPr/>
        </p:nvSpPr>
        <p:spPr>
          <a:xfrm>
            <a:off x="9933102" y="5599618"/>
            <a:ext cx="1822336" cy="787652"/>
          </a:xfrm>
          <a:prstGeom prst="roundRect">
            <a:avLst/>
          </a:prstGeom>
          <a:solidFill>
            <a:srgbClr val="C0A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a:t>Key(s) / Certificate revocation</a:t>
            </a:r>
          </a:p>
        </p:txBody>
      </p:sp>
      <p:sp>
        <p:nvSpPr>
          <p:cNvPr id="28" name="Rectangle: Rounded Corners 27">
            <a:extLst>
              <a:ext uri="{FF2B5EF4-FFF2-40B4-BE49-F238E27FC236}">
                <a16:creationId xmlns:a16="http://schemas.microsoft.com/office/drawing/2014/main" id="{CA61A206-F9AF-AED9-62DB-3FCC67A9CAAB}"/>
              </a:ext>
            </a:extLst>
          </p:cNvPr>
          <p:cNvSpPr/>
          <p:nvPr/>
        </p:nvSpPr>
        <p:spPr>
          <a:xfrm>
            <a:off x="6094410" y="3921358"/>
            <a:ext cx="5661027" cy="787652"/>
          </a:xfrm>
          <a:prstGeom prst="roundRect">
            <a:avLst/>
          </a:prstGeom>
          <a:solidFill>
            <a:srgbClr val="C0A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a:t>Root CA / Root Key(s) secure storage (Maintenance)</a:t>
            </a:r>
          </a:p>
        </p:txBody>
      </p:sp>
      <p:pic>
        <p:nvPicPr>
          <p:cNvPr id="2" name="Picture 1" descr="A yellow and white logo&#10;&#10;Description automatically generated">
            <a:extLst>
              <a:ext uri="{FF2B5EF4-FFF2-40B4-BE49-F238E27FC236}">
                <a16:creationId xmlns:a16="http://schemas.microsoft.com/office/drawing/2014/main" id="{24EEA883-83E4-B8CE-968F-30F51B88717F}"/>
              </a:ext>
            </a:extLst>
          </p:cNvPr>
          <p:cNvPicPr>
            <a:picLocks noChangeAspect="1"/>
          </p:cNvPicPr>
          <p:nvPr/>
        </p:nvPicPr>
        <p:blipFill>
          <a:blip r:embed="rId9"/>
          <a:stretch>
            <a:fillRect/>
          </a:stretch>
        </p:blipFill>
        <p:spPr>
          <a:xfrm>
            <a:off x="11352829" y="80869"/>
            <a:ext cx="804935" cy="789909"/>
          </a:xfrm>
          <a:prstGeom prst="rect">
            <a:avLst/>
          </a:prstGeom>
        </p:spPr>
      </p:pic>
      <p:sp>
        <p:nvSpPr>
          <p:cNvPr id="3" name="Slide Number Placeholder 2">
            <a:extLst>
              <a:ext uri="{FF2B5EF4-FFF2-40B4-BE49-F238E27FC236}">
                <a16:creationId xmlns:a16="http://schemas.microsoft.com/office/drawing/2014/main" id="{54387EE5-5FF3-2CA1-B25D-EF6CCBB8E193}"/>
              </a:ext>
            </a:extLst>
          </p:cNvPr>
          <p:cNvSpPr>
            <a:spLocks noGrp="1"/>
          </p:cNvSpPr>
          <p:nvPr>
            <p:ph type="sldNum" sz="quarter" idx="4"/>
          </p:nvPr>
        </p:nvSpPr>
        <p:spPr/>
        <p:txBody>
          <a:bodyPr/>
          <a:lstStyle/>
          <a:p>
            <a:fld id="{4081AA82-C1C2-924B-B843-6C0FB13ED72E}" type="slidenum">
              <a:rPr lang="en-US" smtClean="0"/>
              <a:t>19</a:t>
            </a:fld>
            <a:endParaRPr lang="en-US"/>
          </a:p>
        </p:txBody>
      </p:sp>
      <p:pic>
        <p:nvPicPr>
          <p:cNvPr id="5" name="Picture 2" descr="In-Field Provisioning">
            <a:extLst>
              <a:ext uri="{FF2B5EF4-FFF2-40B4-BE49-F238E27FC236}">
                <a16:creationId xmlns:a16="http://schemas.microsoft.com/office/drawing/2014/main" id="{5041DB0C-FA85-5437-5B8E-FFA3A7B89DBD}"/>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11593" y="5267090"/>
            <a:ext cx="1590910" cy="1590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079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2FA7397-7443-60F7-CAF2-6FB4253B2DD2}"/>
              </a:ext>
            </a:extLst>
          </p:cNvPr>
          <p:cNvSpPr>
            <a:spLocks noGrp="1"/>
          </p:cNvSpPr>
          <p:nvPr>
            <p:ph type="ctrTitle"/>
          </p:nvPr>
        </p:nvSpPr>
        <p:spPr>
          <a:xfrm>
            <a:off x="2471596" y="4271091"/>
            <a:ext cx="9539945" cy="996522"/>
          </a:xfrm>
        </p:spPr>
        <p:txBody>
          <a:bodyPr/>
          <a:lstStyle/>
          <a:p>
            <a:br>
              <a:rPr lang="en-US"/>
            </a:br>
            <a:r>
              <a:rPr lang="en-US"/>
              <a:t>Enhancing Device Security: Leveraging TrustMANAGER / keySTREAM solution to comply with security legislation and standards as TEC 31318 and AIS-140 </a:t>
            </a:r>
          </a:p>
        </p:txBody>
      </p:sp>
      <p:sp>
        <p:nvSpPr>
          <p:cNvPr id="12" name="Text Placeholder 11">
            <a:extLst>
              <a:ext uri="{FF2B5EF4-FFF2-40B4-BE49-F238E27FC236}">
                <a16:creationId xmlns:a16="http://schemas.microsoft.com/office/drawing/2014/main" id="{C00A251B-C326-0846-194B-590CC37359D8}"/>
              </a:ext>
            </a:extLst>
          </p:cNvPr>
          <p:cNvSpPr>
            <a:spLocks noGrp="1"/>
          </p:cNvSpPr>
          <p:nvPr>
            <p:ph type="body" sz="quarter" idx="13"/>
          </p:nvPr>
        </p:nvSpPr>
        <p:spPr>
          <a:xfrm>
            <a:off x="5466954" y="5570702"/>
            <a:ext cx="6420245" cy="314325"/>
          </a:xfrm>
        </p:spPr>
        <p:txBody>
          <a:bodyPr/>
          <a:lstStyle/>
          <a:p>
            <a:r>
              <a:rPr lang="en-US"/>
              <a:t>Brandon Wu</a:t>
            </a:r>
          </a:p>
          <a:p>
            <a:r>
              <a:rPr lang="en-US"/>
              <a:t>Amrita Rajamani D</a:t>
            </a:r>
          </a:p>
        </p:txBody>
      </p:sp>
    </p:spTree>
    <p:extLst>
      <p:ext uri="{BB962C8B-B14F-4D97-AF65-F5344CB8AC3E}">
        <p14:creationId xmlns:p14="http://schemas.microsoft.com/office/powerpoint/2010/main" val="2176522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BA13B-0933-0A8B-A129-172E149A9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7D3A4E-45C0-4B7F-1336-E0B5D5AC39D9}"/>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0CA734DB-303D-DEFA-687B-BA60826BD52E}"/>
              </a:ext>
            </a:extLst>
          </p:cNvPr>
          <p:cNvSpPr>
            <a:spLocks noGrp="1"/>
          </p:cNvSpPr>
          <p:nvPr>
            <p:ph type="body" idx="1"/>
          </p:nvPr>
        </p:nvSpPr>
        <p:spPr/>
        <p:txBody>
          <a:bodyPr/>
          <a:lstStyle/>
          <a:p>
            <a:r>
              <a:rPr lang="en-US"/>
              <a:t>What topics will be approached</a:t>
            </a:r>
          </a:p>
        </p:txBody>
      </p:sp>
    </p:spTree>
    <p:extLst>
      <p:ext uri="{BB962C8B-B14F-4D97-AF65-F5344CB8AC3E}">
        <p14:creationId xmlns:p14="http://schemas.microsoft.com/office/powerpoint/2010/main" val="1389787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F555-BF4B-E935-170A-6B843A02FA05}"/>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6ADB1A31-D000-8B86-2CB9-67BFB085573F}"/>
              </a:ext>
            </a:extLst>
          </p:cNvPr>
          <p:cNvSpPr>
            <a:spLocks noGrp="1"/>
          </p:cNvSpPr>
          <p:nvPr>
            <p:ph sz="quarter" idx="13"/>
          </p:nvPr>
        </p:nvSpPr>
        <p:spPr/>
        <p:txBody>
          <a:bodyPr vert="horz" lIns="121888" tIns="60944" rIns="121888" bIns="60944" rtlCol="0" anchor="t">
            <a:normAutofit/>
          </a:bodyPr>
          <a:lstStyle/>
          <a:p>
            <a:pPr marL="575945" lvl="1"/>
            <a:endParaRPr lang="en-US">
              <a:cs typeface="Calibri"/>
            </a:endParaRPr>
          </a:p>
          <a:p>
            <a:pPr marL="273685" indent="-273685"/>
            <a:r>
              <a:rPr lang="en-US"/>
              <a:t>Root CA and custom PKI</a:t>
            </a:r>
          </a:p>
          <a:p>
            <a:pPr marL="273685" indent="-273685"/>
            <a:endParaRPr lang="en-US">
              <a:cs typeface="Calibri"/>
            </a:endParaRPr>
          </a:p>
          <a:p>
            <a:r>
              <a:rPr lang="en-US"/>
              <a:t>In-field provisioning</a:t>
            </a:r>
            <a:endParaRPr lang="en-US">
              <a:cs typeface="Calibri"/>
            </a:endParaRPr>
          </a:p>
          <a:p>
            <a:pPr marL="273685" indent="-273685"/>
            <a:endParaRPr lang="en-US">
              <a:cs typeface="Calibri"/>
            </a:endParaRPr>
          </a:p>
          <a:p>
            <a:pPr marL="273685" indent="-273685"/>
            <a:r>
              <a:rPr lang="en-US"/>
              <a:t>Certificate management </a:t>
            </a:r>
            <a:endParaRPr lang="en-US">
              <a:cs typeface="Calibri"/>
            </a:endParaRPr>
          </a:p>
        </p:txBody>
      </p:sp>
      <p:sp>
        <p:nvSpPr>
          <p:cNvPr id="4" name="Slide Number Placeholder 3">
            <a:extLst>
              <a:ext uri="{FF2B5EF4-FFF2-40B4-BE49-F238E27FC236}">
                <a16:creationId xmlns:a16="http://schemas.microsoft.com/office/drawing/2014/main" id="{C4F24AC7-D173-7350-54CC-E3BDE626AB5D}"/>
              </a:ext>
            </a:extLst>
          </p:cNvPr>
          <p:cNvSpPr>
            <a:spLocks noGrp="1"/>
          </p:cNvSpPr>
          <p:nvPr>
            <p:ph type="sldNum" sz="quarter" idx="4"/>
          </p:nvPr>
        </p:nvSpPr>
        <p:spPr/>
        <p:txBody>
          <a:bodyPr/>
          <a:lstStyle/>
          <a:p>
            <a:fld id="{4081AA82-C1C2-924B-B843-6C0FB13ED72E}" type="slidenum">
              <a:rPr lang="en-US" smtClean="0"/>
              <a:t>21</a:t>
            </a:fld>
            <a:endParaRPr lang="en-US"/>
          </a:p>
        </p:txBody>
      </p:sp>
    </p:spTree>
    <p:extLst>
      <p:ext uri="{BB962C8B-B14F-4D97-AF65-F5344CB8AC3E}">
        <p14:creationId xmlns:p14="http://schemas.microsoft.com/office/powerpoint/2010/main" val="3237888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BA13B-0933-0A8B-A129-172E149A9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7D3A4E-45C0-4B7F-1336-E0B5D5AC39D9}"/>
              </a:ext>
            </a:extLst>
          </p:cNvPr>
          <p:cNvSpPr>
            <a:spLocks noGrp="1"/>
          </p:cNvSpPr>
          <p:nvPr>
            <p:ph type="title"/>
          </p:nvPr>
        </p:nvSpPr>
        <p:spPr/>
        <p:txBody>
          <a:bodyPr/>
          <a:lstStyle/>
          <a:p>
            <a:r>
              <a:rPr lang="en-US"/>
              <a:t>Preliminary setup</a:t>
            </a:r>
          </a:p>
        </p:txBody>
      </p:sp>
      <p:sp>
        <p:nvSpPr>
          <p:cNvPr id="3" name="Text Placeholder 2">
            <a:extLst>
              <a:ext uri="{FF2B5EF4-FFF2-40B4-BE49-F238E27FC236}">
                <a16:creationId xmlns:a16="http://schemas.microsoft.com/office/drawing/2014/main" id="{0CA734DB-303D-DEFA-687B-BA60826BD5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23054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AE692-2D3B-0CAB-5F7F-9EA092A828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A3D9F7-556F-76A1-838B-6A367B0B3CAA}"/>
              </a:ext>
            </a:extLst>
          </p:cNvPr>
          <p:cNvSpPr>
            <a:spLocks noGrp="1"/>
          </p:cNvSpPr>
          <p:nvPr>
            <p:ph type="title"/>
          </p:nvPr>
        </p:nvSpPr>
        <p:spPr/>
        <p:txBody>
          <a:bodyPr/>
          <a:lstStyle/>
          <a:p>
            <a:r>
              <a:rPr lang="en-US"/>
              <a:t>Development kit</a:t>
            </a:r>
          </a:p>
        </p:txBody>
      </p:sp>
      <p:pic>
        <p:nvPicPr>
          <p:cNvPr id="4" name="Picture 3" descr="A red circuit board with black and white text&#10;&#10;Description automatically generated">
            <a:extLst>
              <a:ext uri="{FF2B5EF4-FFF2-40B4-BE49-F238E27FC236}">
                <a16:creationId xmlns:a16="http://schemas.microsoft.com/office/drawing/2014/main" id="{8A7E5106-77EC-B63B-D066-B33AE8CCB4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4746207" y="1643126"/>
            <a:ext cx="2089986" cy="4085922"/>
          </a:xfrm>
          <a:prstGeom prst="rect">
            <a:avLst/>
          </a:prstGeom>
        </p:spPr>
      </p:pic>
      <p:sp>
        <p:nvSpPr>
          <p:cNvPr id="5" name="TextBox 4">
            <a:extLst>
              <a:ext uri="{FF2B5EF4-FFF2-40B4-BE49-F238E27FC236}">
                <a16:creationId xmlns:a16="http://schemas.microsoft.com/office/drawing/2014/main" id="{5D8B57CC-215E-175D-6143-EE3F66B9B95F}"/>
              </a:ext>
            </a:extLst>
          </p:cNvPr>
          <p:cNvSpPr txBox="1"/>
          <p:nvPr/>
        </p:nvSpPr>
        <p:spPr>
          <a:xfrm>
            <a:off x="868444" y="4676465"/>
            <a:ext cx="1744717" cy="1200329"/>
          </a:xfrm>
          <a:prstGeom prst="rect">
            <a:avLst/>
          </a:prstGeom>
          <a:noFill/>
        </p:spPr>
        <p:txBody>
          <a:bodyPr wrap="square" rtlCol="0">
            <a:spAutoFit/>
          </a:bodyPr>
          <a:lstStyle/>
          <a:p>
            <a:r>
              <a:rPr lang="en-US" b="1"/>
              <a:t>Onboard debugger</a:t>
            </a:r>
          </a:p>
          <a:p>
            <a:r>
              <a:rPr lang="en-US" b="1"/>
              <a:t>(</a:t>
            </a:r>
            <a:r>
              <a:rPr lang="en-US" b="1" err="1"/>
              <a:t>nEDBG</a:t>
            </a:r>
            <a:r>
              <a:rPr lang="en-US" b="1"/>
              <a:t>)</a:t>
            </a:r>
          </a:p>
        </p:txBody>
      </p:sp>
      <p:sp>
        <p:nvSpPr>
          <p:cNvPr id="6" name="TextBox 5">
            <a:extLst>
              <a:ext uri="{FF2B5EF4-FFF2-40B4-BE49-F238E27FC236}">
                <a16:creationId xmlns:a16="http://schemas.microsoft.com/office/drawing/2014/main" id="{367B6DA1-6630-8495-8CEC-00D5D2EE8747}"/>
              </a:ext>
            </a:extLst>
          </p:cNvPr>
          <p:cNvSpPr txBox="1"/>
          <p:nvPr/>
        </p:nvSpPr>
        <p:spPr>
          <a:xfrm>
            <a:off x="4583222" y="5397402"/>
            <a:ext cx="2755626" cy="1200329"/>
          </a:xfrm>
          <a:prstGeom prst="rect">
            <a:avLst/>
          </a:prstGeom>
          <a:noFill/>
        </p:spPr>
        <p:txBody>
          <a:bodyPr wrap="square" rtlCol="0">
            <a:spAutoFit/>
          </a:bodyPr>
          <a:lstStyle/>
          <a:p>
            <a:r>
              <a:rPr lang="en-US" b="1"/>
              <a:t>EV10E69A</a:t>
            </a:r>
          </a:p>
          <a:p>
            <a:r>
              <a:rPr lang="en-US" b="1"/>
              <a:t>SAMD21 ARM® Cortex ® M0+</a:t>
            </a:r>
          </a:p>
        </p:txBody>
      </p:sp>
      <p:sp>
        <p:nvSpPr>
          <p:cNvPr id="7" name="TextBox 6">
            <a:extLst>
              <a:ext uri="{FF2B5EF4-FFF2-40B4-BE49-F238E27FC236}">
                <a16:creationId xmlns:a16="http://schemas.microsoft.com/office/drawing/2014/main" id="{741F4FFE-BD7C-D163-2AFF-7CE30C374545}"/>
              </a:ext>
            </a:extLst>
          </p:cNvPr>
          <p:cNvSpPr txBox="1"/>
          <p:nvPr/>
        </p:nvSpPr>
        <p:spPr>
          <a:xfrm>
            <a:off x="8436863" y="2493056"/>
            <a:ext cx="4085922" cy="830997"/>
          </a:xfrm>
          <a:prstGeom prst="rect">
            <a:avLst/>
          </a:prstGeom>
          <a:noFill/>
        </p:spPr>
        <p:txBody>
          <a:bodyPr wrap="square" rtlCol="0">
            <a:spAutoFit/>
          </a:bodyPr>
          <a:lstStyle/>
          <a:p>
            <a:pPr algn="ctr"/>
            <a:r>
              <a:rPr lang="en-US" b="1"/>
              <a:t>ECC608</a:t>
            </a:r>
          </a:p>
          <a:p>
            <a:pPr algn="ctr"/>
            <a:r>
              <a:rPr lang="en-US" b="1"/>
              <a:t>Secure Authentication IC</a:t>
            </a:r>
          </a:p>
        </p:txBody>
      </p:sp>
      <p:sp>
        <p:nvSpPr>
          <p:cNvPr id="8" name="TextBox 7">
            <a:extLst>
              <a:ext uri="{FF2B5EF4-FFF2-40B4-BE49-F238E27FC236}">
                <a16:creationId xmlns:a16="http://schemas.microsoft.com/office/drawing/2014/main" id="{D0EC1478-1142-3B27-2739-20DA71D502A2}"/>
              </a:ext>
            </a:extLst>
          </p:cNvPr>
          <p:cNvSpPr txBox="1"/>
          <p:nvPr/>
        </p:nvSpPr>
        <p:spPr>
          <a:xfrm>
            <a:off x="9763151" y="4217379"/>
            <a:ext cx="1825781" cy="461665"/>
          </a:xfrm>
          <a:prstGeom prst="rect">
            <a:avLst/>
          </a:prstGeom>
          <a:noFill/>
        </p:spPr>
        <p:txBody>
          <a:bodyPr wrap="square" rtlCol="0">
            <a:spAutoFit/>
          </a:bodyPr>
          <a:lstStyle/>
          <a:p>
            <a:r>
              <a:rPr lang="en-US" b="1" err="1"/>
              <a:t>mikroBUS</a:t>
            </a:r>
            <a:endParaRPr lang="en-US" b="1"/>
          </a:p>
        </p:txBody>
      </p:sp>
      <p:pic>
        <p:nvPicPr>
          <p:cNvPr id="9" name="Picture 4" descr="PIC-BLE Hardware User Guide">
            <a:extLst>
              <a:ext uri="{FF2B5EF4-FFF2-40B4-BE49-F238E27FC236}">
                <a16:creationId xmlns:a16="http://schemas.microsoft.com/office/drawing/2014/main" id="{3BE60723-D1D5-7A5B-E116-788EA97DF62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10755" y="4704225"/>
            <a:ext cx="2266950" cy="146685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E0B1C5E-7DCD-E734-ED42-BA5B90F95ACB}"/>
              </a:ext>
            </a:extLst>
          </p:cNvPr>
          <p:cNvCxnSpPr>
            <a:cxnSpLocks/>
            <a:stCxn id="5" idx="3"/>
          </p:cNvCxnSpPr>
          <p:nvPr/>
        </p:nvCxnSpPr>
        <p:spPr>
          <a:xfrm flipV="1">
            <a:off x="2613161" y="4326903"/>
            <a:ext cx="1855144" cy="949727"/>
          </a:xfrm>
          <a:prstGeom prst="straightConnector1">
            <a:avLst/>
          </a:prstGeom>
          <a:ln w="60325">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BAED8093-55BF-EFCB-412D-06166C78DB7A}"/>
              </a:ext>
            </a:extLst>
          </p:cNvPr>
          <p:cNvCxnSpPr>
            <a:cxnSpLocks/>
          </p:cNvCxnSpPr>
          <p:nvPr/>
        </p:nvCxnSpPr>
        <p:spPr>
          <a:xfrm flipV="1">
            <a:off x="5523186" y="4130566"/>
            <a:ext cx="194442" cy="1266836"/>
          </a:xfrm>
          <a:prstGeom prst="straightConnector1">
            <a:avLst/>
          </a:prstGeom>
          <a:ln w="60325">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0FEFCF74-B219-4776-9EDB-2A4161BE53B4}"/>
              </a:ext>
            </a:extLst>
          </p:cNvPr>
          <p:cNvCxnSpPr>
            <a:cxnSpLocks/>
          </p:cNvCxnSpPr>
          <p:nvPr/>
        </p:nvCxnSpPr>
        <p:spPr>
          <a:xfrm flipH="1">
            <a:off x="5717628" y="2615912"/>
            <a:ext cx="3534604" cy="813088"/>
          </a:xfrm>
          <a:prstGeom prst="straightConnector1">
            <a:avLst/>
          </a:prstGeom>
          <a:ln w="60325">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0E5C11ED-9AF4-2050-B9C2-D2AEAF731C7E}"/>
              </a:ext>
            </a:extLst>
          </p:cNvPr>
          <p:cNvCxnSpPr>
            <a:cxnSpLocks/>
          </p:cNvCxnSpPr>
          <p:nvPr/>
        </p:nvCxnSpPr>
        <p:spPr>
          <a:xfrm flipH="1">
            <a:off x="7214722" y="4517084"/>
            <a:ext cx="2444285" cy="239177"/>
          </a:xfrm>
          <a:prstGeom prst="straightConnector1">
            <a:avLst/>
          </a:prstGeom>
          <a:ln w="60325">
            <a:solidFill>
              <a:schemeClr val="tx1"/>
            </a:solidFill>
            <a:tailEnd type="triangle"/>
          </a:ln>
        </p:spPr>
        <p:style>
          <a:lnRef idx="1">
            <a:schemeClr val="accent2"/>
          </a:lnRef>
          <a:fillRef idx="0">
            <a:schemeClr val="accent2"/>
          </a:fillRef>
          <a:effectRef idx="0">
            <a:schemeClr val="accent2"/>
          </a:effectRef>
          <a:fontRef idx="minor">
            <a:schemeClr val="tx1"/>
          </a:fontRef>
        </p:style>
      </p:cxnSp>
      <p:pic>
        <p:nvPicPr>
          <p:cNvPr id="14" name="Picture 13" descr="A gold and white logo&#10;&#10;Description automatically generated">
            <a:extLst>
              <a:ext uri="{FF2B5EF4-FFF2-40B4-BE49-F238E27FC236}">
                <a16:creationId xmlns:a16="http://schemas.microsoft.com/office/drawing/2014/main" id="{671D77DD-FF6E-E1B2-3B48-195BF0F89A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54934" y="1304111"/>
            <a:ext cx="1249781" cy="1243532"/>
          </a:xfrm>
          <a:prstGeom prst="rect">
            <a:avLst/>
          </a:prstGeom>
        </p:spPr>
      </p:pic>
      <p:pic>
        <p:nvPicPr>
          <p:cNvPr id="15" name="Picture 14" descr="A blue and white sign with white text&#10;&#10;Description automatically generated">
            <a:extLst>
              <a:ext uri="{FF2B5EF4-FFF2-40B4-BE49-F238E27FC236}">
                <a16:creationId xmlns:a16="http://schemas.microsoft.com/office/drawing/2014/main" id="{49566D6E-A8F3-CDCC-E721-6A1D50AA56A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602" y="1078781"/>
            <a:ext cx="2145020" cy="881515"/>
          </a:xfrm>
          <a:prstGeom prst="rect">
            <a:avLst/>
          </a:prstGeom>
        </p:spPr>
      </p:pic>
      <p:pic>
        <p:nvPicPr>
          <p:cNvPr id="17" name="Picture 16">
            <a:extLst>
              <a:ext uri="{FF2B5EF4-FFF2-40B4-BE49-F238E27FC236}">
                <a16:creationId xmlns:a16="http://schemas.microsoft.com/office/drawing/2014/main" id="{C1849578-02EA-FE13-DBFE-FCF9E9F6EF44}"/>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rot="16200000">
            <a:off x="5089019" y="149673"/>
            <a:ext cx="1744718" cy="2756309"/>
          </a:xfrm>
          <a:prstGeom prst="rect">
            <a:avLst/>
          </a:prstGeom>
        </p:spPr>
      </p:pic>
      <p:cxnSp>
        <p:nvCxnSpPr>
          <p:cNvPr id="18" name="Straight Arrow Connector 17">
            <a:extLst>
              <a:ext uri="{FF2B5EF4-FFF2-40B4-BE49-F238E27FC236}">
                <a16:creationId xmlns:a16="http://schemas.microsoft.com/office/drawing/2014/main" id="{46AAE44A-A8F2-D5A1-5C54-7113F9162144}"/>
              </a:ext>
            </a:extLst>
          </p:cNvPr>
          <p:cNvCxnSpPr>
            <a:cxnSpLocks/>
          </p:cNvCxnSpPr>
          <p:nvPr/>
        </p:nvCxnSpPr>
        <p:spPr>
          <a:xfrm flipH="1">
            <a:off x="5717628" y="991501"/>
            <a:ext cx="2321472" cy="691795"/>
          </a:xfrm>
          <a:prstGeom prst="straightConnector1">
            <a:avLst/>
          </a:prstGeom>
          <a:ln w="60325">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2F9D76E6-0439-9DFA-61F9-D67790575016}"/>
              </a:ext>
            </a:extLst>
          </p:cNvPr>
          <p:cNvSpPr txBox="1"/>
          <p:nvPr/>
        </p:nvSpPr>
        <p:spPr>
          <a:xfrm>
            <a:off x="6858255" y="292097"/>
            <a:ext cx="4085922" cy="830997"/>
          </a:xfrm>
          <a:prstGeom prst="rect">
            <a:avLst/>
          </a:prstGeom>
          <a:noFill/>
        </p:spPr>
        <p:txBody>
          <a:bodyPr wrap="square" rtlCol="0">
            <a:spAutoFit/>
          </a:bodyPr>
          <a:lstStyle/>
          <a:p>
            <a:pPr algn="ctr"/>
            <a:r>
              <a:rPr lang="en-US" b="1" err="1"/>
              <a:t>WiFi</a:t>
            </a:r>
            <a:r>
              <a:rPr lang="en-US" b="1"/>
              <a:t> click7 (WINC1500)</a:t>
            </a:r>
          </a:p>
          <a:p>
            <a:pPr algn="ctr"/>
            <a:r>
              <a:rPr lang="en-US">
                <a:hlinkClick r:id="rId8"/>
              </a:rPr>
              <a:t>mikroe.com</a:t>
            </a:r>
            <a:endParaRPr lang="en-US"/>
          </a:p>
        </p:txBody>
      </p:sp>
      <p:sp>
        <p:nvSpPr>
          <p:cNvPr id="3" name="Slide Number Placeholder 2">
            <a:extLst>
              <a:ext uri="{FF2B5EF4-FFF2-40B4-BE49-F238E27FC236}">
                <a16:creationId xmlns:a16="http://schemas.microsoft.com/office/drawing/2014/main" id="{4D7CCE99-FF1F-91D1-34F6-351C1302E8EA}"/>
              </a:ext>
            </a:extLst>
          </p:cNvPr>
          <p:cNvSpPr>
            <a:spLocks noGrp="1"/>
          </p:cNvSpPr>
          <p:nvPr>
            <p:ph type="sldNum" sz="quarter" idx="4"/>
          </p:nvPr>
        </p:nvSpPr>
        <p:spPr/>
        <p:txBody>
          <a:bodyPr/>
          <a:lstStyle/>
          <a:p>
            <a:fld id="{4081AA82-C1C2-924B-B843-6C0FB13ED72E}" type="slidenum">
              <a:rPr lang="en-US" smtClean="0"/>
              <a:t>23</a:t>
            </a:fld>
            <a:endParaRPr lang="en-US"/>
          </a:p>
        </p:txBody>
      </p:sp>
      <p:pic>
        <p:nvPicPr>
          <p:cNvPr id="16" name="Picture 4" descr="Microchip TrustMANAGER adds Kudelski IoT keyStream ...">
            <a:extLst>
              <a:ext uri="{FF2B5EF4-FFF2-40B4-BE49-F238E27FC236}">
                <a16:creationId xmlns:a16="http://schemas.microsoft.com/office/drawing/2014/main" id="{9EE2B7B8-C35C-8BCE-479B-5BDB50EA8E1F}"/>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249229" y="1116851"/>
            <a:ext cx="1124592" cy="8434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7415A61-D50E-0512-B3E6-009A2C371AAD}"/>
              </a:ext>
            </a:extLst>
          </p:cNvPr>
          <p:cNvPicPr>
            <a:picLocks noChangeAspect="1"/>
          </p:cNvPicPr>
          <p:nvPr/>
        </p:nvPicPr>
        <p:blipFill>
          <a:blip r:embed="rId10"/>
          <a:stretch>
            <a:fillRect/>
          </a:stretch>
        </p:blipFill>
        <p:spPr>
          <a:xfrm>
            <a:off x="1258985" y="2203611"/>
            <a:ext cx="1231553" cy="736690"/>
          </a:xfrm>
          <a:prstGeom prst="rect">
            <a:avLst/>
          </a:prstGeom>
        </p:spPr>
      </p:pic>
    </p:spTree>
    <p:extLst>
      <p:ext uri="{BB962C8B-B14F-4D97-AF65-F5344CB8AC3E}">
        <p14:creationId xmlns:p14="http://schemas.microsoft.com/office/powerpoint/2010/main" val="3320665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F07F3-0AB3-240F-140E-81EE358EF338}"/>
              </a:ext>
            </a:extLst>
          </p:cNvPr>
          <p:cNvSpPr>
            <a:spLocks noGrp="1"/>
          </p:cNvSpPr>
          <p:nvPr>
            <p:ph type="title"/>
          </p:nvPr>
        </p:nvSpPr>
        <p:spPr/>
        <p:txBody>
          <a:bodyPr/>
          <a:lstStyle/>
          <a:p>
            <a:r>
              <a:rPr lang="en-US"/>
              <a:t>Security : It’s All About the Key</a:t>
            </a:r>
          </a:p>
        </p:txBody>
      </p:sp>
      <p:sp>
        <p:nvSpPr>
          <p:cNvPr id="3" name="Content Placeholder 2">
            <a:extLst>
              <a:ext uri="{FF2B5EF4-FFF2-40B4-BE49-F238E27FC236}">
                <a16:creationId xmlns:a16="http://schemas.microsoft.com/office/drawing/2014/main" id="{7DBA67EF-D8C9-94D9-892F-FCF8F56E1F30}"/>
              </a:ext>
            </a:extLst>
          </p:cNvPr>
          <p:cNvSpPr>
            <a:spLocks noGrp="1"/>
          </p:cNvSpPr>
          <p:nvPr>
            <p:ph sz="quarter" idx="13"/>
          </p:nvPr>
        </p:nvSpPr>
        <p:spPr/>
        <p:txBody>
          <a:bodyPr/>
          <a:lstStyle/>
          <a:p>
            <a:r>
              <a:rPr lang="en-US" b="0"/>
              <a:t>“A cryptosystem should be secure if everything about the system, </a:t>
            </a:r>
            <a:r>
              <a:rPr lang="en-US" i="1"/>
              <a:t>except the key</a:t>
            </a:r>
            <a:r>
              <a:rPr lang="en-US" b="0" i="1"/>
              <a:t>, </a:t>
            </a:r>
            <a:r>
              <a:rPr lang="en-US" b="0"/>
              <a:t>is public knowledge”</a:t>
            </a:r>
          </a:p>
          <a:p>
            <a:pPr marL="571500" lvl="1" indent="0">
              <a:buNone/>
            </a:pPr>
            <a:r>
              <a:rPr lang="en-US" sz="1600"/>
              <a:t>	</a:t>
            </a:r>
            <a:r>
              <a:rPr lang="en-US" sz="1600" err="1"/>
              <a:t>Kerckhoff’s</a:t>
            </a:r>
            <a:r>
              <a:rPr lang="en-US" sz="1600"/>
              <a:t> Principle</a:t>
            </a:r>
          </a:p>
          <a:p>
            <a:pPr marL="571500" lvl="1" indent="0">
              <a:buNone/>
            </a:pPr>
            <a:endParaRPr lang="en-US" sz="1600"/>
          </a:p>
          <a:p>
            <a:pPr marL="571500" lvl="1" indent="0">
              <a:buNone/>
            </a:pPr>
            <a:endParaRPr lang="en-US" sz="1600"/>
          </a:p>
          <a:p>
            <a:pPr marL="571500" lvl="1" indent="0">
              <a:buNone/>
            </a:pPr>
            <a:endParaRPr lang="en-US" sz="1600"/>
          </a:p>
          <a:p>
            <a:pPr marL="571500" lvl="1" indent="0">
              <a:buNone/>
            </a:pPr>
            <a:endParaRPr lang="en-US" sz="1600"/>
          </a:p>
          <a:p>
            <a:pPr marL="571500" lvl="1" indent="0">
              <a:buNone/>
            </a:pPr>
            <a:endParaRPr lang="en-US" sz="1600"/>
          </a:p>
          <a:p>
            <a:pPr marL="571500" lvl="1" indent="0">
              <a:buNone/>
            </a:pPr>
            <a:endParaRPr lang="en-US" sz="1600"/>
          </a:p>
          <a:p>
            <a:pPr marL="571500" lvl="1" indent="0">
              <a:buNone/>
            </a:pPr>
            <a:endParaRPr lang="en-US" sz="1600"/>
          </a:p>
          <a:p>
            <a:pPr marL="571500" lvl="1" indent="0">
              <a:buNone/>
            </a:pPr>
            <a:endParaRPr lang="en-US" sz="1600"/>
          </a:p>
          <a:p>
            <a:pPr marL="571500" lvl="1" indent="0">
              <a:buNone/>
            </a:pPr>
            <a:endParaRPr lang="en-US" sz="1600"/>
          </a:p>
          <a:p>
            <a:pPr marL="571500" lvl="1" indent="0">
              <a:buNone/>
            </a:pPr>
            <a:endParaRPr lang="en-US" sz="1600"/>
          </a:p>
          <a:p>
            <a:pPr marL="571500" lvl="1" indent="0">
              <a:buNone/>
            </a:pPr>
            <a:r>
              <a:rPr lang="en-US" sz="1800"/>
              <a:t>We use industry standard algorithms, and we protect the key from being accessed and exposed</a:t>
            </a:r>
            <a:endParaRPr lang="en-US"/>
          </a:p>
          <a:p>
            <a:endParaRPr lang="en-US"/>
          </a:p>
          <a:p>
            <a:endParaRPr lang="en-US"/>
          </a:p>
          <a:p>
            <a:endParaRPr lang="en-US"/>
          </a:p>
          <a:p>
            <a:endParaRPr lang="en-US"/>
          </a:p>
        </p:txBody>
      </p:sp>
      <p:pic>
        <p:nvPicPr>
          <p:cNvPr id="4" name="Picture 3">
            <a:extLst>
              <a:ext uri="{FF2B5EF4-FFF2-40B4-BE49-F238E27FC236}">
                <a16:creationId xmlns:a16="http://schemas.microsoft.com/office/drawing/2014/main" id="{8C3C4E94-5FCC-E70F-5D68-C7271CD1DC9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70058" y="2898475"/>
            <a:ext cx="5486400" cy="1752600"/>
          </a:xfrm>
          <a:prstGeom prst="rect">
            <a:avLst/>
          </a:prstGeom>
        </p:spPr>
      </p:pic>
      <p:sp>
        <p:nvSpPr>
          <p:cNvPr id="5" name="Slide Number Placeholder 4">
            <a:extLst>
              <a:ext uri="{FF2B5EF4-FFF2-40B4-BE49-F238E27FC236}">
                <a16:creationId xmlns:a16="http://schemas.microsoft.com/office/drawing/2014/main" id="{AF9238B6-77D7-0662-AD6A-50A06B59DBE5}"/>
              </a:ext>
            </a:extLst>
          </p:cNvPr>
          <p:cNvSpPr>
            <a:spLocks noGrp="1"/>
          </p:cNvSpPr>
          <p:nvPr>
            <p:ph type="sldNum" sz="quarter" idx="4"/>
          </p:nvPr>
        </p:nvSpPr>
        <p:spPr/>
        <p:txBody>
          <a:bodyPr/>
          <a:lstStyle/>
          <a:p>
            <a:fld id="{4081AA82-C1C2-924B-B843-6C0FB13ED72E}" type="slidenum">
              <a:rPr lang="en-US" smtClean="0"/>
              <a:t>24</a:t>
            </a:fld>
            <a:endParaRPr lang="en-US"/>
          </a:p>
        </p:txBody>
      </p:sp>
    </p:spTree>
    <p:extLst>
      <p:ext uri="{BB962C8B-B14F-4D97-AF65-F5344CB8AC3E}">
        <p14:creationId xmlns:p14="http://schemas.microsoft.com/office/powerpoint/2010/main" val="4213873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A60D7F-AAF3-C0FC-4916-271B3C9139F0}"/>
              </a:ext>
            </a:extLst>
          </p:cNvPr>
          <p:cNvSpPr>
            <a:spLocks noGrp="1"/>
          </p:cNvSpPr>
          <p:nvPr>
            <p:ph idx="1"/>
          </p:nvPr>
        </p:nvSpPr>
        <p:spPr>
          <a:xfrm>
            <a:off x="4044819" y="1039091"/>
            <a:ext cx="7711351" cy="5412311"/>
          </a:xfrm>
        </p:spPr>
        <p:txBody>
          <a:bodyPr>
            <a:normAutofit fontScale="92500" lnSpcReduction="10000"/>
          </a:bodyPr>
          <a:lstStyle/>
          <a:p>
            <a:r>
              <a:rPr lang="en-US" b="0"/>
              <a:t>It’s the </a:t>
            </a:r>
            <a:r>
              <a:rPr lang="en-US">
                <a:solidFill>
                  <a:srgbClr val="00B0F0"/>
                </a:solidFill>
              </a:rPr>
              <a:t>highest authority </a:t>
            </a:r>
            <a:r>
              <a:rPr lang="en-US" b="0"/>
              <a:t>in a certificate chain</a:t>
            </a:r>
          </a:p>
          <a:p>
            <a:endParaRPr lang="en-US" b="0"/>
          </a:p>
          <a:p>
            <a:r>
              <a:rPr lang="en-US" b="0"/>
              <a:t>It’s</a:t>
            </a:r>
            <a:r>
              <a:rPr lang="en-US">
                <a:solidFill>
                  <a:schemeClr val="bg2"/>
                </a:solidFill>
              </a:rPr>
              <a:t> </a:t>
            </a:r>
            <a:r>
              <a:rPr lang="en-US">
                <a:solidFill>
                  <a:srgbClr val="00B0F0"/>
                </a:solidFill>
              </a:rPr>
              <a:t>self-signed</a:t>
            </a:r>
            <a:r>
              <a:rPr lang="en-US">
                <a:solidFill>
                  <a:schemeClr val="bg2"/>
                </a:solidFill>
              </a:rPr>
              <a:t> </a:t>
            </a:r>
            <a:r>
              <a:rPr lang="en-US" b="0"/>
              <a:t>(give itself its own identity)</a:t>
            </a:r>
          </a:p>
          <a:p>
            <a:endParaRPr lang="en-US" b="0"/>
          </a:p>
          <a:p>
            <a:r>
              <a:rPr lang="en-US" b="0"/>
              <a:t>Its </a:t>
            </a:r>
            <a:r>
              <a:rPr lang="en-US">
                <a:solidFill>
                  <a:srgbClr val="00B0F0"/>
                </a:solidFill>
              </a:rPr>
              <a:t>value</a:t>
            </a:r>
            <a:r>
              <a:rPr lang="en-US" b="0"/>
              <a:t> is the highly sensitive</a:t>
            </a:r>
          </a:p>
          <a:p>
            <a:endParaRPr lang="en-US" b="0"/>
          </a:p>
          <a:p>
            <a:r>
              <a:rPr lang="en-US" b="0"/>
              <a:t>Some companies with highly critical system prefers to have it off-line.</a:t>
            </a:r>
          </a:p>
          <a:p>
            <a:endParaRPr lang="en-US" b="0"/>
          </a:p>
          <a:p>
            <a:r>
              <a:rPr lang="en-US" b="0"/>
              <a:t>Its </a:t>
            </a:r>
            <a:r>
              <a:rPr lang="en-US">
                <a:solidFill>
                  <a:srgbClr val="00B0F0"/>
                </a:solidFill>
              </a:rPr>
              <a:t>private key is paramount </a:t>
            </a:r>
            <a:r>
              <a:rPr lang="en-US" b="0"/>
              <a:t>and must be protected in an HSM</a:t>
            </a:r>
          </a:p>
        </p:txBody>
      </p:sp>
      <p:sp>
        <p:nvSpPr>
          <p:cNvPr id="2" name="Title 1">
            <a:extLst>
              <a:ext uri="{FF2B5EF4-FFF2-40B4-BE49-F238E27FC236}">
                <a16:creationId xmlns:a16="http://schemas.microsoft.com/office/drawing/2014/main" id="{831AA9AA-322E-D7C5-FC3E-CA4F73AABE03}"/>
              </a:ext>
            </a:extLst>
          </p:cNvPr>
          <p:cNvSpPr>
            <a:spLocks noGrp="1"/>
          </p:cNvSpPr>
          <p:nvPr>
            <p:ph type="title"/>
          </p:nvPr>
        </p:nvSpPr>
        <p:spPr/>
        <p:txBody>
          <a:bodyPr/>
          <a:lstStyle/>
          <a:p>
            <a:r>
              <a:rPr lang="en-US"/>
              <a:t>What is a root CA ?</a:t>
            </a:r>
          </a:p>
        </p:txBody>
      </p:sp>
      <p:pic>
        <p:nvPicPr>
          <p:cNvPr id="4" name="Graphic 3" descr="Key with solid fill">
            <a:extLst>
              <a:ext uri="{FF2B5EF4-FFF2-40B4-BE49-F238E27FC236}">
                <a16:creationId xmlns:a16="http://schemas.microsoft.com/office/drawing/2014/main" id="{DEB7C43D-D418-EAA4-8269-6594BAB3872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33160" y="2615833"/>
            <a:ext cx="914162" cy="914162"/>
          </a:xfrm>
          <a:prstGeom prst="rect">
            <a:avLst/>
          </a:prstGeom>
        </p:spPr>
      </p:pic>
      <p:sp>
        <p:nvSpPr>
          <p:cNvPr id="8" name="TextBox 7">
            <a:extLst>
              <a:ext uri="{FF2B5EF4-FFF2-40B4-BE49-F238E27FC236}">
                <a16:creationId xmlns:a16="http://schemas.microsoft.com/office/drawing/2014/main" id="{8CE06F3D-1F09-400E-0DE6-0133B10E1CB3}"/>
              </a:ext>
            </a:extLst>
          </p:cNvPr>
          <p:cNvSpPr txBox="1"/>
          <p:nvPr/>
        </p:nvSpPr>
        <p:spPr>
          <a:xfrm>
            <a:off x="2384532" y="2385000"/>
            <a:ext cx="914161" cy="461665"/>
          </a:xfrm>
          <a:prstGeom prst="rect">
            <a:avLst/>
          </a:prstGeom>
          <a:noFill/>
        </p:spPr>
        <p:txBody>
          <a:bodyPr wrap="square" rtlCol="0">
            <a:spAutoFit/>
          </a:bodyPr>
          <a:lstStyle/>
          <a:p>
            <a:r>
              <a:rPr lang="en-US" err="1"/>
              <a:t>Kpub</a:t>
            </a:r>
            <a:endParaRPr lang="en-US"/>
          </a:p>
        </p:txBody>
      </p:sp>
      <p:sp>
        <p:nvSpPr>
          <p:cNvPr id="9" name="TextBox 8">
            <a:extLst>
              <a:ext uri="{FF2B5EF4-FFF2-40B4-BE49-F238E27FC236}">
                <a16:creationId xmlns:a16="http://schemas.microsoft.com/office/drawing/2014/main" id="{06536E1A-371A-A151-93F5-31172D1DCE82}"/>
              </a:ext>
            </a:extLst>
          </p:cNvPr>
          <p:cNvSpPr txBox="1"/>
          <p:nvPr/>
        </p:nvSpPr>
        <p:spPr>
          <a:xfrm>
            <a:off x="533161" y="2385000"/>
            <a:ext cx="914161" cy="461665"/>
          </a:xfrm>
          <a:prstGeom prst="rect">
            <a:avLst/>
          </a:prstGeom>
          <a:noFill/>
        </p:spPr>
        <p:txBody>
          <a:bodyPr wrap="square" rtlCol="0">
            <a:spAutoFit/>
          </a:bodyPr>
          <a:lstStyle/>
          <a:p>
            <a:r>
              <a:rPr lang="en-US" err="1"/>
              <a:t>Kpriv</a:t>
            </a:r>
            <a:endParaRPr lang="en-US"/>
          </a:p>
        </p:txBody>
      </p:sp>
      <p:pic>
        <p:nvPicPr>
          <p:cNvPr id="10" name="Graphic 9" descr="Signature outline">
            <a:extLst>
              <a:ext uri="{FF2B5EF4-FFF2-40B4-BE49-F238E27FC236}">
                <a16:creationId xmlns:a16="http://schemas.microsoft.com/office/drawing/2014/main" id="{E6257697-391F-F1CD-E2A5-3011D0CB78D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626804" y="2566189"/>
            <a:ext cx="474621" cy="474621"/>
          </a:xfrm>
          <a:prstGeom prst="rect">
            <a:avLst/>
          </a:prstGeom>
        </p:spPr>
      </p:pic>
      <p:sp>
        <p:nvSpPr>
          <p:cNvPr id="11" name="Arrow: Right 10">
            <a:extLst>
              <a:ext uri="{FF2B5EF4-FFF2-40B4-BE49-F238E27FC236}">
                <a16:creationId xmlns:a16="http://schemas.microsoft.com/office/drawing/2014/main" id="{65C6C6F8-42CD-D634-80EF-3CAB3FD37E74}"/>
              </a:ext>
            </a:extLst>
          </p:cNvPr>
          <p:cNvSpPr/>
          <p:nvPr/>
        </p:nvSpPr>
        <p:spPr>
          <a:xfrm>
            <a:off x="1545932" y="3011496"/>
            <a:ext cx="635953" cy="159644"/>
          </a:xfrm>
          <a:prstGeom prst="rightArrow">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a:extLst>
              <a:ext uri="{FF2B5EF4-FFF2-40B4-BE49-F238E27FC236}">
                <a16:creationId xmlns:a16="http://schemas.microsoft.com/office/drawing/2014/main" id="{BAA2395D-6052-2833-75A8-5A6AD5F21CEC}"/>
              </a:ext>
            </a:extLst>
          </p:cNvPr>
          <p:cNvSpPr txBox="1"/>
          <p:nvPr/>
        </p:nvSpPr>
        <p:spPr>
          <a:xfrm>
            <a:off x="990241" y="3874307"/>
            <a:ext cx="1906999" cy="830997"/>
          </a:xfrm>
          <a:prstGeom prst="rect">
            <a:avLst/>
          </a:prstGeom>
          <a:solidFill>
            <a:schemeClr val="tx1"/>
          </a:solidFill>
        </p:spPr>
        <p:txBody>
          <a:bodyPr wrap="square" rtlCol="0">
            <a:spAutoFit/>
          </a:bodyPr>
          <a:lstStyle/>
          <a:p>
            <a:pPr algn="ctr"/>
            <a:r>
              <a:rPr lang="en-US">
                <a:solidFill>
                  <a:schemeClr val="bg1"/>
                </a:solidFill>
              </a:rPr>
              <a:t>Signs its own public key</a:t>
            </a:r>
          </a:p>
        </p:txBody>
      </p:sp>
      <p:pic>
        <p:nvPicPr>
          <p:cNvPr id="13" name="Graphic 12" descr="Key outline">
            <a:extLst>
              <a:ext uri="{FF2B5EF4-FFF2-40B4-BE49-F238E27FC236}">
                <a16:creationId xmlns:a16="http://schemas.microsoft.com/office/drawing/2014/main" id="{CD031803-6E3D-39CD-628F-91BDEE3110A2}"/>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449199" y="2652619"/>
            <a:ext cx="776381" cy="776381"/>
          </a:xfrm>
          <a:prstGeom prst="rect">
            <a:avLst/>
          </a:prstGeom>
        </p:spPr>
      </p:pic>
      <p:sp>
        <p:nvSpPr>
          <p:cNvPr id="5" name="Slide Number Placeholder 4">
            <a:extLst>
              <a:ext uri="{FF2B5EF4-FFF2-40B4-BE49-F238E27FC236}">
                <a16:creationId xmlns:a16="http://schemas.microsoft.com/office/drawing/2014/main" id="{6A5C5B93-016B-1DCE-F28C-1B2CFBA76A15}"/>
              </a:ext>
            </a:extLst>
          </p:cNvPr>
          <p:cNvSpPr>
            <a:spLocks noGrp="1"/>
          </p:cNvSpPr>
          <p:nvPr>
            <p:ph type="sldNum" sz="quarter" idx="4"/>
          </p:nvPr>
        </p:nvSpPr>
        <p:spPr/>
        <p:txBody>
          <a:bodyPr/>
          <a:lstStyle/>
          <a:p>
            <a:fld id="{4081AA82-C1C2-924B-B843-6C0FB13ED72E}" type="slidenum">
              <a:rPr lang="en-US" smtClean="0"/>
              <a:t>25</a:t>
            </a:fld>
            <a:endParaRPr lang="en-US"/>
          </a:p>
        </p:txBody>
      </p:sp>
    </p:spTree>
    <p:extLst>
      <p:ext uri="{BB962C8B-B14F-4D97-AF65-F5344CB8AC3E}">
        <p14:creationId xmlns:p14="http://schemas.microsoft.com/office/powerpoint/2010/main" val="343600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CCE7C-63C2-2960-8B71-AB5A3B1AAFB4}"/>
              </a:ext>
            </a:extLst>
          </p:cNvPr>
          <p:cNvSpPr>
            <a:spLocks noGrp="1"/>
          </p:cNvSpPr>
          <p:nvPr>
            <p:ph type="title"/>
          </p:nvPr>
        </p:nvSpPr>
        <p:spPr>
          <a:xfrm>
            <a:off x="355509" y="96295"/>
            <a:ext cx="11400661" cy="777240"/>
          </a:xfrm>
        </p:spPr>
        <p:txBody>
          <a:bodyPr vert="horz" lIns="121888" tIns="60944" rIns="121888" bIns="60944" rtlCol="0" anchor="t" anchorCtr="0">
            <a:normAutofit/>
          </a:bodyPr>
          <a:lstStyle/>
          <a:p>
            <a:r>
              <a:rPr lang="en-US" sz="4100" b="1" kern="1200" normalizeH="0" baseline="0">
                <a:latin typeface="+mj-lt"/>
                <a:ea typeface="+mj-ea"/>
                <a:cs typeface="+mj-cs"/>
              </a:rPr>
              <a:t>What can happen if you don’t protect the rootCA ?</a:t>
            </a:r>
          </a:p>
        </p:txBody>
      </p:sp>
      <p:sp>
        <p:nvSpPr>
          <p:cNvPr id="4" name="Freeform: Shape 3">
            <a:extLst>
              <a:ext uri="{FF2B5EF4-FFF2-40B4-BE49-F238E27FC236}">
                <a16:creationId xmlns:a16="http://schemas.microsoft.com/office/drawing/2014/main" id="{892DF743-0DB5-5792-CF67-93EDB099C02B}"/>
              </a:ext>
            </a:extLst>
          </p:cNvPr>
          <p:cNvSpPr/>
          <p:nvPr/>
        </p:nvSpPr>
        <p:spPr>
          <a:xfrm>
            <a:off x="4459746" y="1524386"/>
            <a:ext cx="7296423" cy="944632"/>
          </a:xfrm>
          <a:custGeom>
            <a:avLst/>
            <a:gdLst>
              <a:gd name="connsiteX0" fmla="*/ 157442 w 944631"/>
              <a:gd name="connsiteY0" fmla="*/ 0 h 7296422"/>
              <a:gd name="connsiteX1" fmla="*/ 787189 w 944631"/>
              <a:gd name="connsiteY1" fmla="*/ 0 h 7296422"/>
              <a:gd name="connsiteX2" fmla="*/ 944631 w 944631"/>
              <a:gd name="connsiteY2" fmla="*/ 157442 h 7296422"/>
              <a:gd name="connsiteX3" fmla="*/ 944631 w 944631"/>
              <a:gd name="connsiteY3" fmla="*/ 7296422 h 7296422"/>
              <a:gd name="connsiteX4" fmla="*/ 944631 w 944631"/>
              <a:gd name="connsiteY4" fmla="*/ 7296422 h 7296422"/>
              <a:gd name="connsiteX5" fmla="*/ 0 w 944631"/>
              <a:gd name="connsiteY5" fmla="*/ 7296422 h 7296422"/>
              <a:gd name="connsiteX6" fmla="*/ 0 w 944631"/>
              <a:gd name="connsiteY6" fmla="*/ 7296422 h 7296422"/>
              <a:gd name="connsiteX7" fmla="*/ 0 w 944631"/>
              <a:gd name="connsiteY7" fmla="*/ 157442 h 7296422"/>
              <a:gd name="connsiteX8" fmla="*/ 157442 w 944631"/>
              <a:gd name="connsiteY8" fmla="*/ 0 h 729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631" h="7296422">
                <a:moveTo>
                  <a:pt x="944631" y="1216100"/>
                </a:moveTo>
                <a:lnTo>
                  <a:pt x="944631" y="6080322"/>
                </a:lnTo>
                <a:cubicBezTo>
                  <a:pt x="944631" y="6751955"/>
                  <a:pt x="935505" y="7296418"/>
                  <a:pt x="924248" y="7296418"/>
                </a:cubicBezTo>
                <a:lnTo>
                  <a:pt x="0" y="7296418"/>
                </a:lnTo>
                <a:lnTo>
                  <a:pt x="0" y="7296418"/>
                </a:lnTo>
                <a:lnTo>
                  <a:pt x="0" y="4"/>
                </a:lnTo>
                <a:lnTo>
                  <a:pt x="0" y="4"/>
                </a:lnTo>
                <a:lnTo>
                  <a:pt x="924248" y="4"/>
                </a:lnTo>
                <a:cubicBezTo>
                  <a:pt x="935505" y="4"/>
                  <a:pt x="944631" y="544467"/>
                  <a:pt x="944631" y="1216100"/>
                </a:cubicBezTo>
                <a:close/>
              </a:path>
            </a:pathLst>
          </a:custGeom>
        </p:spPr>
        <p:style>
          <a:lnRef idx="1">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721" tIns="68973" rIns="91833" bIns="68974" numCol="1" spcCol="1270" anchor="ctr" anchorCtr="0">
            <a:noAutofit/>
          </a:bodyPr>
          <a:lstStyle/>
          <a:p>
            <a:pPr marL="114300" lvl="1" indent="-114300" defTabSz="533400">
              <a:lnSpc>
                <a:spcPct val="90000"/>
              </a:lnSpc>
              <a:spcBef>
                <a:spcPct val="0"/>
              </a:spcBef>
              <a:spcAft>
                <a:spcPct val="15000"/>
              </a:spcAft>
              <a:buChar char="•"/>
            </a:pPr>
            <a:r>
              <a:rPr lang="en-US" sz="1400"/>
              <a:t>The </a:t>
            </a:r>
            <a:r>
              <a:rPr lang="en-US" sz="1400" err="1"/>
              <a:t>rootCA</a:t>
            </a:r>
            <a:r>
              <a:rPr lang="en-US" sz="1400"/>
              <a:t> private key is inaccessible or lost </a:t>
            </a:r>
          </a:p>
          <a:p>
            <a:pPr marL="114300" lvl="1" indent="-114300" defTabSz="533400">
              <a:lnSpc>
                <a:spcPct val="90000"/>
              </a:lnSpc>
              <a:spcBef>
                <a:spcPct val="0"/>
              </a:spcBef>
              <a:spcAft>
                <a:spcPct val="15000"/>
              </a:spcAft>
              <a:buChar char="•"/>
            </a:pPr>
            <a:r>
              <a:rPr lang="en-US" sz="1400" kern="1200"/>
              <a:t>No product launch</a:t>
            </a:r>
          </a:p>
          <a:p>
            <a:pPr marL="114300" lvl="1" indent="-114300" algn="l" defTabSz="533400">
              <a:lnSpc>
                <a:spcPct val="90000"/>
              </a:lnSpc>
              <a:spcBef>
                <a:spcPct val="0"/>
              </a:spcBef>
              <a:spcAft>
                <a:spcPct val="15000"/>
              </a:spcAft>
              <a:buChar char="•"/>
            </a:pPr>
            <a:r>
              <a:rPr lang="en-US" sz="1400" kern="1200"/>
              <a:t>Production goes down</a:t>
            </a:r>
          </a:p>
        </p:txBody>
      </p:sp>
      <p:sp>
        <p:nvSpPr>
          <p:cNvPr id="6" name="Freeform: Shape 5">
            <a:extLst>
              <a:ext uri="{FF2B5EF4-FFF2-40B4-BE49-F238E27FC236}">
                <a16:creationId xmlns:a16="http://schemas.microsoft.com/office/drawing/2014/main" id="{CC9E69A6-86D9-EAF5-CEF7-E86CFF5C2A24}"/>
              </a:ext>
            </a:extLst>
          </p:cNvPr>
          <p:cNvSpPr/>
          <p:nvPr/>
        </p:nvSpPr>
        <p:spPr>
          <a:xfrm>
            <a:off x="355509" y="1406306"/>
            <a:ext cx="4104237" cy="1180788"/>
          </a:xfrm>
          <a:custGeom>
            <a:avLst/>
            <a:gdLst>
              <a:gd name="connsiteX0" fmla="*/ 0 w 4104237"/>
              <a:gd name="connsiteY0" fmla="*/ 196802 h 1180788"/>
              <a:gd name="connsiteX1" fmla="*/ 196802 w 4104237"/>
              <a:gd name="connsiteY1" fmla="*/ 0 h 1180788"/>
              <a:gd name="connsiteX2" fmla="*/ 3907435 w 4104237"/>
              <a:gd name="connsiteY2" fmla="*/ 0 h 1180788"/>
              <a:gd name="connsiteX3" fmla="*/ 4104237 w 4104237"/>
              <a:gd name="connsiteY3" fmla="*/ 196802 h 1180788"/>
              <a:gd name="connsiteX4" fmla="*/ 4104237 w 4104237"/>
              <a:gd name="connsiteY4" fmla="*/ 983986 h 1180788"/>
              <a:gd name="connsiteX5" fmla="*/ 3907435 w 4104237"/>
              <a:gd name="connsiteY5" fmla="*/ 1180788 h 1180788"/>
              <a:gd name="connsiteX6" fmla="*/ 196802 w 4104237"/>
              <a:gd name="connsiteY6" fmla="*/ 1180788 h 1180788"/>
              <a:gd name="connsiteX7" fmla="*/ 0 w 4104237"/>
              <a:gd name="connsiteY7" fmla="*/ 983986 h 1180788"/>
              <a:gd name="connsiteX8" fmla="*/ 0 w 4104237"/>
              <a:gd name="connsiteY8" fmla="*/ 196802 h 118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237" h="1180788">
                <a:moveTo>
                  <a:pt x="0" y="196802"/>
                </a:moveTo>
                <a:cubicBezTo>
                  <a:pt x="0" y="88111"/>
                  <a:pt x="88111" y="0"/>
                  <a:pt x="196802" y="0"/>
                </a:cubicBezTo>
                <a:lnTo>
                  <a:pt x="3907435" y="0"/>
                </a:lnTo>
                <a:cubicBezTo>
                  <a:pt x="4016126" y="0"/>
                  <a:pt x="4104237" y="88111"/>
                  <a:pt x="4104237" y="196802"/>
                </a:cubicBezTo>
                <a:lnTo>
                  <a:pt x="4104237" y="983986"/>
                </a:lnTo>
                <a:cubicBezTo>
                  <a:pt x="4104237" y="1092677"/>
                  <a:pt x="4016126" y="1180788"/>
                  <a:pt x="3907435" y="1180788"/>
                </a:cubicBezTo>
                <a:lnTo>
                  <a:pt x="196802" y="1180788"/>
                </a:lnTo>
                <a:cubicBezTo>
                  <a:pt x="88111" y="1180788"/>
                  <a:pt x="0" y="1092677"/>
                  <a:pt x="0" y="983986"/>
                </a:cubicBezTo>
                <a:lnTo>
                  <a:pt x="0" y="196802"/>
                </a:lnTo>
                <a:close/>
              </a:path>
            </a:pathLst>
          </a:custGeom>
          <a:solidFill>
            <a:srgbClr val="FF0000"/>
          </a:solidFill>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22411" tIns="90026" rIns="122411" bIns="90026" numCol="1" spcCol="1270" anchor="ctr" anchorCtr="0">
            <a:noAutofit/>
          </a:bodyPr>
          <a:lstStyle/>
          <a:p>
            <a:pPr marL="0" lvl="0" indent="0" algn="ctr" defTabSz="755650">
              <a:lnSpc>
                <a:spcPct val="90000"/>
              </a:lnSpc>
              <a:spcBef>
                <a:spcPct val="0"/>
              </a:spcBef>
              <a:spcAft>
                <a:spcPct val="35000"/>
              </a:spcAft>
              <a:buNone/>
            </a:pPr>
            <a:r>
              <a:rPr lang="en-US" sz="1800" b="1" kern="1200"/>
              <a:t>The employe responsible leaves the company, is laid off or is absent</a:t>
            </a:r>
            <a:endParaRPr lang="en-US" sz="1800" kern="1200"/>
          </a:p>
        </p:txBody>
      </p:sp>
      <p:sp>
        <p:nvSpPr>
          <p:cNvPr id="7" name="Freeform: Shape 6">
            <a:extLst>
              <a:ext uri="{FF2B5EF4-FFF2-40B4-BE49-F238E27FC236}">
                <a16:creationId xmlns:a16="http://schemas.microsoft.com/office/drawing/2014/main" id="{B5F86957-E8EE-0807-05CB-8B905EACA482}"/>
              </a:ext>
            </a:extLst>
          </p:cNvPr>
          <p:cNvSpPr/>
          <p:nvPr/>
        </p:nvSpPr>
        <p:spPr>
          <a:xfrm>
            <a:off x="4459746" y="2754588"/>
            <a:ext cx="7296423" cy="944632"/>
          </a:xfrm>
          <a:custGeom>
            <a:avLst/>
            <a:gdLst>
              <a:gd name="connsiteX0" fmla="*/ 157442 w 944631"/>
              <a:gd name="connsiteY0" fmla="*/ 0 h 7296422"/>
              <a:gd name="connsiteX1" fmla="*/ 787189 w 944631"/>
              <a:gd name="connsiteY1" fmla="*/ 0 h 7296422"/>
              <a:gd name="connsiteX2" fmla="*/ 944631 w 944631"/>
              <a:gd name="connsiteY2" fmla="*/ 157442 h 7296422"/>
              <a:gd name="connsiteX3" fmla="*/ 944631 w 944631"/>
              <a:gd name="connsiteY3" fmla="*/ 7296422 h 7296422"/>
              <a:gd name="connsiteX4" fmla="*/ 944631 w 944631"/>
              <a:gd name="connsiteY4" fmla="*/ 7296422 h 7296422"/>
              <a:gd name="connsiteX5" fmla="*/ 0 w 944631"/>
              <a:gd name="connsiteY5" fmla="*/ 7296422 h 7296422"/>
              <a:gd name="connsiteX6" fmla="*/ 0 w 944631"/>
              <a:gd name="connsiteY6" fmla="*/ 7296422 h 7296422"/>
              <a:gd name="connsiteX7" fmla="*/ 0 w 944631"/>
              <a:gd name="connsiteY7" fmla="*/ 157442 h 7296422"/>
              <a:gd name="connsiteX8" fmla="*/ 157442 w 944631"/>
              <a:gd name="connsiteY8" fmla="*/ 0 h 729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631" h="7296422">
                <a:moveTo>
                  <a:pt x="944631" y="1216100"/>
                </a:moveTo>
                <a:lnTo>
                  <a:pt x="944631" y="6080322"/>
                </a:lnTo>
                <a:cubicBezTo>
                  <a:pt x="944631" y="6751955"/>
                  <a:pt x="935505" y="7296418"/>
                  <a:pt x="924248" y="7296418"/>
                </a:cubicBezTo>
                <a:lnTo>
                  <a:pt x="0" y="7296418"/>
                </a:lnTo>
                <a:lnTo>
                  <a:pt x="0" y="7296418"/>
                </a:lnTo>
                <a:lnTo>
                  <a:pt x="0" y="4"/>
                </a:lnTo>
                <a:lnTo>
                  <a:pt x="0" y="4"/>
                </a:lnTo>
                <a:lnTo>
                  <a:pt x="924248" y="4"/>
                </a:lnTo>
                <a:cubicBezTo>
                  <a:pt x="935505" y="4"/>
                  <a:pt x="944631" y="544467"/>
                  <a:pt x="944631" y="1216100"/>
                </a:cubicBezTo>
                <a:close/>
              </a:path>
            </a:pathLst>
          </a:custGeom>
        </p:spPr>
        <p:style>
          <a:lnRef idx="1">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721" tIns="68973" rIns="91833" bIns="68974" numCol="1" spcCol="1270" anchor="ctr" anchorCtr="0">
            <a:noAutofit/>
          </a:bodyPr>
          <a:lstStyle/>
          <a:p>
            <a:pPr marL="114300" lvl="1" indent="-114300" algn="l" defTabSz="533400">
              <a:lnSpc>
                <a:spcPct val="90000"/>
              </a:lnSpc>
              <a:spcBef>
                <a:spcPct val="0"/>
              </a:spcBef>
              <a:spcAft>
                <a:spcPct val="15000"/>
              </a:spcAft>
              <a:buChar char="•"/>
            </a:pPr>
            <a:r>
              <a:rPr lang="en-US" sz="1400" kern="1200"/>
              <a:t>Open door to counterfeits</a:t>
            </a:r>
          </a:p>
          <a:p>
            <a:pPr marL="114300" lvl="1" indent="-114300" algn="l" defTabSz="533400">
              <a:lnSpc>
                <a:spcPct val="90000"/>
              </a:lnSpc>
              <a:spcBef>
                <a:spcPct val="0"/>
              </a:spcBef>
              <a:spcAft>
                <a:spcPct val="15000"/>
              </a:spcAft>
              <a:buChar char="•"/>
            </a:pPr>
            <a:r>
              <a:rPr lang="en-US" sz="1400" kern="1200"/>
              <a:t>Compromised PKI needs to be revoked. a new PKI needs to be deployed, – what’s your plan ?</a:t>
            </a:r>
          </a:p>
          <a:p>
            <a:pPr marL="114300" lvl="1" indent="-114300" algn="l" defTabSz="533400">
              <a:lnSpc>
                <a:spcPct val="90000"/>
              </a:lnSpc>
              <a:spcBef>
                <a:spcPct val="0"/>
              </a:spcBef>
              <a:spcAft>
                <a:spcPct val="15000"/>
              </a:spcAft>
              <a:buChar char="•"/>
            </a:pPr>
            <a:r>
              <a:rPr lang="en-US" sz="1400" kern="1200"/>
              <a:t>Already deployed products are not trustable</a:t>
            </a:r>
          </a:p>
          <a:p>
            <a:pPr marL="114300" lvl="1" indent="-114300" algn="l" defTabSz="533400">
              <a:lnSpc>
                <a:spcPct val="90000"/>
              </a:lnSpc>
              <a:spcBef>
                <a:spcPct val="0"/>
              </a:spcBef>
              <a:spcAft>
                <a:spcPct val="15000"/>
              </a:spcAft>
              <a:buChar char="•"/>
            </a:pPr>
            <a:r>
              <a:rPr lang="en-US" sz="1400" kern="1200"/>
              <a:t>Lost of trust in manufacturing</a:t>
            </a:r>
          </a:p>
        </p:txBody>
      </p:sp>
      <p:sp>
        <p:nvSpPr>
          <p:cNvPr id="8" name="Freeform: Shape 7">
            <a:extLst>
              <a:ext uri="{FF2B5EF4-FFF2-40B4-BE49-F238E27FC236}">
                <a16:creationId xmlns:a16="http://schemas.microsoft.com/office/drawing/2014/main" id="{D2D955C8-8F69-1016-C848-7EA1B68BA174}"/>
              </a:ext>
            </a:extLst>
          </p:cNvPr>
          <p:cNvSpPr/>
          <p:nvPr/>
        </p:nvSpPr>
        <p:spPr>
          <a:xfrm>
            <a:off x="355509" y="2646135"/>
            <a:ext cx="4104237" cy="1180788"/>
          </a:xfrm>
          <a:custGeom>
            <a:avLst/>
            <a:gdLst>
              <a:gd name="connsiteX0" fmla="*/ 0 w 4104237"/>
              <a:gd name="connsiteY0" fmla="*/ 196802 h 1180788"/>
              <a:gd name="connsiteX1" fmla="*/ 196802 w 4104237"/>
              <a:gd name="connsiteY1" fmla="*/ 0 h 1180788"/>
              <a:gd name="connsiteX2" fmla="*/ 3907435 w 4104237"/>
              <a:gd name="connsiteY2" fmla="*/ 0 h 1180788"/>
              <a:gd name="connsiteX3" fmla="*/ 4104237 w 4104237"/>
              <a:gd name="connsiteY3" fmla="*/ 196802 h 1180788"/>
              <a:gd name="connsiteX4" fmla="*/ 4104237 w 4104237"/>
              <a:gd name="connsiteY4" fmla="*/ 983986 h 1180788"/>
              <a:gd name="connsiteX5" fmla="*/ 3907435 w 4104237"/>
              <a:gd name="connsiteY5" fmla="*/ 1180788 h 1180788"/>
              <a:gd name="connsiteX6" fmla="*/ 196802 w 4104237"/>
              <a:gd name="connsiteY6" fmla="*/ 1180788 h 1180788"/>
              <a:gd name="connsiteX7" fmla="*/ 0 w 4104237"/>
              <a:gd name="connsiteY7" fmla="*/ 983986 h 1180788"/>
              <a:gd name="connsiteX8" fmla="*/ 0 w 4104237"/>
              <a:gd name="connsiteY8" fmla="*/ 196802 h 118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237" h="1180788">
                <a:moveTo>
                  <a:pt x="0" y="196802"/>
                </a:moveTo>
                <a:cubicBezTo>
                  <a:pt x="0" y="88111"/>
                  <a:pt x="88111" y="0"/>
                  <a:pt x="196802" y="0"/>
                </a:cubicBezTo>
                <a:lnTo>
                  <a:pt x="3907435" y="0"/>
                </a:lnTo>
                <a:cubicBezTo>
                  <a:pt x="4016126" y="0"/>
                  <a:pt x="4104237" y="88111"/>
                  <a:pt x="4104237" y="196802"/>
                </a:cubicBezTo>
                <a:lnTo>
                  <a:pt x="4104237" y="983986"/>
                </a:lnTo>
                <a:cubicBezTo>
                  <a:pt x="4104237" y="1092677"/>
                  <a:pt x="4016126" y="1180788"/>
                  <a:pt x="3907435" y="1180788"/>
                </a:cubicBezTo>
                <a:lnTo>
                  <a:pt x="196802" y="1180788"/>
                </a:lnTo>
                <a:cubicBezTo>
                  <a:pt x="88111" y="1180788"/>
                  <a:pt x="0" y="1092677"/>
                  <a:pt x="0" y="983986"/>
                </a:cubicBezTo>
                <a:lnTo>
                  <a:pt x="0" y="196802"/>
                </a:lnTo>
                <a:close/>
              </a:path>
            </a:pathLst>
          </a:custGeom>
          <a:solidFill>
            <a:srgbClr val="FF0000"/>
          </a:solidFill>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22411" tIns="90026" rIns="122411" bIns="90026" numCol="1" spcCol="1270" anchor="ctr" anchorCtr="0">
            <a:noAutofit/>
          </a:bodyPr>
          <a:lstStyle/>
          <a:p>
            <a:pPr marL="0" lvl="0" indent="0" algn="ctr" defTabSz="755650">
              <a:lnSpc>
                <a:spcPct val="90000"/>
              </a:lnSpc>
              <a:spcBef>
                <a:spcPct val="0"/>
              </a:spcBef>
              <a:spcAft>
                <a:spcPct val="35000"/>
              </a:spcAft>
              <a:buNone/>
            </a:pPr>
            <a:r>
              <a:rPr lang="en-US" sz="1800" b="1" kern="1200"/>
              <a:t>The rootCA private key is stolen</a:t>
            </a:r>
            <a:endParaRPr lang="en-US" sz="1800" kern="1200"/>
          </a:p>
        </p:txBody>
      </p:sp>
      <p:sp>
        <p:nvSpPr>
          <p:cNvPr id="9" name="Freeform: Shape 8">
            <a:extLst>
              <a:ext uri="{FF2B5EF4-FFF2-40B4-BE49-F238E27FC236}">
                <a16:creationId xmlns:a16="http://schemas.microsoft.com/office/drawing/2014/main" id="{4EEF8A7F-0738-43B2-BDB0-26870A61C746}"/>
              </a:ext>
            </a:extLst>
          </p:cNvPr>
          <p:cNvSpPr/>
          <p:nvPr/>
        </p:nvSpPr>
        <p:spPr>
          <a:xfrm>
            <a:off x="4459746" y="4004042"/>
            <a:ext cx="7296423" cy="944632"/>
          </a:xfrm>
          <a:custGeom>
            <a:avLst/>
            <a:gdLst>
              <a:gd name="connsiteX0" fmla="*/ 157442 w 944631"/>
              <a:gd name="connsiteY0" fmla="*/ 0 h 7296422"/>
              <a:gd name="connsiteX1" fmla="*/ 787189 w 944631"/>
              <a:gd name="connsiteY1" fmla="*/ 0 h 7296422"/>
              <a:gd name="connsiteX2" fmla="*/ 944631 w 944631"/>
              <a:gd name="connsiteY2" fmla="*/ 157442 h 7296422"/>
              <a:gd name="connsiteX3" fmla="*/ 944631 w 944631"/>
              <a:gd name="connsiteY3" fmla="*/ 7296422 h 7296422"/>
              <a:gd name="connsiteX4" fmla="*/ 944631 w 944631"/>
              <a:gd name="connsiteY4" fmla="*/ 7296422 h 7296422"/>
              <a:gd name="connsiteX5" fmla="*/ 0 w 944631"/>
              <a:gd name="connsiteY5" fmla="*/ 7296422 h 7296422"/>
              <a:gd name="connsiteX6" fmla="*/ 0 w 944631"/>
              <a:gd name="connsiteY6" fmla="*/ 7296422 h 7296422"/>
              <a:gd name="connsiteX7" fmla="*/ 0 w 944631"/>
              <a:gd name="connsiteY7" fmla="*/ 157442 h 7296422"/>
              <a:gd name="connsiteX8" fmla="*/ 157442 w 944631"/>
              <a:gd name="connsiteY8" fmla="*/ 0 h 729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631" h="7296422">
                <a:moveTo>
                  <a:pt x="944631" y="1216100"/>
                </a:moveTo>
                <a:lnTo>
                  <a:pt x="944631" y="6080322"/>
                </a:lnTo>
                <a:cubicBezTo>
                  <a:pt x="944631" y="6751955"/>
                  <a:pt x="935505" y="7296418"/>
                  <a:pt x="924248" y="7296418"/>
                </a:cubicBezTo>
                <a:lnTo>
                  <a:pt x="0" y="7296418"/>
                </a:lnTo>
                <a:lnTo>
                  <a:pt x="0" y="7296418"/>
                </a:lnTo>
                <a:lnTo>
                  <a:pt x="0" y="4"/>
                </a:lnTo>
                <a:lnTo>
                  <a:pt x="0" y="4"/>
                </a:lnTo>
                <a:lnTo>
                  <a:pt x="924248" y="4"/>
                </a:lnTo>
                <a:cubicBezTo>
                  <a:pt x="935505" y="4"/>
                  <a:pt x="944631" y="544467"/>
                  <a:pt x="944631" y="1216100"/>
                </a:cubicBezTo>
                <a:close/>
              </a:path>
            </a:pathLst>
          </a:custGeom>
        </p:spPr>
        <p:style>
          <a:lnRef idx="1">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721" tIns="68973" rIns="91833" bIns="68974" numCol="1" spcCol="1270" anchor="ctr" anchorCtr="0">
            <a:noAutofit/>
          </a:bodyPr>
          <a:lstStyle/>
          <a:p>
            <a:pPr marL="114300" lvl="1" indent="-114300" algn="l" defTabSz="533400">
              <a:lnSpc>
                <a:spcPct val="90000"/>
              </a:lnSpc>
              <a:spcBef>
                <a:spcPct val="0"/>
              </a:spcBef>
              <a:spcAft>
                <a:spcPct val="15000"/>
              </a:spcAft>
              <a:buChar char="•"/>
            </a:pPr>
            <a:r>
              <a:rPr lang="en-US" sz="1400" kern="1200"/>
              <a:t>No product launch</a:t>
            </a:r>
          </a:p>
          <a:p>
            <a:pPr marL="114300" lvl="1" indent="-114300" algn="l" defTabSz="533400">
              <a:lnSpc>
                <a:spcPct val="90000"/>
              </a:lnSpc>
              <a:spcBef>
                <a:spcPct val="0"/>
              </a:spcBef>
              <a:spcAft>
                <a:spcPct val="15000"/>
              </a:spcAft>
              <a:buChar char="•"/>
            </a:pPr>
            <a:r>
              <a:rPr lang="en-US" sz="1400" kern="1200"/>
              <a:t>Production stops</a:t>
            </a:r>
          </a:p>
          <a:p>
            <a:pPr marL="114300" lvl="1" indent="-114300" algn="l" defTabSz="533400">
              <a:lnSpc>
                <a:spcPct val="90000"/>
              </a:lnSpc>
              <a:spcBef>
                <a:spcPct val="0"/>
              </a:spcBef>
              <a:spcAft>
                <a:spcPct val="15000"/>
              </a:spcAft>
              <a:buChar char="•"/>
            </a:pPr>
            <a:r>
              <a:rPr lang="en-US" sz="1400" kern="1200"/>
              <a:t>Already deployed products are not to be trusted anymore</a:t>
            </a:r>
          </a:p>
          <a:p>
            <a:pPr marL="114300" lvl="1" indent="-114300" algn="l" defTabSz="533400">
              <a:lnSpc>
                <a:spcPct val="90000"/>
              </a:lnSpc>
              <a:spcBef>
                <a:spcPct val="0"/>
              </a:spcBef>
              <a:spcAft>
                <a:spcPct val="15000"/>
              </a:spcAft>
              <a:buChar char="•"/>
            </a:pPr>
            <a:r>
              <a:rPr lang="en-US" sz="1400" kern="1200"/>
              <a:t>A new PKI needs to be deployed</a:t>
            </a:r>
          </a:p>
        </p:txBody>
      </p:sp>
      <p:sp>
        <p:nvSpPr>
          <p:cNvPr id="10" name="Freeform: Shape 9">
            <a:extLst>
              <a:ext uri="{FF2B5EF4-FFF2-40B4-BE49-F238E27FC236}">
                <a16:creationId xmlns:a16="http://schemas.microsoft.com/office/drawing/2014/main" id="{8827FCBB-B4B7-D700-B658-24EEC9B010BC}"/>
              </a:ext>
            </a:extLst>
          </p:cNvPr>
          <p:cNvSpPr/>
          <p:nvPr/>
        </p:nvSpPr>
        <p:spPr>
          <a:xfrm>
            <a:off x="355509" y="3885963"/>
            <a:ext cx="4104237" cy="1180788"/>
          </a:xfrm>
          <a:custGeom>
            <a:avLst/>
            <a:gdLst>
              <a:gd name="connsiteX0" fmla="*/ 0 w 4104237"/>
              <a:gd name="connsiteY0" fmla="*/ 196802 h 1180788"/>
              <a:gd name="connsiteX1" fmla="*/ 196802 w 4104237"/>
              <a:gd name="connsiteY1" fmla="*/ 0 h 1180788"/>
              <a:gd name="connsiteX2" fmla="*/ 3907435 w 4104237"/>
              <a:gd name="connsiteY2" fmla="*/ 0 h 1180788"/>
              <a:gd name="connsiteX3" fmla="*/ 4104237 w 4104237"/>
              <a:gd name="connsiteY3" fmla="*/ 196802 h 1180788"/>
              <a:gd name="connsiteX4" fmla="*/ 4104237 w 4104237"/>
              <a:gd name="connsiteY4" fmla="*/ 983986 h 1180788"/>
              <a:gd name="connsiteX5" fmla="*/ 3907435 w 4104237"/>
              <a:gd name="connsiteY5" fmla="*/ 1180788 h 1180788"/>
              <a:gd name="connsiteX6" fmla="*/ 196802 w 4104237"/>
              <a:gd name="connsiteY6" fmla="*/ 1180788 h 1180788"/>
              <a:gd name="connsiteX7" fmla="*/ 0 w 4104237"/>
              <a:gd name="connsiteY7" fmla="*/ 983986 h 1180788"/>
              <a:gd name="connsiteX8" fmla="*/ 0 w 4104237"/>
              <a:gd name="connsiteY8" fmla="*/ 196802 h 118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237" h="1180788">
                <a:moveTo>
                  <a:pt x="0" y="196802"/>
                </a:moveTo>
                <a:cubicBezTo>
                  <a:pt x="0" y="88111"/>
                  <a:pt x="88111" y="0"/>
                  <a:pt x="196802" y="0"/>
                </a:cubicBezTo>
                <a:lnTo>
                  <a:pt x="3907435" y="0"/>
                </a:lnTo>
                <a:cubicBezTo>
                  <a:pt x="4016126" y="0"/>
                  <a:pt x="4104237" y="88111"/>
                  <a:pt x="4104237" y="196802"/>
                </a:cubicBezTo>
                <a:lnTo>
                  <a:pt x="4104237" y="983986"/>
                </a:lnTo>
                <a:cubicBezTo>
                  <a:pt x="4104237" y="1092677"/>
                  <a:pt x="4016126" y="1180788"/>
                  <a:pt x="3907435" y="1180788"/>
                </a:cubicBezTo>
                <a:lnTo>
                  <a:pt x="196802" y="1180788"/>
                </a:lnTo>
                <a:cubicBezTo>
                  <a:pt x="88111" y="1180788"/>
                  <a:pt x="0" y="1092677"/>
                  <a:pt x="0" y="983986"/>
                </a:cubicBezTo>
                <a:lnTo>
                  <a:pt x="0" y="196802"/>
                </a:lnTo>
                <a:close/>
              </a:path>
            </a:pathLst>
          </a:custGeom>
          <a:solidFill>
            <a:srgbClr val="FF0000"/>
          </a:solidFill>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22411" tIns="90026" rIns="122411" bIns="90026" numCol="1" spcCol="1270" anchor="ctr" anchorCtr="0">
            <a:noAutofit/>
          </a:bodyPr>
          <a:lstStyle/>
          <a:p>
            <a:pPr marL="0" lvl="0" indent="0" algn="ctr" defTabSz="755650">
              <a:lnSpc>
                <a:spcPct val="90000"/>
              </a:lnSpc>
              <a:spcBef>
                <a:spcPct val="0"/>
              </a:spcBef>
              <a:spcAft>
                <a:spcPct val="35000"/>
              </a:spcAft>
              <a:buNone/>
            </a:pPr>
            <a:r>
              <a:rPr lang="en-US" sz="1800" b="1" kern="1200"/>
              <a:t>You lose the private key because it’s in a USB stick or hard drive</a:t>
            </a:r>
            <a:endParaRPr lang="en-US" sz="1800" kern="1200"/>
          </a:p>
        </p:txBody>
      </p:sp>
      <p:sp>
        <p:nvSpPr>
          <p:cNvPr id="11" name="Freeform: Shape 10">
            <a:extLst>
              <a:ext uri="{FF2B5EF4-FFF2-40B4-BE49-F238E27FC236}">
                <a16:creationId xmlns:a16="http://schemas.microsoft.com/office/drawing/2014/main" id="{5CA5C12E-B271-DDB9-9E39-C50229CDFC12}"/>
              </a:ext>
            </a:extLst>
          </p:cNvPr>
          <p:cNvSpPr/>
          <p:nvPr/>
        </p:nvSpPr>
        <p:spPr>
          <a:xfrm>
            <a:off x="4459746" y="5243870"/>
            <a:ext cx="7296423" cy="944632"/>
          </a:xfrm>
          <a:custGeom>
            <a:avLst/>
            <a:gdLst>
              <a:gd name="connsiteX0" fmla="*/ 157442 w 944631"/>
              <a:gd name="connsiteY0" fmla="*/ 0 h 7296422"/>
              <a:gd name="connsiteX1" fmla="*/ 787189 w 944631"/>
              <a:gd name="connsiteY1" fmla="*/ 0 h 7296422"/>
              <a:gd name="connsiteX2" fmla="*/ 944631 w 944631"/>
              <a:gd name="connsiteY2" fmla="*/ 157442 h 7296422"/>
              <a:gd name="connsiteX3" fmla="*/ 944631 w 944631"/>
              <a:gd name="connsiteY3" fmla="*/ 7296422 h 7296422"/>
              <a:gd name="connsiteX4" fmla="*/ 944631 w 944631"/>
              <a:gd name="connsiteY4" fmla="*/ 7296422 h 7296422"/>
              <a:gd name="connsiteX5" fmla="*/ 0 w 944631"/>
              <a:gd name="connsiteY5" fmla="*/ 7296422 h 7296422"/>
              <a:gd name="connsiteX6" fmla="*/ 0 w 944631"/>
              <a:gd name="connsiteY6" fmla="*/ 7296422 h 7296422"/>
              <a:gd name="connsiteX7" fmla="*/ 0 w 944631"/>
              <a:gd name="connsiteY7" fmla="*/ 157442 h 7296422"/>
              <a:gd name="connsiteX8" fmla="*/ 157442 w 944631"/>
              <a:gd name="connsiteY8" fmla="*/ 0 h 729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631" h="7296422">
                <a:moveTo>
                  <a:pt x="944631" y="1216100"/>
                </a:moveTo>
                <a:lnTo>
                  <a:pt x="944631" y="6080322"/>
                </a:lnTo>
                <a:cubicBezTo>
                  <a:pt x="944631" y="6751955"/>
                  <a:pt x="935505" y="7296418"/>
                  <a:pt x="924248" y="7296418"/>
                </a:cubicBezTo>
                <a:lnTo>
                  <a:pt x="0" y="7296418"/>
                </a:lnTo>
                <a:lnTo>
                  <a:pt x="0" y="7296418"/>
                </a:lnTo>
                <a:lnTo>
                  <a:pt x="0" y="4"/>
                </a:lnTo>
                <a:lnTo>
                  <a:pt x="0" y="4"/>
                </a:lnTo>
                <a:lnTo>
                  <a:pt x="924248" y="4"/>
                </a:lnTo>
                <a:cubicBezTo>
                  <a:pt x="935505" y="4"/>
                  <a:pt x="944631" y="544467"/>
                  <a:pt x="944631" y="1216100"/>
                </a:cubicBezTo>
                <a:close/>
              </a:path>
            </a:pathLst>
          </a:custGeom>
        </p:spPr>
        <p:style>
          <a:lnRef idx="1">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721" tIns="68974" rIns="91833" bIns="68973" numCol="1" spcCol="1270" anchor="ctr" anchorCtr="0">
            <a:noAutofit/>
          </a:bodyPr>
          <a:lstStyle/>
          <a:p>
            <a:pPr marL="114300" lvl="1" indent="-114300" algn="l" defTabSz="533400">
              <a:lnSpc>
                <a:spcPct val="90000"/>
              </a:lnSpc>
              <a:spcBef>
                <a:spcPct val="0"/>
              </a:spcBef>
              <a:spcAft>
                <a:spcPct val="15000"/>
              </a:spcAft>
              <a:buChar char="•"/>
            </a:pPr>
            <a:r>
              <a:rPr lang="en-US" sz="1400" kern="1200"/>
              <a:t>No more intermediate certificate creation for manufacturing, line down</a:t>
            </a:r>
          </a:p>
          <a:p>
            <a:pPr marL="114300" lvl="1" indent="-114300" algn="l" defTabSz="533400">
              <a:lnSpc>
                <a:spcPct val="90000"/>
              </a:lnSpc>
              <a:spcBef>
                <a:spcPct val="0"/>
              </a:spcBef>
              <a:spcAft>
                <a:spcPct val="15000"/>
              </a:spcAft>
              <a:buChar char="•"/>
            </a:pPr>
            <a:r>
              <a:rPr lang="en-US" sz="1400" kern="1200"/>
              <a:t>Service outage</a:t>
            </a:r>
          </a:p>
        </p:txBody>
      </p:sp>
      <p:sp>
        <p:nvSpPr>
          <p:cNvPr id="12" name="Freeform: Shape 11">
            <a:extLst>
              <a:ext uri="{FF2B5EF4-FFF2-40B4-BE49-F238E27FC236}">
                <a16:creationId xmlns:a16="http://schemas.microsoft.com/office/drawing/2014/main" id="{DBBF567C-D394-01AA-1923-684AE488B44A}"/>
              </a:ext>
            </a:extLst>
          </p:cNvPr>
          <p:cNvSpPr/>
          <p:nvPr/>
        </p:nvSpPr>
        <p:spPr>
          <a:xfrm>
            <a:off x="355509" y="5125792"/>
            <a:ext cx="4104237" cy="1180788"/>
          </a:xfrm>
          <a:custGeom>
            <a:avLst/>
            <a:gdLst>
              <a:gd name="connsiteX0" fmla="*/ 0 w 4104237"/>
              <a:gd name="connsiteY0" fmla="*/ 196802 h 1180788"/>
              <a:gd name="connsiteX1" fmla="*/ 196802 w 4104237"/>
              <a:gd name="connsiteY1" fmla="*/ 0 h 1180788"/>
              <a:gd name="connsiteX2" fmla="*/ 3907435 w 4104237"/>
              <a:gd name="connsiteY2" fmla="*/ 0 h 1180788"/>
              <a:gd name="connsiteX3" fmla="*/ 4104237 w 4104237"/>
              <a:gd name="connsiteY3" fmla="*/ 196802 h 1180788"/>
              <a:gd name="connsiteX4" fmla="*/ 4104237 w 4104237"/>
              <a:gd name="connsiteY4" fmla="*/ 983986 h 1180788"/>
              <a:gd name="connsiteX5" fmla="*/ 3907435 w 4104237"/>
              <a:gd name="connsiteY5" fmla="*/ 1180788 h 1180788"/>
              <a:gd name="connsiteX6" fmla="*/ 196802 w 4104237"/>
              <a:gd name="connsiteY6" fmla="*/ 1180788 h 1180788"/>
              <a:gd name="connsiteX7" fmla="*/ 0 w 4104237"/>
              <a:gd name="connsiteY7" fmla="*/ 983986 h 1180788"/>
              <a:gd name="connsiteX8" fmla="*/ 0 w 4104237"/>
              <a:gd name="connsiteY8" fmla="*/ 196802 h 118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237" h="1180788">
                <a:moveTo>
                  <a:pt x="0" y="196802"/>
                </a:moveTo>
                <a:cubicBezTo>
                  <a:pt x="0" y="88111"/>
                  <a:pt x="88111" y="0"/>
                  <a:pt x="196802" y="0"/>
                </a:cubicBezTo>
                <a:lnTo>
                  <a:pt x="3907435" y="0"/>
                </a:lnTo>
                <a:cubicBezTo>
                  <a:pt x="4016126" y="0"/>
                  <a:pt x="4104237" y="88111"/>
                  <a:pt x="4104237" y="196802"/>
                </a:cubicBezTo>
                <a:lnTo>
                  <a:pt x="4104237" y="983986"/>
                </a:lnTo>
                <a:cubicBezTo>
                  <a:pt x="4104237" y="1092677"/>
                  <a:pt x="4016126" y="1180788"/>
                  <a:pt x="3907435" y="1180788"/>
                </a:cubicBezTo>
                <a:lnTo>
                  <a:pt x="196802" y="1180788"/>
                </a:lnTo>
                <a:cubicBezTo>
                  <a:pt x="88111" y="1180788"/>
                  <a:pt x="0" y="1092677"/>
                  <a:pt x="0" y="983986"/>
                </a:cubicBezTo>
                <a:lnTo>
                  <a:pt x="0" y="196802"/>
                </a:lnTo>
                <a:close/>
              </a:path>
            </a:pathLst>
          </a:custGeom>
          <a:solidFill>
            <a:srgbClr val="FF0000"/>
          </a:solidFill>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22411" tIns="90026" rIns="122411" bIns="90026" numCol="1" spcCol="1270" anchor="ctr" anchorCtr="0">
            <a:noAutofit/>
          </a:bodyPr>
          <a:lstStyle/>
          <a:p>
            <a:pPr marL="0" lvl="0" indent="0" algn="ctr" defTabSz="755650">
              <a:lnSpc>
                <a:spcPct val="90000"/>
              </a:lnSpc>
              <a:spcBef>
                <a:spcPct val="0"/>
              </a:spcBef>
              <a:spcAft>
                <a:spcPct val="35000"/>
              </a:spcAft>
              <a:buNone/>
            </a:pPr>
            <a:r>
              <a:rPr lang="en-US" sz="1800" b="1" kern="1200"/>
              <a:t>There was a problem, you need to access the </a:t>
            </a:r>
            <a:r>
              <a:rPr lang="en-US" sz="1800" b="1" kern="1200" err="1"/>
              <a:t>rootCA</a:t>
            </a:r>
            <a:r>
              <a:rPr lang="en-US" sz="1800" b="1" kern="1200"/>
              <a:t> private key</a:t>
            </a:r>
            <a:r>
              <a:rPr lang="en-US" sz="1800" b="1"/>
              <a:t>, it’s nowhere to be found</a:t>
            </a:r>
            <a:endParaRPr lang="en-US" sz="1800" kern="1200"/>
          </a:p>
        </p:txBody>
      </p:sp>
      <p:sp>
        <p:nvSpPr>
          <p:cNvPr id="3" name="Slide Number Placeholder 2">
            <a:extLst>
              <a:ext uri="{FF2B5EF4-FFF2-40B4-BE49-F238E27FC236}">
                <a16:creationId xmlns:a16="http://schemas.microsoft.com/office/drawing/2014/main" id="{DAC72BBE-10C8-E0DA-21AB-EC11B538A8E1}"/>
              </a:ext>
            </a:extLst>
          </p:cNvPr>
          <p:cNvSpPr>
            <a:spLocks noGrp="1"/>
          </p:cNvSpPr>
          <p:nvPr>
            <p:ph type="sldNum" sz="quarter" idx="4"/>
          </p:nvPr>
        </p:nvSpPr>
        <p:spPr/>
        <p:txBody>
          <a:bodyPr/>
          <a:lstStyle/>
          <a:p>
            <a:fld id="{4081AA82-C1C2-924B-B843-6C0FB13ED72E}" type="slidenum">
              <a:rPr lang="en-US" smtClean="0"/>
              <a:t>26</a:t>
            </a:fld>
            <a:endParaRPr lang="en-US"/>
          </a:p>
        </p:txBody>
      </p:sp>
    </p:spTree>
    <p:extLst>
      <p:ext uri="{BB962C8B-B14F-4D97-AF65-F5344CB8AC3E}">
        <p14:creationId xmlns:p14="http://schemas.microsoft.com/office/powerpoint/2010/main" val="320952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FB08D-61D9-31F3-611C-05E2CC5C8108}"/>
              </a:ext>
            </a:extLst>
          </p:cNvPr>
          <p:cNvSpPr>
            <a:spLocks noGrp="1"/>
          </p:cNvSpPr>
          <p:nvPr>
            <p:ph type="title"/>
          </p:nvPr>
        </p:nvSpPr>
        <p:spPr/>
        <p:txBody>
          <a:bodyPr/>
          <a:lstStyle/>
          <a:p>
            <a:r>
              <a:rPr lang="en-US"/>
              <a:t>Custom PKI</a:t>
            </a:r>
          </a:p>
        </p:txBody>
      </p:sp>
      <p:graphicFrame>
        <p:nvGraphicFramePr>
          <p:cNvPr id="5" name="Content Placeholder 4">
            <a:extLst>
              <a:ext uri="{FF2B5EF4-FFF2-40B4-BE49-F238E27FC236}">
                <a16:creationId xmlns:a16="http://schemas.microsoft.com/office/drawing/2014/main" id="{DE81BA0C-89CF-815A-35EF-C13B62F2CBD7}"/>
              </a:ext>
            </a:extLst>
          </p:cNvPr>
          <p:cNvGraphicFramePr>
            <a:graphicFrameLocks noGrp="1"/>
          </p:cNvGraphicFramePr>
          <p:nvPr>
            <p:ph sz="quarter" idx="13"/>
          </p:nvPr>
        </p:nvGraphicFramePr>
        <p:xfrm>
          <a:off x="1752688" y="874056"/>
          <a:ext cx="10554711" cy="4701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50D65C8A-6329-6CF8-F2A6-35962EFFD84B}"/>
              </a:ext>
            </a:extLst>
          </p:cNvPr>
          <p:cNvSpPr>
            <a:spLocks noGrp="1"/>
          </p:cNvSpPr>
          <p:nvPr>
            <p:ph type="sldNum" sz="quarter" idx="11"/>
          </p:nvPr>
        </p:nvSpPr>
        <p:spPr>
          <a:xfrm>
            <a:off x="75733" y="6413761"/>
            <a:ext cx="541052" cy="365125"/>
          </a:xfrm>
          <a:prstGeom prst="rect">
            <a:avLst/>
          </a:prstGeom>
        </p:spPr>
        <p:txBody>
          <a:bodyPr vert="horz" lIns="121888" tIns="60944" rIns="121888" bIns="60944" rtlCol="0" anchor="ctr"/>
          <a:lstStyle>
            <a:defPPr>
              <a:defRPr lang="en-US"/>
            </a:defPPr>
            <a:lvl1pPr marL="0" algn="l" defTabSz="609443" rtl="0" eaLnBrk="1" latinLnBrk="0" hangingPunct="1">
              <a:defRPr sz="1300" kern="1200">
                <a:solidFill>
                  <a:schemeClr val="tx1">
                    <a:tint val="75000"/>
                  </a:schemeClr>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a:lstStyle>
          <a:p>
            <a:pPr algn="r"/>
            <a:fld id="{8C966FB5-52B7-6949-B0A0-AF71D5B5D070}" type="slidenum">
              <a:rPr lang="en-US" smtClean="0"/>
              <a:pPr algn="r"/>
              <a:t>27</a:t>
            </a:fld>
            <a:endParaRPr lang="en-US"/>
          </a:p>
        </p:txBody>
      </p:sp>
      <p:grpSp>
        <p:nvGrpSpPr>
          <p:cNvPr id="8" name="Group 7">
            <a:extLst>
              <a:ext uri="{FF2B5EF4-FFF2-40B4-BE49-F238E27FC236}">
                <a16:creationId xmlns:a16="http://schemas.microsoft.com/office/drawing/2014/main" id="{194F2D52-9C80-1A4F-A029-6E8B88C12BE1}"/>
              </a:ext>
            </a:extLst>
          </p:cNvPr>
          <p:cNvGrpSpPr/>
          <p:nvPr/>
        </p:nvGrpSpPr>
        <p:grpSpPr>
          <a:xfrm>
            <a:off x="8442508" y="1213100"/>
            <a:ext cx="416916" cy="212822"/>
            <a:chOff x="7075081" y="1507013"/>
            <a:chExt cx="416916" cy="212822"/>
          </a:xfrm>
        </p:grpSpPr>
        <p:pic>
          <p:nvPicPr>
            <p:cNvPr id="6" name="Picture 5" descr="red-key-md.png">
              <a:extLst>
                <a:ext uri="{FF2B5EF4-FFF2-40B4-BE49-F238E27FC236}">
                  <a16:creationId xmlns:a16="http://schemas.microsoft.com/office/drawing/2014/main" id="{75AFC27E-A313-91EA-78EF-4ABB525A6077}"/>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7075081" y="1507013"/>
              <a:ext cx="208458" cy="212822"/>
            </a:xfrm>
            <a:prstGeom prst="rect">
              <a:avLst/>
            </a:prstGeom>
          </p:spPr>
        </p:pic>
        <p:pic>
          <p:nvPicPr>
            <p:cNvPr id="7" name="Picture 6" descr="green-key-th.png">
              <a:extLst>
                <a:ext uri="{FF2B5EF4-FFF2-40B4-BE49-F238E27FC236}">
                  <a16:creationId xmlns:a16="http://schemas.microsoft.com/office/drawing/2014/main" id="{4E7B5C6B-13AB-8C22-ACA0-ADB94F6937A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283539" y="1507013"/>
              <a:ext cx="208458" cy="212822"/>
            </a:xfrm>
            <a:prstGeom prst="rect">
              <a:avLst/>
            </a:prstGeom>
          </p:spPr>
        </p:pic>
      </p:grpSp>
      <p:grpSp>
        <p:nvGrpSpPr>
          <p:cNvPr id="19" name="Group 18">
            <a:extLst>
              <a:ext uri="{FF2B5EF4-FFF2-40B4-BE49-F238E27FC236}">
                <a16:creationId xmlns:a16="http://schemas.microsoft.com/office/drawing/2014/main" id="{A4B95FE9-F106-96D0-80D2-FADE4CDECD72}"/>
              </a:ext>
            </a:extLst>
          </p:cNvPr>
          <p:cNvGrpSpPr/>
          <p:nvPr/>
        </p:nvGrpSpPr>
        <p:grpSpPr>
          <a:xfrm>
            <a:off x="8485486" y="3049598"/>
            <a:ext cx="747876" cy="350513"/>
            <a:chOff x="2815279" y="3146830"/>
            <a:chExt cx="747876" cy="350513"/>
          </a:xfrm>
        </p:grpSpPr>
        <p:grpSp>
          <p:nvGrpSpPr>
            <p:cNvPr id="20" name="Group 19">
              <a:extLst>
                <a:ext uri="{FF2B5EF4-FFF2-40B4-BE49-F238E27FC236}">
                  <a16:creationId xmlns:a16="http://schemas.microsoft.com/office/drawing/2014/main" id="{49FA5FD9-0B74-12DF-1B6E-2C4C3514CFA5}"/>
                </a:ext>
              </a:extLst>
            </p:cNvPr>
            <p:cNvGrpSpPr/>
            <p:nvPr/>
          </p:nvGrpSpPr>
          <p:grpSpPr>
            <a:xfrm>
              <a:off x="2815279" y="3216178"/>
              <a:ext cx="416916" cy="212822"/>
              <a:chOff x="7075081" y="1507013"/>
              <a:chExt cx="416916" cy="212822"/>
            </a:xfrm>
          </p:grpSpPr>
          <p:pic>
            <p:nvPicPr>
              <p:cNvPr id="22" name="Picture 21" descr="red-key-md.png">
                <a:extLst>
                  <a:ext uri="{FF2B5EF4-FFF2-40B4-BE49-F238E27FC236}">
                    <a16:creationId xmlns:a16="http://schemas.microsoft.com/office/drawing/2014/main" id="{8F9893B0-D003-A4FA-BFF3-0081D2B42AED}"/>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7075081" y="1507013"/>
                <a:ext cx="208458" cy="212822"/>
              </a:xfrm>
              <a:prstGeom prst="rect">
                <a:avLst/>
              </a:prstGeom>
            </p:spPr>
          </p:pic>
          <p:pic>
            <p:nvPicPr>
              <p:cNvPr id="23" name="Picture 22" descr="green-key-th.png">
                <a:extLst>
                  <a:ext uri="{FF2B5EF4-FFF2-40B4-BE49-F238E27FC236}">
                    <a16:creationId xmlns:a16="http://schemas.microsoft.com/office/drawing/2014/main" id="{7F30875E-C129-185A-D4B1-C764A3300F8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283539" y="1507013"/>
                <a:ext cx="208458" cy="212822"/>
              </a:xfrm>
              <a:prstGeom prst="rect">
                <a:avLst/>
              </a:prstGeom>
            </p:spPr>
          </p:pic>
        </p:grpSp>
        <p:pic>
          <p:nvPicPr>
            <p:cNvPr id="21" name="Picture 20">
              <a:extLst>
                <a:ext uri="{FF2B5EF4-FFF2-40B4-BE49-F238E27FC236}">
                  <a16:creationId xmlns:a16="http://schemas.microsoft.com/office/drawing/2014/main" id="{4A484A6E-5769-5073-AE2F-877DC816D1C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208771" y="3146830"/>
              <a:ext cx="354384" cy="350513"/>
            </a:xfrm>
            <a:prstGeom prst="rect">
              <a:avLst/>
            </a:prstGeom>
          </p:spPr>
        </p:pic>
      </p:grpSp>
      <p:grpSp>
        <p:nvGrpSpPr>
          <p:cNvPr id="44" name="Group 43">
            <a:extLst>
              <a:ext uri="{FF2B5EF4-FFF2-40B4-BE49-F238E27FC236}">
                <a16:creationId xmlns:a16="http://schemas.microsoft.com/office/drawing/2014/main" id="{BB9270FC-8D1D-B228-9133-3944D6CE29E9}"/>
              </a:ext>
            </a:extLst>
          </p:cNvPr>
          <p:cNvGrpSpPr/>
          <p:nvPr/>
        </p:nvGrpSpPr>
        <p:grpSpPr>
          <a:xfrm>
            <a:off x="3646571" y="5680935"/>
            <a:ext cx="726911" cy="351199"/>
            <a:chOff x="498207" y="5111046"/>
            <a:chExt cx="726911" cy="351199"/>
          </a:xfrm>
        </p:grpSpPr>
        <p:pic>
          <p:nvPicPr>
            <p:cNvPr id="40" name="Picture 39">
              <a:extLst>
                <a:ext uri="{FF2B5EF4-FFF2-40B4-BE49-F238E27FC236}">
                  <a16:creationId xmlns:a16="http://schemas.microsoft.com/office/drawing/2014/main" id="{2E4D7092-B5BE-4E85-9CAC-A1C9E463E81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15123" y="5111046"/>
              <a:ext cx="309995" cy="351199"/>
            </a:xfrm>
            <a:prstGeom prst="rect">
              <a:avLst/>
            </a:prstGeom>
          </p:spPr>
        </p:pic>
        <p:grpSp>
          <p:nvGrpSpPr>
            <p:cNvPr id="41" name="Group 40">
              <a:extLst>
                <a:ext uri="{FF2B5EF4-FFF2-40B4-BE49-F238E27FC236}">
                  <a16:creationId xmlns:a16="http://schemas.microsoft.com/office/drawing/2014/main" id="{8685013D-7D85-EB77-ED94-4345D02E1D86}"/>
                </a:ext>
              </a:extLst>
            </p:cNvPr>
            <p:cNvGrpSpPr/>
            <p:nvPr/>
          </p:nvGrpSpPr>
          <p:grpSpPr>
            <a:xfrm>
              <a:off x="498207" y="5174970"/>
              <a:ext cx="416916" cy="212822"/>
              <a:chOff x="7075081" y="1507013"/>
              <a:chExt cx="416916" cy="212822"/>
            </a:xfrm>
          </p:grpSpPr>
          <p:pic>
            <p:nvPicPr>
              <p:cNvPr id="42" name="Picture 41" descr="red-key-md.png">
                <a:extLst>
                  <a:ext uri="{FF2B5EF4-FFF2-40B4-BE49-F238E27FC236}">
                    <a16:creationId xmlns:a16="http://schemas.microsoft.com/office/drawing/2014/main" id="{B9F01769-BDB1-DC20-F484-D4B505B4B536}"/>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7075081" y="1507013"/>
                <a:ext cx="208458" cy="212822"/>
              </a:xfrm>
              <a:prstGeom prst="rect">
                <a:avLst/>
              </a:prstGeom>
            </p:spPr>
          </p:pic>
          <p:pic>
            <p:nvPicPr>
              <p:cNvPr id="43" name="Picture 42" descr="green-key-th.png">
                <a:extLst>
                  <a:ext uri="{FF2B5EF4-FFF2-40B4-BE49-F238E27FC236}">
                    <a16:creationId xmlns:a16="http://schemas.microsoft.com/office/drawing/2014/main" id="{75951D25-F3A8-7793-388F-ECB00E5862F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283539" y="1507013"/>
                <a:ext cx="208458" cy="212822"/>
              </a:xfrm>
              <a:prstGeom prst="rect">
                <a:avLst/>
              </a:prstGeom>
            </p:spPr>
          </p:pic>
        </p:grpSp>
      </p:grpSp>
      <p:grpSp>
        <p:nvGrpSpPr>
          <p:cNvPr id="50" name="Group 49">
            <a:extLst>
              <a:ext uri="{FF2B5EF4-FFF2-40B4-BE49-F238E27FC236}">
                <a16:creationId xmlns:a16="http://schemas.microsoft.com/office/drawing/2014/main" id="{929A089C-98AF-6683-D4CD-A41B7F3527FD}"/>
              </a:ext>
            </a:extLst>
          </p:cNvPr>
          <p:cNvGrpSpPr/>
          <p:nvPr/>
        </p:nvGrpSpPr>
        <p:grpSpPr>
          <a:xfrm>
            <a:off x="9594315" y="5680935"/>
            <a:ext cx="726911" cy="351199"/>
            <a:chOff x="498207" y="5111046"/>
            <a:chExt cx="726911" cy="351199"/>
          </a:xfrm>
        </p:grpSpPr>
        <p:pic>
          <p:nvPicPr>
            <p:cNvPr id="51" name="Picture 50">
              <a:extLst>
                <a:ext uri="{FF2B5EF4-FFF2-40B4-BE49-F238E27FC236}">
                  <a16:creationId xmlns:a16="http://schemas.microsoft.com/office/drawing/2014/main" id="{0A01C1C6-EFE1-D99E-F0FA-58D2AB0CF3DB}"/>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15123" y="5111046"/>
              <a:ext cx="309995" cy="351199"/>
            </a:xfrm>
            <a:prstGeom prst="rect">
              <a:avLst/>
            </a:prstGeom>
          </p:spPr>
        </p:pic>
        <p:grpSp>
          <p:nvGrpSpPr>
            <p:cNvPr id="52" name="Group 51">
              <a:extLst>
                <a:ext uri="{FF2B5EF4-FFF2-40B4-BE49-F238E27FC236}">
                  <a16:creationId xmlns:a16="http://schemas.microsoft.com/office/drawing/2014/main" id="{525AE0DD-62F9-2CFC-EB06-A4C40CFA831E}"/>
                </a:ext>
              </a:extLst>
            </p:cNvPr>
            <p:cNvGrpSpPr/>
            <p:nvPr/>
          </p:nvGrpSpPr>
          <p:grpSpPr>
            <a:xfrm>
              <a:off x="498207" y="5174970"/>
              <a:ext cx="416916" cy="212822"/>
              <a:chOff x="7075081" y="1507013"/>
              <a:chExt cx="416916" cy="212822"/>
            </a:xfrm>
          </p:grpSpPr>
          <p:pic>
            <p:nvPicPr>
              <p:cNvPr id="53" name="Picture 52" descr="red-key-md.png">
                <a:extLst>
                  <a:ext uri="{FF2B5EF4-FFF2-40B4-BE49-F238E27FC236}">
                    <a16:creationId xmlns:a16="http://schemas.microsoft.com/office/drawing/2014/main" id="{3E831B57-F965-0BBB-6617-D9B67314C958}"/>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7075081" y="1507013"/>
                <a:ext cx="208458" cy="212822"/>
              </a:xfrm>
              <a:prstGeom prst="rect">
                <a:avLst/>
              </a:prstGeom>
            </p:spPr>
          </p:pic>
          <p:pic>
            <p:nvPicPr>
              <p:cNvPr id="54" name="Picture 53" descr="green-key-th.png">
                <a:extLst>
                  <a:ext uri="{FF2B5EF4-FFF2-40B4-BE49-F238E27FC236}">
                    <a16:creationId xmlns:a16="http://schemas.microsoft.com/office/drawing/2014/main" id="{F3A97496-292A-1BB2-0377-92A65DB0DCE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283539" y="1507013"/>
                <a:ext cx="208458" cy="212822"/>
              </a:xfrm>
              <a:prstGeom prst="rect">
                <a:avLst/>
              </a:prstGeom>
            </p:spPr>
          </p:pic>
        </p:grpSp>
      </p:grpSp>
      <p:grpSp>
        <p:nvGrpSpPr>
          <p:cNvPr id="80" name="Group 79">
            <a:extLst>
              <a:ext uri="{FF2B5EF4-FFF2-40B4-BE49-F238E27FC236}">
                <a16:creationId xmlns:a16="http://schemas.microsoft.com/office/drawing/2014/main" id="{3F06D3A3-294D-D19A-306A-67D7EC4B0FA6}"/>
              </a:ext>
            </a:extLst>
          </p:cNvPr>
          <p:cNvGrpSpPr/>
          <p:nvPr/>
        </p:nvGrpSpPr>
        <p:grpSpPr>
          <a:xfrm>
            <a:off x="6790755" y="5755388"/>
            <a:ext cx="726911" cy="351199"/>
            <a:chOff x="498207" y="5111046"/>
            <a:chExt cx="726911" cy="351199"/>
          </a:xfrm>
        </p:grpSpPr>
        <p:pic>
          <p:nvPicPr>
            <p:cNvPr id="81" name="Picture 80">
              <a:extLst>
                <a:ext uri="{FF2B5EF4-FFF2-40B4-BE49-F238E27FC236}">
                  <a16:creationId xmlns:a16="http://schemas.microsoft.com/office/drawing/2014/main" id="{8E44897E-9B72-B393-48F9-5821E67594CA}"/>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15123" y="5111046"/>
              <a:ext cx="309995" cy="351199"/>
            </a:xfrm>
            <a:prstGeom prst="rect">
              <a:avLst/>
            </a:prstGeom>
          </p:spPr>
        </p:pic>
        <p:grpSp>
          <p:nvGrpSpPr>
            <p:cNvPr id="82" name="Group 81">
              <a:extLst>
                <a:ext uri="{FF2B5EF4-FFF2-40B4-BE49-F238E27FC236}">
                  <a16:creationId xmlns:a16="http://schemas.microsoft.com/office/drawing/2014/main" id="{C483923F-6682-6B95-2257-5B6358BD67F8}"/>
                </a:ext>
              </a:extLst>
            </p:cNvPr>
            <p:cNvGrpSpPr/>
            <p:nvPr/>
          </p:nvGrpSpPr>
          <p:grpSpPr>
            <a:xfrm>
              <a:off x="498207" y="5174970"/>
              <a:ext cx="416916" cy="212822"/>
              <a:chOff x="7075081" y="1507013"/>
              <a:chExt cx="416916" cy="212822"/>
            </a:xfrm>
          </p:grpSpPr>
          <p:pic>
            <p:nvPicPr>
              <p:cNvPr id="83" name="Picture 82" descr="red-key-md.png">
                <a:extLst>
                  <a:ext uri="{FF2B5EF4-FFF2-40B4-BE49-F238E27FC236}">
                    <a16:creationId xmlns:a16="http://schemas.microsoft.com/office/drawing/2014/main" id="{C34D0856-020E-1386-F916-DC2CB357CCDF}"/>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7075081" y="1507013"/>
                <a:ext cx="208458" cy="212822"/>
              </a:xfrm>
              <a:prstGeom prst="rect">
                <a:avLst/>
              </a:prstGeom>
            </p:spPr>
          </p:pic>
          <p:pic>
            <p:nvPicPr>
              <p:cNvPr id="84" name="Picture 83" descr="green-key-th.png">
                <a:extLst>
                  <a:ext uri="{FF2B5EF4-FFF2-40B4-BE49-F238E27FC236}">
                    <a16:creationId xmlns:a16="http://schemas.microsoft.com/office/drawing/2014/main" id="{DA598163-E0CF-BF8F-CA09-9E0163C9B9B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283539" y="1507013"/>
                <a:ext cx="208458" cy="212822"/>
              </a:xfrm>
              <a:prstGeom prst="rect">
                <a:avLst/>
              </a:prstGeom>
            </p:spPr>
          </p:pic>
        </p:grpSp>
      </p:grpSp>
      <p:sp>
        <p:nvSpPr>
          <p:cNvPr id="3" name="TextBox 2">
            <a:extLst>
              <a:ext uri="{FF2B5EF4-FFF2-40B4-BE49-F238E27FC236}">
                <a16:creationId xmlns:a16="http://schemas.microsoft.com/office/drawing/2014/main" id="{75CE3CE2-2BE8-EEFF-FC3D-0EA1227C1F96}"/>
              </a:ext>
            </a:extLst>
          </p:cNvPr>
          <p:cNvSpPr txBox="1"/>
          <p:nvPr/>
        </p:nvSpPr>
        <p:spPr>
          <a:xfrm>
            <a:off x="249575" y="1042741"/>
            <a:ext cx="4361688" cy="830997"/>
          </a:xfrm>
          <a:prstGeom prst="rect">
            <a:avLst/>
          </a:prstGeom>
          <a:noFill/>
        </p:spPr>
        <p:txBody>
          <a:bodyPr wrap="square" rtlCol="0">
            <a:spAutoFit/>
          </a:bodyPr>
          <a:lstStyle/>
          <a:p>
            <a:r>
              <a:rPr lang="en-US"/>
              <a:t>With customized Company Name and Organization fields</a:t>
            </a:r>
          </a:p>
        </p:txBody>
      </p:sp>
      <p:sp>
        <p:nvSpPr>
          <p:cNvPr id="9" name="TextBox 8">
            <a:extLst>
              <a:ext uri="{FF2B5EF4-FFF2-40B4-BE49-F238E27FC236}">
                <a16:creationId xmlns:a16="http://schemas.microsoft.com/office/drawing/2014/main" id="{8FA10FAF-2099-573E-861A-A6BA81B5B212}"/>
              </a:ext>
            </a:extLst>
          </p:cNvPr>
          <p:cNvSpPr txBox="1"/>
          <p:nvPr/>
        </p:nvSpPr>
        <p:spPr>
          <a:xfrm>
            <a:off x="249575" y="2693100"/>
            <a:ext cx="4361688" cy="830997"/>
          </a:xfrm>
          <a:prstGeom prst="rect">
            <a:avLst/>
          </a:prstGeom>
          <a:noFill/>
        </p:spPr>
        <p:txBody>
          <a:bodyPr wrap="square" rtlCol="0">
            <a:spAutoFit/>
          </a:bodyPr>
          <a:lstStyle/>
          <a:p>
            <a:r>
              <a:rPr lang="en-US"/>
              <a:t>With customized Company Name and Organization fields</a:t>
            </a:r>
          </a:p>
        </p:txBody>
      </p:sp>
    </p:spTree>
    <p:extLst>
      <p:ext uri="{BB962C8B-B14F-4D97-AF65-F5344CB8AC3E}">
        <p14:creationId xmlns:p14="http://schemas.microsoft.com/office/powerpoint/2010/main" val="3552859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E81BA0C-89CF-815A-35EF-C13B62F2CBD7}"/>
              </a:ext>
            </a:extLst>
          </p:cNvPr>
          <p:cNvGraphicFramePr>
            <a:graphicFrameLocks noGrp="1"/>
          </p:cNvGraphicFramePr>
          <p:nvPr>
            <p:ph sz="quarter" idx="13"/>
          </p:nvPr>
        </p:nvGraphicFramePr>
        <p:xfrm>
          <a:off x="307754" y="1065992"/>
          <a:ext cx="11401425" cy="5979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597FB08D-61D9-31F3-611C-05E2CC5C8108}"/>
              </a:ext>
            </a:extLst>
          </p:cNvPr>
          <p:cNvSpPr>
            <a:spLocks noGrp="1"/>
          </p:cNvSpPr>
          <p:nvPr>
            <p:ph type="title"/>
          </p:nvPr>
        </p:nvSpPr>
        <p:spPr/>
        <p:txBody>
          <a:bodyPr/>
          <a:lstStyle/>
          <a:p>
            <a:r>
              <a:rPr lang="en-US"/>
              <a:t>Custom PKI scales your ecosystem</a:t>
            </a:r>
          </a:p>
        </p:txBody>
      </p:sp>
      <p:sp>
        <p:nvSpPr>
          <p:cNvPr id="3" name="TextBox 2">
            <a:extLst>
              <a:ext uri="{FF2B5EF4-FFF2-40B4-BE49-F238E27FC236}">
                <a16:creationId xmlns:a16="http://schemas.microsoft.com/office/drawing/2014/main" id="{55D5DC45-1E94-E22B-46ED-8C64B7755557}"/>
              </a:ext>
            </a:extLst>
          </p:cNvPr>
          <p:cNvSpPr txBox="1"/>
          <p:nvPr/>
        </p:nvSpPr>
        <p:spPr>
          <a:xfrm>
            <a:off x="892436" y="3138097"/>
            <a:ext cx="1288153" cy="461665"/>
          </a:xfrm>
          <a:prstGeom prst="rect">
            <a:avLst/>
          </a:prstGeom>
          <a:noFill/>
        </p:spPr>
        <p:txBody>
          <a:bodyPr wrap="square" rtlCol="0">
            <a:spAutoFit/>
          </a:bodyPr>
          <a:lstStyle/>
          <a:p>
            <a:r>
              <a:rPr lang="en-US"/>
              <a:t>ICA1</a:t>
            </a:r>
          </a:p>
        </p:txBody>
      </p:sp>
      <p:sp>
        <p:nvSpPr>
          <p:cNvPr id="9" name="TextBox 8">
            <a:extLst>
              <a:ext uri="{FF2B5EF4-FFF2-40B4-BE49-F238E27FC236}">
                <a16:creationId xmlns:a16="http://schemas.microsoft.com/office/drawing/2014/main" id="{1F7B63E8-7EAE-4504-ADC7-F73B59FBAA5D}"/>
              </a:ext>
            </a:extLst>
          </p:cNvPr>
          <p:cNvSpPr txBox="1"/>
          <p:nvPr/>
        </p:nvSpPr>
        <p:spPr>
          <a:xfrm>
            <a:off x="4800939" y="3126574"/>
            <a:ext cx="1288153" cy="461665"/>
          </a:xfrm>
          <a:prstGeom prst="rect">
            <a:avLst/>
          </a:prstGeom>
          <a:noFill/>
        </p:spPr>
        <p:txBody>
          <a:bodyPr wrap="square" rtlCol="0">
            <a:spAutoFit/>
          </a:bodyPr>
          <a:lstStyle/>
          <a:p>
            <a:r>
              <a:rPr lang="en-US"/>
              <a:t>ICA2</a:t>
            </a:r>
          </a:p>
        </p:txBody>
      </p:sp>
      <p:sp>
        <p:nvSpPr>
          <p:cNvPr id="10" name="TextBox 9">
            <a:extLst>
              <a:ext uri="{FF2B5EF4-FFF2-40B4-BE49-F238E27FC236}">
                <a16:creationId xmlns:a16="http://schemas.microsoft.com/office/drawing/2014/main" id="{DC576B94-EF92-DB26-2DE3-2EC0FC0A954F}"/>
              </a:ext>
            </a:extLst>
          </p:cNvPr>
          <p:cNvSpPr txBox="1"/>
          <p:nvPr/>
        </p:nvSpPr>
        <p:spPr>
          <a:xfrm>
            <a:off x="8642195" y="3138097"/>
            <a:ext cx="1288153" cy="461665"/>
          </a:xfrm>
          <a:prstGeom prst="rect">
            <a:avLst/>
          </a:prstGeom>
          <a:noFill/>
        </p:spPr>
        <p:txBody>
          <a:bodyPr wrap="square" rtlCol="0">
            <a:spAutoFit/>
          </a:bodyPr>
          <a:lstStyle/>
          <a:p>
            <a:r>
              <a:rPr lang="en-US"/>
              <a:t>ICA3</a:t>
            </a:r>
          </a:p>
        </p:txBody>
      </p:sp>
      <p:sp>
        <p:nvSpPr>
          <p:cNvPr id="11" name="TextBox 10">
            <a:extLst>
              <a:ext uri="{FF2B5EF4-FFF2-40B4-BE49-F238E27FC236}">
                <a16:creationId xmlns:a16="http://schemas.microsoft.com/office/drawing/2014/main" id="{2E6096FB-AED6-EA7D-1F9A-1FFBBF149F0A}"/>
              </a:ext>
            </a:extLst>
          </p:cNvPr>
          <p:cNvSpPr txBox="1"/>
          <p:nvPr/>
        </p:nvSpPr>
        <p:spPr>
          <a:xfrm>
            <a:off x="1301803" y="1223477"/>
            <a:ext cx="2159676" cy="830997"/>
          </a:xfrm>
          <a:prstGeom prst="rect">
            <a:avLst/>
          </a:prstGeom>
          <a:solidFill>
            <a:srgbClr val="FF0000"/>
          </a:solidFill>
        </p:spPr>
        <p:txBody>
          <a:bodyPr wrap="square" rtlCol="0">
            <a:spAutoFit/>
          </a:bodyPr>
          <a:lstStyle/>
          <a:p>
            <a:pPr algn="ctr"/>
            <a:r>
              <a:rPr lang="en-US">
                <a:solidFill>
                  <a:schemeClr val="bg1"/>
                </a:solidFill>
              </a:rPr>
              <a:t>Lots of private keys to protect</a:t>
            </a:r>
          </a:p>
        </p:txBody>
      </p:sp>
      <p:pic>
        <p:nvPicPr>
          <p:cNvPr id="14" name="Graphic 13" descr="Key outline">
            <a:extLst>
              <a:ext uri="{FF2B5EF4-FFF2-40B4-BE49-F238E27FC236}">
                <a16:creationId xmlns:a16="http://schemas.microsoft.com/office/drawing/2014/main" id="{B9E89D47-C1F0-ECD2-D6B3-0D4B532D2DD4}"/>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558573" y="3191077"/>
            <a:ext cx="449996" cy="449996"/>
          </a:xfrm>
          <a:prstGeom prst="rect">
            <a:avLst/>
          </a:prstGeom>
        </p:spPr>
      </p:pic>
      <p:pic>
        <p:nvPicPr>
          <p:cNvPr id="15" name="Graphic 14" descr="Key with solid fill">
            <a:extLst>
              <a:ext uri="{FF2B5EF4-FFF2-40B4-BE49-F238E27FC236}">
                <a16:creationId xmlns:a16="http://schemas.microsoft.com/office/drawing/2014/main" id="{AB66A35F-DABD-47F7-2C12-01022515B173}"/>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053285" y="3178038"/>
            <a:ext cx="449996" cy="449996"/>
          </a:xfrm>
          <a:prstGeom prst="rect">
            <a:avLst/>
          </a:prstGeom>
        </p:spPr>
      </p:pic>
      <p:pic>
        <p:nvPicPr>
          <p:cNvPr id="16" name="Graphic 15" descr="Key outline">
            <a:extLst>
              <a:ext uri="{FF2B5EF4-FFF2-40B4-BE49-F238E27FC236}">
                <a16:creationId xmlns:a16="http://schemas.microsoft.com/office/drawing/2014/main" id="{DDC20911-785E-1380-D50B-7632BC0E42F4}"/>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2296" y="5105266"/>
            <a:ext cx="449996" cy="449996"/>
          </a:xfrm>
          <a:prstGeom prst="rect">
            <a:avLst/>
          </a:prstGeom>
        </p:spPr>
      </p:pic>
      <p:pic>
        <p:nvPicPr>
          <p:cNvPr id="17" name="Graphic 16" descr="Key with solid fill">
            <a:extLst>
              <a:ext uri="{FF2B5EF4-FFF2-40B4-BE49-F238E27FC236}">
                <a16:creationId xmlns:a16="http://schemas.microsoft.com/office/drawing/2014/main" id="{18FE9922-3951-44F4-5CBB-4014DC65FB86}"/>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235114" y="5092227"/>
            <a:ext cx="449996" cy="449996"/>
          </a:xfrm>
          <a:prstGeom prst="rect">
            <a:avLst/>
          </a:prstGeom>
        </p:spPr>
      </p:pic>
      <p:pic>
        <p:nvPicPr>
          <p:cNvPr id="18" name="Graphic 17" descr="Key outline">
            <a:extLst>
              <a:ext uri="{FF2B5EF4-FFF2-40B4-BE49-F238E27FC236}">
                <a16:creationId xmlns:a16="http://schemas.microsoft.com/office/drawing/2014/main" id="{BAE280CF-2D3A-082D-6657-1CA204C09937}"/>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649901" y="1450927"/>
            <a:ext cx="449996" cy="449996"/>
          </a:xfrm>
          <a:prstGeom prst="rect">
            <a:avLst/>
          </a:prstGeom>
        </p:spPr>
      </p:pic>
      <p:pic>
        <p:nvPicPr>
          <p:cNvPr id="19" name="Graphic 18" descr="Key with solid fill">
            <a:extLst>
              <a:ext uri="{FF2B5EF4-FFF2-40B4-BE49-F238E27FC236}">
                <a16:creationId xmlns:a16="http://schemas.microsoft.com/office/drawing/2014/main" id="{277AC67D-E098-88A9-4315-628929153F9C}"/>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162719" y="1437888"/>
            <a:ext cx="449996" cy="449996"/>
          </a:xfrm>
          <a:prstGeom prst="rect">
            <a:avLst/>
          </a:prstGeom>
        </p:spPr>
      </p:pic>
      <p:pic>
        <p:nvPicPr>
          <p:cNvPr id="20" name="Graphic 19" descr="Key outline">
            <a:extLst>
              <a:ext uri="{FF2B5EF4-FFF2-40B4-BE49-F238E27FC236}">
                <a16:creationId xmlns:a16="http://schemas.microsoft.com/office/drawing/2014/main" id="{CF1D8B25-65A7-0EBB-A836-B940E0583CCC}"/>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649901" y="3162805"/>
            <a:ext cx="449996" cy="449996"/>
          </a:xfrm>
          <a:prstGeom prst="rect">
            <a:avLst/>
          </a:prstGeom>
        </p:spPr>
      </p:pic>
      <p:pic>
        <p:nvPicPr>
          <p:cNvPr id="21" name="Graphic 20" descr="Key with solid fill">
            <a:extLst>
              <a:ext uri="{FF2B5EF4-FFF2-40B4-BE49-F238E27FC236}">
                <a16:creationId xmlns:a16="http://schemas.microsoft.com/office/drawing/2014/main" id="{7FB7A41E-7804-7EF5-8473-C1222B89FE0B}"/>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144613" y="3149766"/>
            <a:ext cx="449996" cy="449996"/>
          </a:xfrm>
          <a:prstGeom prst="rect">
            <a:avLst/>
          </a:prstGeom>
        </p:spPr>
      </p:pic>
      <p:pic>
        <p:nvPicPr>
          <p:cNvPr id="22" name="Graphic 21" descr="Key outline">
            <a:extLst>
              <a:ext uri="{FF2B5EF4-FFF2-40B4-BE49-F238E27FC236}">
                <a16:creationId xmlns:a16="http://schemas.microsoft.com/office/drawing/2014/main" id="{AAC1198D-8AC4-BE1B-4DCD-BAD1E2B7B567}"/>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816394" y="3151972"/>
            <a:ext cx="449996" cy="449996"/>
          </a:xfrm>
          <a:prstGeom prst="rect">
            <a:avLst/>
          </a:prstGeom>
        </p:spPr>
      </p:pic>
      <p:pic>
        <p:nvPicPr>
          <p:cNvPr id="23" name="Graphic 22" descr="Key with solid fill">
            <a:extLst>
              <a:ext uri="{FF2B5EF4-FFF2-40B4-BE49-F238E27FC236}">
                <a16:creationId xmlns:a16="http://schemas.microsoft.com/office/drawing/2014/main" id="{6E387E01-5FEB-12F3-F06C-9E16EE921C2E}"/>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311106" y="3138933"/>
            <a:ext cx="449996" cy="449996"/>
          </a:xfrm>
          <a:prstGeom prst="rect">
            <a:avLst/>
          </a:prstGeom>
        </p:spPr>
      </p:pic>
      <p:pic>
        <p:nvPicPr>
          <p:cNvPr id="27" name="Graphic 26" descr="Key outline">
            <a:extLst>
              <a:ext uri="{FF2B5EF4-FFF2-40B4-BE49-F238E27FC236}">
                <a16:creationId xmlns:a16="http://schemas.microsoft.com/office/drawing/2014/main" id="{957F2633-8C77-E010-B574-4567321D5A53}"/>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417530" y="5123779"/>
            <a:ext cx="449996" cy="449996"/>
          </a:xfrm>
          <a:prstGeom prst="rect">
            <a:avLst/>
          </a:prstGeom>
        </p:spPr>
      </p:pic>
      <p:pic>
        <p:nvPicPr>
          <p:cNvPr id="85" name="Graphic 84" descr="Key with solid fill">
            <a:extLst>
              <a:ext uri="{FF2B5EF4-FFF2-40B4-BE49-F238E27FC236}">
                <a16:creationId xmlns:a16="http://schemas.microsoft.com/office/drawing/2014/main" id="{81CA974E-DF56-E2B0-306A-6F5C684D8300}"/>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930348" y="5110740"/>
            <a:ext cx="449996" cy="449996"/>
          </a:xfrm>
          <a:prstGeom prst="rect">
            <a:avLst/>
          </a:prstGeom>
        </p:spPr>
      </p:pic>
      <p:pic>
        <p:nvPicPr>
          <p:cNvPr id="88" name="Graphic 87" descr="Key outline">
            <a:extLst>
              <a:ext uri="{FF2B5EF4-FFF2-40B4-BE49-F238E27FC236}">
                <a16:creationId xmlns:a16="http://schemas.microsoft.com/office/drawing/2014/main" id="{D6F45A22-7FFB-7330-0641-933753781859}"/>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112764" y="5137914"/>
            <a:ext cx="449996" cy="449996"/>
          </a:xfrm>
          <a:prstGeom prst="rect">
            <a:avLst/>
          </a:prstGeom>
        </p:spPr>
      </p:pic>
      <p:pic>
        <p:nvPicPr>
          <p:cNvPr id="89" name="Graphic 88" descr="Key with solid fill">
            <a:extLst>
              <a:ext uri="{FF2B5EF4-FFF2-40B4-BE49-F238E27FC236}">
                <a16:creationId xmlns:a16="http://schemas.microsoft.com/office/drawing/2014/main" id="{CF41F633-6166-2BC0-521B-29C9451159D2}"/>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625582" y="5124875"/>
            <a:ext cx="449996" cy="449996"/>
          </a:xfrm>
          <a:prstGeom prst="rect">
            <a:avLst/>
          </a:prstGeom>
        </p:spPr>
      </p:pic>
      <p:pic>
        <p:nvPicPr>
          <p:cNvPr id="96" name="Graphic 95" descr="Key outline">
            <a:extLst>
              <a:ext uri="{FF2B5EF4-FFF2-40B4-BE49-F238E27FC236}">
                <a16:creationId xmlns:a16="http://schemas.microsoft.com/office/drawing/2014/main" id="{90093750-10EC-2947-DC57-9E1795822895}"/>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807998" y="5119809"/>
            <a:ext cx="449996" cy="449996"/>
          </a:xfrm>
          <a:prstGeom prst="rect">
            <a:avLst/>
          </a:prstGeom>
        </p:spPr>
      </p:pic>
      <p:pic>
        <p:nvPicPr>
          <p:cNvPr id="97" name="Graphic 96" descr="Key with solid fill">
            <a:extLst>
              <a:ext uri="{FF2B5EF4-FFF2-40B4-BE49-F238E27FC236}">
                <a16:creationId xmlns:a16="http://schemas.microsoft.com/office/drawing/2014/main" id="{3E694A12-0DBE-3563-DC04-274E8F31AD3A}"/>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320816" y="5106770"/>
            <a:ext cx="449996" cy="449996"/>
          </a:xfrm>
          <a:prstGeom prst="rect">
            <a:avLst/>
          </a:prstGeom>
        </p:spPr>
      </p:pic>
      <p:pic>
        <p:nvPicPr>
          <p:cNvPr id="98" name="Graphic 97" descr="Key outline">
            <a:extLst>
              <a:ext uri="{FF2B5EF4-FFF2-40B4-BE49-F238E27FC236}">
                <a16:creationId xmlns:a16="http://schemas.microsoft.com/office/drawing/2014/main" id="{63538598-94F0-75AC-BBA9-9E88FCBBB9F5}"/>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503232" y="5138322"/>
            <a:ext cx="449996" cy="449996"/>
          </a:xfrm>
          <a:prstGeom prst="rect">
            <a:avLst/>
          </a:prstGeom>
        </p:spPr>
      </p:pic>
      <p:pic>
        <p:nvPicPr>
          <p:cNvPr id="99" name="Graphic 98" descr="Key with solid fill">
            <a:extLst>
              <a:ext uri="{FF2B5EF4-FFF2-40B4-BE49-F238E27FC236}">
                <a16:creationId xmlns:a16="http://schemas.microsoft.com/office/drawing/2014/main" id="{C7AC8904-A256-B469-DA09-9C4C43B25941}"/>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016050" y="5125283"/>
            <a:ext cx="449996" cy="449996"/>
          </a:xfrm>
          <a:prstGeom prst="rect">
            <a:avLst/>
          </a:prstGeom>
        </p:spPr>
      </p:pic>
      <p:pic>
        <p:nvPicPr>
          <p:cNvPr id="100" name="Graphic 99" descr="Key outline">
            <a:extLst>
              <a:ext uri="{FF2B5EF4-FFF2-40B4-BE49-F238E27FC236}">
                <a16:creationId xmlns:a16="http://schemas.microsoft.com/office/drawing/2014/main" id="{E959F718-3B62-DBEA-A237-A9706526963A}"/>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98466" y="5152457"/>
            <a:ext cx="449996" cy="449996"/>
          </a:xfrm>
          <a:prstGeom prst="rect">
            <a:avLst/>
          </a:prstGeom>
        </p:spPr>
      </p:pic>
      <p:pic>
        <p:nvPicPr>
          <p:cNvPr id="101" name="Graphic 100" descr="Key with solid fill">
            <a:extLst>
              <a:ext uri="{FF2B5EF4-FFF2-40B4-BE49-F238E27FC236}">
                <a16:creationId xmlns:a16="http://schemas.microsoft.com/office/drawing/2014/main" id="{28170332-5587-590C-9372-942EF7303E23}"/>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4711284" y="5139418"/>
            <a:ext cx="449996" cy="449996"/>
          </a:xfrm>
          <a:prstGeom prst="rect">
            <a:avLst/>
          </a:prstGeom>
        </p:spPr>
      </p:pic>
      <p:pic>
        <p:nvPicPr>
          <p:cNvPr id="102" name="Graphic 101" descr="Key outline">
            <a:extLst>
              <a:ext uri="{FF2B5EF4-FFF2-40B4-BE49-F238E27FC236}">
                <a16:creationId xmlns:a16="http://schemas.microsoft.com/office/drawing/2014/main" id="{6C291444-FEED-45DA-120F-D1DEA0FC1FA3}"/>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2959625" y="5132848"/>
            <a:ext cx="449996" cy="449996"/>
          </a:xfrm>
          <a:prstGeom prst="rect">
            <a:avLst/>
          </a:prstGeom>
        </p:spPr>
      </p:pic>
      <p:pic>
        <p:nvPicPr>
          <p:cNvPr id="103" name="Graphic 102" descr="Key with solid fill">
            <a:extLst>
              <a:ext uri="{FF2B5EF4-FFF2-40B4-BE49-F238E27FC236}">
                <a16:creationId xmlns:a16="http://schemas.microsoft.com/office/drawing/2014/main" id="{8EA57029-E21D-71D9-41EB-9D86170F74E3}"/>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472443" y="5119809"/>
            <a:ext cx="449996" cy="449996"/>
          </a:xfrm>
          <a:prstGeom prst="rect">
            <a:avLst/>
          </a:prstGeom>
        </p:spPr>
      </p:pic>
      <p:pic>
        <p:nvPicPr>
          <p:cNvPr id="104" name="Graphic 103" descr="Key outline">
            <a:extLst>
              <a:ext uri="{FF2B5EF4-FFF2-40B4-BE49-F238E27FC236}">
                <a16:creationId xmlns:a16="http://schemas.microsoft.com/office/drawing/2014/main" id="{7FBCB1FD-4766-2A77-F65E-9BF2D51B8AE4}"/>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654859" y="5151361"/>
            <a:ext cx="449996" cy="449996"/>
          </a:xfrm>
          <a:prstGeom prst="rect">
            <a:avLst/>
          </a:prstGeom>
        </p:spPr>
      </p:pic>
      <p:pic>
        <p:nvPicPr>
          <p:cNvPr id="105" name="Graphic 104" descr="Key with solid fill">
            <a:extLst>
              <a:ext uri="{FF2B5EF4-FFF2-40B4-BE49-F238E27FC236}">
                <a16:creationId xmlns:a16="http://schemas.microsoft.com/office/drawing/2014/main" id="{2B406792-7C4E-B5FC-7ED5-109A8BD83998}"/>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2167677" y="5138322"/>
            <a:ext cx="449996" cy="449996"/>
          </a:xfrm>
          <a:prstGeom prst="rect">
            <a:avLst/>
          </a:prstGeom>
        </p:spPr>
      </p:pic>
      <p:pic>
        <p:nvPicPr>
          <p:cNvPr id="106" name="Graphic 105" descr="Key outline">
            <a:extLst>
              <a:ext uri="{FF2B5EF4-FFF2-40B4-BE49-F238E27FC236}">
                <a16:creationId xmlns:a16="http://schemas.microsoft.com/office/drawing/2014/main" id="{157E441C-C6B6-8668-77D6-A553F5005314}"/>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50093" y="5165496"/>
            <a:ext cx="449996" cy="449996"/>
          </a:xfrm>
          <a:prstGeom prst="rect">
            <a:avLst/>
          </a:prstGeom>
        </p:spPr>
      </p:pic>
      <p:pic>
        <p:nvPicPr>
          <p:cNvPr id="107" name="Graphic 106" descr="Key with solid fill">
            <a:extLst>
              <a:ext uri="{FF2B5EF4-FFF2-40B4-BE49-F238E27FC236}">
                <a16:creationId xmlns:a16="http://schemas.microsoft.com/office/drawing/2014/main" id="{1409E6B0-F3BC-18CA-ED44-603704D4AA70}"/>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62911" y="5152457"/>
            <a:ext cx="449996" cy="449996"/>
          </a:xfrm>
          <a:prstGeom prst="rect">
            <a:avLst/>
          </a:prstGeom>
        </p:spPr>
      </p:pic>
      <p:sp>
        <p:nvSpPr>
          <p:cNvPr id="4" name="Slide Number Placeholder 3">
            <a:extLst>
              <a:ext uri="{FF2B5EF4-FFF2-40B4-BE49-F238E27FC236}">
                <a16:creationId xmlns:a16="http://schemas.microsoft.com/office/drawing/2014/main" id="{EB6612C5-BFD6-0DFA-32D9-F2EB4C5B7E0F}"/>
              </a:ext>
            </a:extLst>
          </p:cNvPr>
          <p:cNvSpPr>
            <a:spLocks noGrp="1"/>
          </p:cNvSpPr>
          <p:nvPr>
            <p:ph type="sldNum" sz="quarter" idx="4"/>
          </p:nvPr>
        </p:nvSpPr>
        <p:spPr/>
        <p:txBody>
          <a:bodyPr/>
          <a:lstStyle/>
          <a:p>
            <a:fld id="{4081AA82-C1C2-924B-B843-6C0FB13ED72E}" type="slidenum">
              <a:rPr lang="en-US" smtClean="0"/>
              <a:t>28</a:t>
            </a:fld>
            <a:endParaRPr lang="en-US"/>
          </a:p>
        </p:txBody>
      </p:sp>
    </p:spTree>
    <p:extLst>
      <p:ext uri="{BB962C8B-B14F-4D97-AF65-F5344CB8AC3E}">
        <p14:creationId xmlns:p14="http://schemas.microsoft.com/office/powerpoint/2010/main" val="1641015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6C107-C799-CBDE-8072-EA2DB2D146A7}"/>
            </a:ext>
          </a:extLst>
        </p:cNvPr>
        <p:cNvGrpSpPr/>
        <p:nvPr/>
      </p:nvGrpSpPr>
      <p:grpSpPr>
        <a:xfrm>
          <a:off x="0" y="0"/>
          <a:ext cx="0" cy="0"/>
          <a:chOff x="0" y="0"/>
          <a:chExt cx="0" cy="0"/>
        </a:xfrm>
      </p:grpSpPr>
      <p:pic>
        <p:nvPicPr>
          <p:cNvPr id="25" name="Picture 24">
            <a:extLst>
              <a:ext uri="{FF2B5EF4-FFF2-40B4-BE49-F238E27FC236}">
                <a16:creationId xmlns:a16="http://schemas.microsoft.com/office/drawing/2014/main" id="{0443E200-0DA5-6F78-32D4-BBDB4C4375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9616" y="5095758"/>
            <a:ext cx="461962" cy="461962"/>
          </a:xfrm>
          <a:prstGeom prst="rect">
            <a:avLst/>
          </a:prstGeom>
        </p:spPr>
      </p:pic>
      <p:sp>
        <p:nvSpPr>
          <p:cNvPr id="2" name="Title 1">
            <a:extLst>
              <a:ext uri="{FF2B5EF4-FFF2-40B4-BE49-F238E27FC236}">
                <a16:creationId xmlns:a16="http://schemas.microsoft.com/office/drawing/2014/main" id="{ADB6C150-2F6B-4414-190D-5EB3340881E1}"/>
              </a:ext>
            </a:extLst>
          </p:cNvPr>
          <p:cNvSpPr>
            <a:spLocks noGrp="1"/>
          </p:cNvSpPr>
          <p:nvPr>
            <p:ph type="title"/>
          </p:nvPr>
        </p:nvSpPr>
        <p:spPr/>
        <p:txBody>
          <a:bodyPr>
            <a:normAutofit/>
          </a:bodyPr>
          <a:lstStyle/>
          <a:p>
            <a:r>
              <a:rPr lang="en-US"/>
              <a:t>This is a root certificate</a:t>
            </a:r>
          </a:p>
        </p:txBody>
      </p:sp>
      <p:sp>
        <p:nvSpPr>
          <p:cNvPr id="3" name="Rounded Rectangle 2">
            <a:extLst>
              <a:ext uri="{FF2B5EF4-FFF2-40B4-BE49-F238E27FC236}">
                <a16:creationId xmlns:a16="http://schemas.microsoft.com/office/drawing/2014/main" id="{32A83B6E-90F6-A901-4C1E-4C761C995BDA}"/>
              </a:ext>
            </a:extLst>
          </p:cNvPr>
          <p:cNvSpPr/>
          <p:nvPr/>
        </p:nvSpPr>
        <p:spPr>
          <a:xfrm>
            <a:off x="4330416" y="957145"/>
            <a:ext cx="2819400" cy="381000"/>
          </a:xfrm>
          <a:prstGeom prst="roundRect">
            <a:avLst/>
          </a:prstGeom>
          <a:solidFill>
            <a:srgbClr val="B6F7A7"/>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rPr>
              <a:t>Version</a:t>
            </a:r>
          </a:p>
        </p:txBody>
      </p:sp>
      <p:sp>
        <p:nvSpPr>
          <p:cNvPr id="6" name="Rounded Rectangle 5">
            <a:extLst>
              <a:ext uri="{FF2B5EF4-FFF2-40B4-BE49-F238E27FC236}">
                <a16:creationId xmlns:a16="http://schemas.microsoft.com/office/drawing/2014/main" id="{DABFC44A-72AB-A5A0-FE42-797D710A1B2F}"/>
              </a:ext>
            </a:extLst>
          </p:cNvPr>
          <p:cNvSpPr/>
          <p:nvPr/>
        </p:nvSpPr>
        <p:spPr>
          <a:xfrm>
            <a:off x="4330416" y="1338145"/>
            <a:ext cx="2819400" cy="381000"/>
          </a:xfrm>
          <a:prstGeom prst="roundRect">
            <a:avLst/>
          </a:prstGeom>
          <a:solidFill>
            <a:srgbClr val="B6F7A7"/>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rPr>
              <a:t>Certificate S/N</a:t>
            </a:r>
          </a:p>
        </p:txBody>
      </p:sp>
      <p:sp>
        <p:nvSpPr>
          <p:cNvPr id="7" name="Rounded Rectangle 6">
            <a:extLst>
              <a:ext uri="{FF2B5EF4-FFF2-40B4-BE49-F238E27FC236}">
                <a16:creationId xmlns:a16="http://schemas.microsoft.com/office/drawing/2014/main" id="{71D0BB24-D6A3-7B23-557B-1E4358808F4C}"/>
              </a:ext>
            </a:extLst>
          </p:cNvPr>
          <p:cNvSpPr/>
          <p:nvPr/>
        </p:nvSpPr>
        <p:spPr>
          <a:xfrm>
            <a:off x="4330416" y="1719145"/>
            <a:ext cx="2819400" cy="381000"/>
          </a:xfrm>
          <a:prstGeom prst="roundRect">
            <a:avLst/>
          </a:prstGeom>
          <a:solidFill>
            <a:srgbClr val="B6F7A7"/>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rPr>
              <a:t>Cert Algorithm Identifier</a:t>
            </a:r>
          </a:p>
        </p:txBody>
      </p:sp>
      <p:sp>
        <p:nvSpPr>
          <p:cNvPr id="8" name="Rounded Rectangle 7">
            <a:extLst>
              <a:ext uri="{FF2B5EF4-FFF2-40B4-BE49-F238E27FC236}">
                <a16:creationId xmlns:a16="http://schemas.microsoft.com/office/drawing/2014/main" id="{C0822310-EE29-EEE6-EE24-8098AFEA9011}"/>
              </a:ext>
            </a:extLst>
          </p:cNvPr>
          <p:cNvSpPr/>
          <p:nvPr/>
        </p:nvSpPr>
        <p:spPr>
          <a:xfrm>
            <a:off x="4330416" y="2100145"/>
            <a:ext cx="2819400" cy="381000"/>
          </a:xfrm>
          <a:prstGeom prst="roundRect">
            <a:avLst/>
          </a:prstGeom>
          <a:solidFill>
            <a:srgbClr val="B6F7A7"/>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rPr>
              <a:t>Cert Authority Signature</a:t>
            </a:r>
          </a:p>
        </p:txBody>
      </p:sp>
      <p:sp>
        <p:nvSpPr>
          <p:cNvPr id="9" name="Rounded Rectangle 8">
            <a:extLst>
              <a:ext uri="{FF2B5EF4-FFF2-40B4-BE49-F238E27FC236}">
                <a16:creationId xmlns:a16="http://schemas.microsoft.com/office/drawing/2014/main" id="{77414F6D-8C11-B3E8-3A86-F754D8105CE3}"/>
              </a:ext>
            </a:extLst>
          </p:cNvPr>
          <p:cNvSpPr/>
          <p:nvPr/>
        </p:nvSpPr>
        <p:spPr>
          <a:xfrm>
            <a:off x="4330416" y="2481145"/>
            <a:ext cx="2819400" cy="381000"/>
          </a:xfrm>
          <a:prstGeom prst="roundRect">
            <a:avLst/>
          </a:prstGeom>
          <a:solidFill>
            <a:srgbClr val="00B0F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solidFill>
              </a:rPr>
              <a:t>Issuer</a:t>
            </a:r>
          </a:p>
        </p:txBody>
      </p:sp>
      <p:sp>
        <p:nvSpPr>
          <p:cNvPr id="10" name="Rounded Rectangle 9">
            <a:extLst>
              <a:ext uri="{FF2B5EF4-FFF2-40B4-BE49-F238E27FC236}">
                <a16:creationId xmlns:a16="http://schemas.microsoft.com/office/drawing/2014/main" id="{176F4104-CFAB-C506-49D3-1AAF4F793A07}"/>
              </a:ext>
            </a:extLst>
          </p:cNvPr>
          <p:cNvSpPr/>
          <p:nvPr/>
        </p:nvSpPr>
        <p:spPr>
          <a:xfrm>
            <a:off x="4330416" y="2862145"/>
            <a:ext cx="2819400" cy="381000"/>
          </a:xfrm>
          <a:prstGeom prst="roundRect">
            <a:avLst/>
          </a:prstGeom>
          <a:solidFill>
            <a:srgbClr val="B6F7A7"/>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rPr>
              <a:t>Validity Period</a:t>
            </a:r>
          </a:p>
        </p:txBody>
      </p:sp>
      <p:sp>
        <p:nvSpPr>
          <p:cNvPr id="11" name="Rounded Rectangle 10">
            <a:extLst>
              <a:ext uri="{FF2B5EF4-FFF2-40B4-BE49-F238E27FC236}">
                <a16:creationId xmlns:a16="http://schemas.microsoft.com/office/drawing/2014/main" id="{C584D37A-790F-A23A-0630-C568D10BCB72}"/>
              </a:ext>
            </a:extLst>
          </p:cNvPr>
          <p:cNvSpPr/>
          <p:nvPr/>
        </p:nvSpPr>
        <p:spPr>
          <a:xfrm>
            <a:off x="4330416" y="3243145"/>
            <a:ext cx="2819400" cy="381000"/>
          </a:xfrm>
          <a:prstGeom prst="roundRect">
            <a:avLst/>
          </a:prstGeom>
          <a:solidFill>
            <a:srgbClr val="00B05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solidFill>
              </a:rPr>
              <a:t>Subject</a:t>
            </a:r>
          </a:p>
        </p:txBody>
      </p:sp>
      <p:sp>
        <p:nvSpPr>
          <p:cNvPr id="12" name="Rounded Rectangle 11">
            <a:extLst>
              <a:ext uri="{FF2B5EF4-FFF2-40B4-BE49-F238E27FC236}">
                <a16:creationId xmlns:a16="http://schemas.microsoft.com/office/drawing/2014/main" id="{66FB2456-59BA-CEDE-9E4C-EC797D355A8B}"/>
              </a:ext>
            </a:extLst>
          </p:cNvPr>
          <p:cNvSpPr/>
          <p:nvPr/>
        </p:nvSpPr>
        <p:spPr>
          <a:xfrm>
            <a:off x="4330416" y="3624145"/>
            <a:ext cx="2819400" cy="381000"/>
          </a:xfrm>
          <a:prstGeom prst="roundRect">
            <a:avLst/>
          </a:prstGeom>
          <a:solidFill>
            <a:srgbClr val="FFCC99"/>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rPr>
              <a:t>Public Key</a:t>
            </a:r>
          </a:p>
        </p:txBody>
      </p:sp>
      <p:sp>
        <p:nvSpPr>
          <p:cNvPr id="13" name="Rounded Rectangle 12">
            <a:extLst>
              <a:ext uri="{FF2B5EF4-FFF2-40B4-BE49-F238E27FC236}">
                <a16:creationId xmlns:a16="http://schemas.microsoft.com/office/drawing/2014/main" id="{D7C1BEFA-1030-6E9A-960D-5D1DCBA20CAF}"/>
              </a:ext>
            </a:extLst>
          </p:cNvPr>
          <p:cNvSpPr/>
          <p:nvPr/>
        </p:nvSpPr>
        <p:spPr>
          <a:xfrm>
            <a:off x="4330416" y="4005145"/>
            <a:ext cx="2819400" cy="381000"/>
          </a:xfrm>
          <a:prstGeom prst="roundRect">
            <a:avLst/>
          </a:prstGeom>
          <a:solidFill>
            <a:srgbClr val="FFCC99"/>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rPr>
              <a:t>CA’s Signature Data</a:t>
            </a:r>
          </a:p>
        </p:txBody>
      </p:sp>
      <p:sp>
        <p:nvSpPr>
          <p:cNvPr id="14" name="Rounded Rectangle 13">
            <a:extLst>
              <a:ext uri="{FF2B5EF4-FFF2-40B4-BE49-F238E27FC236}">
                <a16:creationId xmlns:a16="http://schemas.microsoft.com/office/drawing/2014/main" id="{F97C69B7-6B3E-5F3A-D307-19909A22ECB7}"/>
              </a:ext>
            </a:extLst>
          </p:cNvPr>
          <p:cNvSpPr/>
          <p:nvPr/>
        </p:nvSpPr>
        <p:spPr>
          <a:xfrm>
            <a:off x="4330416" y="4386145"/>
            <a:ext cx="2819400" cy="381000"/>
          </a:xfrm>
          <a:prstGeom prst="roundRect">
            <a:avLst/>
          </a:prstGeom>
          <a:solidFill>
            <a:srgbClr val="B6F7A7"/>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rPr>
              <a:t>HSM Issuer Unique ID</a:t>
            </a:r>
          </a:p>
        </p:txBody>
      </p:sp>
      <p:sp>
        <p:nvSpPr>
          <p:cNvPr id="15" name="Rounded Rectangle 14">
            <a:extLst>
              <a:ext uri="{FF2B5EF4-FFF2-40B4-BE49-F238E27FC236}">
                <a16:creationId xmlns:a16="http://schemas.microsoft.com/office/drawing/2014/main" id="{D4AD45A8-03E4-0CAE-9D3A-3613E2203A58}"/>
              </a:ext>
            </a:extLst>
          </p:cNvPr>
          <p:cNvSpPr/>
          <p:nvPr/>
        </p:nvSpPr>
        <p:spPr>
          <a:xfrm>
            <a:off x="4330416" y="4767145"/>
            <a:ext cx="2819400" cy="381000"/>
          </a:xfrm>
          <a:prstGeom prst="roundRect">
            <a:avLst/>
          </a:prstGeom>
          <a:solidFill>
            <a:srgbClr val="B6F7A7"/>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rPr>
              <a:t>Subject Unique ID</a:t>
            </a:r>
          </a:p>
        </p:txBody>
      </p:sp>
      <p:sp>
        <p:nvSpPr>
          <p:cNvPr id="16" name="Rounded Rectangle 15">
            <a:extLst>
              <a:ext uri="{FF2B5EF4-FFF2-40B4-BE49-F238E27FC236}">
                <a16:creationId xmlns:a16="http://schemas.microsoft.com/office/drawing/2014/main" id="{3D0CE707-929B-6CD4-8138-6EB6A72FDE9A}"/>
              </a:ext>
            </a:extLst>
          </p:cNvPr>
          <p:cNvSpPr/>
          <p:nvPr/>
        </p:nvSpPr>
        <p:spPr>
          <a:xfrm>
            <a:off x="4330416" y="5148145"/>
            <a:ext cx="2819400" cy="381000"/>
          </a:xfrm>
          <a:prstGeom prst="roundRect">
            <a:avLst/>
          </a:prstGeom>
          <a:solidFill>
            <a:srgbClr val="B6F7A7"/>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rPr>
              <a:t>Extensions</a:t>
            </a:r>
          </a:p>
        </p:txBody>
      </p:sp>
      <p:sp>
        <p:nvSpPr>
          <p:cNvPr id="17" name="Rounded Rectangle 10">
            <a:extLst>
              <a:ext uri="{FF2B5EF4-FFF2-40B4-BE49-F238E27FC236}">
                <a16:creationId xmlns:a16="http://schemas.microsoft.com/office/drawing/2014/main" id="{63765BC1-C43E-2439-5B1A-7D1CFE9092DA}"/>
              </a:ext>
            </a:extLst>
          </p:cNvPr>
          <p:cNvSpPr/>
          <p:nvPr/>
        </p:nvSpPr>
        <p:spPr>
          <a:xfrm>
            <a:off x="8593929" y="1908983"/>
            <a:ext cx="2819400" cy="381000"/>
          </a:xfrm>
          <a:prstGeom prst="roundRect">
            <a:avLst/>
          </a:prstGeom>
          <a:solidFill>
            <a:srgbClr val="00B05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solidFill>
              </a:rPr>
              <a:t>Subject where CN+O</a:t>
            </a:r>
          </a:p>
        </p:txBody>
      </p:sp>
      <p:sp>
        <p:nvSpPr>
          <p:cNvPr id="20" name="TextBox 19">
            <a:extLst>
              <a:ext uri="{FF2B5EF4-FFF2-40B4-BE49-F238E27FC236}">
                <a16:creationId xmlns:a16="http://schemas.microsoft.com/office/drawing/2014/main" id="{7F50F64E-1247-5E8F-C6AD-5C2C4BDCB0CD}"/>
              </a:ext>
            </a:extLst>
          </p:cNvPr>
          <p:cNvSpPr txBox="1"/>
          <p:nvPr/>
        </p:nvSpPr>
        <p:spPr>
          <a:xfrm>
            <a:off x="8870236" y="2314993"/>
            <a:ext cx="2266785" cy="461665"/>
          </a:xfrm>
          <a:prstGeom prst="rect">
            <a:avLst/>
          </a:prstGeom>
          <a:solidFill>
            <a:srgbClr val="00B050"/>
          </a:solidFill>
        </p:spPr>
        <p:txBody>
          <a:bodyPr wrap="square" rtlCol="0">
            <a:spAutoFit/>
          </a:bodyPr>
          <a:lstStyle/>
          <a:p>
            <a:pPr algn="ctr"/>
            <a:r>
              <a:rPr lang="en-US">
                <a:solidFill>
                  <a:schemeClr val="bg1"/>
                </a:solidFill>
              </a:rPr>
              <a:t>Who you are</a:t>
            </a:r>
          </a:p>
        </p:txBody>
      </p:sp>
      <p:sp>
        <p:nvSpPr>
          <p:cNvPr id="21" name="Rounded Rectangle 8">
            <a:extLst>
              <a:ext uri="{FF2B5EF4-FFF2-40B4-BE49-F238E27FC236}">
                <a16:creationId xmlns:a16="http://schemas.microsoft.com/office/drawing/2014/main" id="{D6B0519C-8DEC-3488-6EAD-5D32343753E5}"/>
              </a:ext>
            </a:extLst>
          </p:cNvPr>
          <p:cNvSpPr/>
          <p:nvPr/>
        </p:nvSpPr>
        <p:spPr>
          <a:xfrm>
            <a:off x="441633" y="1856417"/>
            <a:ext cx="2819400" cy="381000"/>
          </a:xfrm>
          <a:prstGeom prst="roundRect">
            <a:avLst/>
          </a:prstGeom>
          <a:solidFill>
            <a:srgbClr val="00B0F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solidFill>
              </a:rPr>
              <a:t>Issuer</a:t>
            </a:r>
          </a:p>
        </p:txBody>
      </p:sp>
      <p:sp>
        <p:nvSpPr>
          <p:cNvPr id="22" name="TextBox 21">
            <a:extLst>
              <a:ext uri="{FF2B5EF4-FFF2-40B4-BE49-F238E27FC236}">
                <a16:creationId xmlns:a16="http://schemas.microsoft.com/office/drawing/2014/main" id="{0FC944BD-7AD0-C2C3-A599-0302335D0FBE}"/>
              </a:ext>
            </a:extLst>
          </p:cNvPr>
          <p:cNvSpPr txBox="1"/>
          <p:nvPr/>
        </p:nvSpPr>
        <p:spPr>
          <a:xfrm>
            <a:off x="619518" y="2256820"/>
            <a:ext cx="2266785" cy="461665"/>
          </a:xfrm>
          <a:prstGeom prst="rect">
            <a:avLst/>
          </a:prstGeom>
          <a:solidFill>
            <a:schemeClr val="bg2"/>
          </a:solidFill>
        </p:spPr>
        <p:txBody>
          <a:bodyPr wrap="square" rtlCol="0">
            <a:spAutoFit/>
          </a:bodyPr>
          <a:lstStyle/>
          <a:p>
            <a:pPr algn="ctr"/>
            <a:r>
              <a:rPr lang="en-US">
                <a:solidFill>
                  <a:srgbClr val="00B0F0"/>
                </a:solidFill>
              </a:rPr>
              <a:t>Who signed you</a:t>
            </a:r>
          </a:p>
        </p:txBody>
      </p:sp>
      <p:pic>
        <p:nvPicPr>
          <p:cNvPr id="4" name="Picture 3" descr="A screenshot of a computer&#10;&#10;Description automatically generated">
            <a:extLst>
              <a:ext uri="{FF2B5EF4-FFF2-40B4-BE49-F238E27FC236}">
                <a16:creationId xmlns:a16="http://schemas.microsoft.com/office/drawing/2014/main" id="{D8511643-C570-BD38-D650-298216A08C7E}"/>
              </a:ext>
            </a:extLst>
          </p:cNvPr>
          <p:cNvPicPr>
            <a:picLocks noChangeAspect="1"/>
          </p:cNvPicPr>
          <p:nvPr/>
        </p:nvPicPr>
        <p:blipFill>
          <a:blip r:embed="rId4"/>
          <a:stretch>
            <a:fillRect/>
          </a:stretch>
        </p:blipFill>
        <p:spPr>
          <a:xfrm>
            <a:off x="8237135" y="2924057"/>
            <a:ext cx="3745886" cy="2290763"/>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537E2963-9C5D-F9B6-40D8-8C428FFBAC6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4179" y="3052645"/>
            <a:ext cx="3612577" cy="2162175"/>
          </a:xfrm>
          <a:prstGeom prst="rect">
            <a:avLst/>
          </a:prstGeom>
        </p:spPr>
      </p:pic>
      <p:sp>
        <p:nvSpPr>
          <p:cNvPr id="19" name="TextBox 18">
            <a:extLst>
              <a:ext uri="{FF2B5EF4-FFF2-40B4-BE49-F238E27FC236}">
                <a16:creationId xmlns:a16="http://schemas.microsoft.com/office/drawing/2014/main" id="{D148F8B2-D690-F78E-F37F-C5521692E3F1}"/>
              </a:ext>
            </a:extLst>
          </p:cNvPr>
          <p:cNvSpPr txBox="1"/>
          <p:nvPr/>
        </p:nvSpPr>
        <p:spPr>
          <a:xfrm>
            <a:off x="9066179" y="265288"/>
            <a:ext cx="2470826" cy="923330"/>
          </a:xfrm>
          <a:prstGeom prst="rect">
            <a:avLst/>
          </a:prstGeom>
          <a:noFill/>
        </p:spPr>
        <p:txBody>
          <a:bodyPr wrap="square" rtlCol="0">
            <a:spAutoFit/>
          </a:bodyPr>
          <a:lstStyle/>
          <a:p>
            <a:r>
              <a:rPr lang="en-US" sz="1800"/>
              <a:t>CN : Common Name</a:t>
            </a:r>
          </a:p>
          <a:p>
            <a:r>
              <a:rPr lang="en-US" sz="1800"/>
              <a:t>O : Organization Name</a:t>
            </a:r>
          </a:p>
          <a:p>
            <a:r>
              <a:rPr lang="en-US" sz="1800"/>
              <a:t>(C : country)</a:t>
            </a:r>
          </a:p>
        </p:txBody>
      </p:sp>
      <p:sp>
        <p:nvSpPr>
          <p:cNvPr id="23" name="Slide Number Placeholder 22">
            <a:extLst>
              <a:ext uri="{FF2B5EF4-FFF2-40B4-BE49-F238E27FC236}">
                <a16:creationId xmlns:a16="http://schemas.microsoft.com/office/drawing/2014/main" id="{37E71722-B8EE-9AD7-11EA-057CA77A1838}"/>
              </a:ext>
            </a:extLst>
          </p:cNvPr>
          <p:cNvSpPr>
            <a:spLocks noGrp="1"/>
          </p:cNvSpPr>
          <p:nvPr>
            <p:ph type="sldNum" sz="quarter" idx="4"/>
          </p:nvPr>
        </p:nvSpPr>
        <p:spPr/>
        <p:txBody>
          <a:bodyPr/>
          <a:lstStyle/>
          <a:p>
            <a:fld id="{4081AA82-C1C2-924B-B843-6C0FB13ED72E}" type="slidenum">
              <a:rPr lang="en-US" smtClean="0"/>
              <a:t>29</a:t>
            </a:fld>
            <a:endParaRPr lang="en-US"/>
          </a:p>
        </p:txBody>
      </p:sp>
    </p:spTree>
    <p:extLst>
      <p:ext uri="{BB962C8B-B14F-4D97-AF65-F5344CB8AC3E}">
        <p14:creationId xmlns:p14="http://schemas.microsoft.com/office/powerpoint/2010/main" val="297597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10D38-71E9-DC54-D785-6B693CBAB0DF}"/>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A4023F5A-CF16-1A5C-F361-61E041D08F54}"/>
              </a:ext>
            </a:extLst>
          </p:cNvPr>
          <p:cNvSpPr>
            <a:spLocks noGrp="1"/>
          </p:cNvSpPr>
          <p:nvPr>
            <p:ph type="title"/>
          </p:nvPr>
        </p:nvSpPr>
        <p:spPr/>
        <p:txBody>
          <a:bodyPr/>
          <a:lstStyle/>
          <a:p>
            <a:r>
              <a:rPr lang="en-US"/>
              <a:t>Code of Practice for Securing Consumer IoT</a:t>
            </a:r>
          </a:p>
        </p:txBody>
      </p:sp>
      <p:pic>
        <p:nvPicPr>
          <p:cNvPr id="6" name="Picture 5">
            <a:extLst>
              <a:ext uri="{FF2B5EF4-FFF2-40B4-BE49-F238E27FC236}">
                <a16:creationId xmlns:a16="http://schemas.microsoft.com/office/drawing/2014/main" id="{EAB40FCA-744B-BB41-A127-4DEF636D2396}"/>
              </a:ext>
            </a:extLst>
          </p:cNvPr>
          <p:cNvPicPr>
            <a:picLocks noChangeAspect="1"/>
          </p:cNvPicPr>
          <p:nvPr/>
        </p:nvPicPr>
        <p:blipFill>
          <a:blip r:embed="rId3"/>
          <a:stretch>
            <a:fillRect/>
          </a:stretch>
        </p:blipFill>
        <p:spPr>
          <a:xfrm>
            <a:off x="4137184" y="1164771"/>
            <a:ext cx="3914455" cy="5438094"/>
          </a:xfrm>
          <a:prstGeom prst="rect">
            <a:avLst/>
          </a:prstGeom>
        </p:spPr>
      </p:pic>
    </p:spTree>
    <p:extLst>
      <p:ext uri="{BB962C8B-B14F-4D97-AF65-F5344CB8AC3E}">
        <p14:creationId xmlns:p14="http://schemas.microsoft.com/office/powerpoint/2010/main" val="121053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2E3B6-906C-F416-CD1C-C61420666443}"/>
              </a:ext>
            </a:extLst>
          </p:cNvPr>
          <p:cNvSpPr>
            <a:spLocks noGrp="1"/>
          </p:cNvSpPr>
          <p:nvPr>
            <p:ph type="title"/>
          </p:nvPr>
        </p:nvSpPr>
        <p:spPr/>
        <p:txBody>
          <a:bodyPr/>
          <a:lstStyle/>
          <a:p>
            <a:r>
              <a:rPr lang="en-US"/>
              <a:t>Creating the certificate chain</a:t>
            </a:r>
          </a:p>
        </p:txBody>
      </p:sp>
      <p:sp>
        <p:nvSpPr>
          <p:cNvPr id="3" name="Text Placeholder 2">
            <a:extLst>
              <a:ext uri="{FF2B5EF4-FFF2-40B4-BE49-F238E27FC236}">
                <a16:creationId xmlns:a16="http://schemas.microsoft.com/office/drawing/2014/main" id="{6B001282-6450-682F-69BE-7963EF7E3A86}"/>
              </a:ext>
            </a:extLst>
          </p:cNvPr>
          <p:cNvSpPr>
            <a:spLocks noGrp="1"/>
          </p:cNvSpPr>
          <p:nvPr>
            <p:ph type="body" sz="quarter" idx="13"/>
          </p:nvPr>
        </p:nvSpPr>
        <p:spPr/>
        <p:txBody>
          <a:bodyPr/>
          <a:lstStyle/>
          <a:p>
            <a:r>
              <a:rPr lang="en-US"/>
              <a:t>How can the private key be trusted</a:t>
            </a:r>
          </a:p>
        </p:txBody>
      </p:sp>
      <p:pic>
        <p:nvPicPr>
          <p:cNvPr id="5" name="Graphic 4" descr="Key outline">
            <a:extLst>
              <a:ext uri="{FF2B5EF4-FFF2-40B4-BE49-F238E27FC236}">
                <a16:creationId xmlns:a16="http://schemas.microsoft.com/office/drawing/2014/main" id="{F910B896-2A0B-297A-2B05-7E32B99CDC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23327" y="1991665"/>
            <a:ext cx="914162" cy="914162"/>
          </a:xfrm>
          <a:prstGeom prst="rect">
            <a:avLst/>
          </a:prstGeom>
        </p:spPr>
      </p:pic>
      <p:pic>
        <p:nvPicPr>
          <p:cNvPr id="6" name="Graphic 5" descr="Key with solid fill">
            <a:extLst>
              <a:ext uri="{FF2B5EF4-FFF2-40B4-BE49-F238E27FC236}">
                <a16:creationId xmlns:a16="http://schemas.microsoft.com/office/drawing/2014/main" id="{E669908D-0767-D2E1-290D-037F874A37E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436525" y="1991665"/>
            <a:ext cx="914162" cy="914162"/>
          </a:xfrm>
          <a:prstGeom prst="rect">
            <a:avLst/>
          </a:prstGeom>
        </p:spPr>
      </p:pic>
      <p:pic>
        <p:nvPicPr>
          <p:cNvPr id="7" name="Graphic 6" descr="Key outline">
            <a:extLst>
              <a:ext uri="{FF2B5EF4-FFF2-40B4-BE49-F238E27FC236}">
                <a16:creationId xmlns:a16="http://schemas.microsoft.com/office/drawing/2014/main" id="{1EBA2E50-4DF1-6BB9-5165-8AF8714467F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023327" y="3235638"/>
            <a:ext cx="914162" cy="914162"/>
          </a:xfrm>
          <a:prstGeom prst="rect">
            <a:avLst/>
          </a:prstGeom>
        </p:spPr>
      </p:pic>
      <p:pic>
        <p:nvPicPr>
          <p:cNvPr id="8" name="Graphic 7" descr="Key with solid fill">
            <a:extLst>
              <a:ext uri="{FF2B5EF4-FFF2-40B4-BE49-F238E27FC236}">
                <a16:creationId xmlns:a16="http://schemas.microsoft.com/office/drawing/2014/main" id="{C65572C2-231C-20EA-FF79-9EB238A9F51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436525" y="3235638"/>
            <a:ext cx="914162" cy="914162"/>
          </a:xfrm>
          <a:prstGeom prst="rect">
            <a:avLst/>
          </a:prstGeom>
        </p:spPr>
      </p:pic>
      <p:pic>
        <p:nvPicPr>
          <p:cNvPr id="9" name="Graphic 8" descr="Key outline">
            <a:extLst>
              <a:ext uri="{FF2B5EF4-FFF2-40B4-BE49-F238E27FC236}">
                <a16:creationId xmlns:a16="http://schemas.microsoft.com/office/drawing/2014/main" id="{E512CC18-81B0-C501-2602-1CD1BF166A0B}"/>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023327" y="4479612"/>
            <a:ext cx="914162" cy="914162"/>
          </a:xfrm>
          <a:prstGeom prst="rect">
            <a:avLst/>
          </a:prstGeom>
        </p:spPr>
      </p:pic>
      <p:pic>
        <p:nvPicPr>
          <p:cNvPr id="10" name="Graphic 9" descr="Key with solid fill">
            <a:extLst>
              <a:ext uri="{FF2B5EF4-FFF2-40B4-BE49-F238E27FC236}">
                <a16:creationId xmlns:a16="http://schemas.microsoft.com/office/drawing/2014/main" id="{45799205-4431-D38D-1D4A-38B32DB6E3C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436525" y="4479612"/>
            <a:ext cx="914162" cy="914162"/>
          </a:xfrm>
          <a:prstGeom prst="rect">
            <a:avLst/>
          </a:prstGeom>
        </p:spPr>
      </p:pic>
      <p:sp>
        <p:nvSpPr>
          <p:cNvPr id="11" name="TextBox 10">
            <a:extLst>
              <a:ext uri="{FF2B5EF4-FFF2-40B4-BE49-F238E27FC236}">
                <a16:creationId xmlns:a16="http://schemas.microsoft.com/office/drawing/2014/main" id="{B17717DE-CFF2-5A3A-E622-D38CD5B6C40E}"/>
              </a:ext>
            </a:extLst>
          </p:cNvPr>
          <p:cNvSpPr txBox="1"/>
          <p:nvPr/>
        </p:nvSpPr>
        <p:spPr>
          <a:xfrm>
            <a:off x="2592831" y="1743029"/>
            <a:ext cx="1631409" cy="369332"/>
          </a:xfrm>
          <a:prstGeom prst="rect">
            <a:avLst/>
          </a:prstGeom>
          <a:noFill/>
        </p:spPr>
        <p:txBody>
          <a:bodyPr wrap="none" rtlCol="0">
            <a:spAutoFit/>
          </a:bodyPr>
          <a:lstStyle/>
          <a:p>
            <a:r>
              <a:rPr lang="en-US" sz="1800"/>
              <a:t>Root Public Key</a:t>
            </a:r>
          </a:p>
        </p:txBody>
      </p:sp>
      <p:sp>
        <p:nvSpPr>
          <p:cNvPr id="12" name="TextBox 11">
            <a:extLst>
              <a:ext uri="{FF2B5EF4-FFF2-40B4-BE49-F238E27FC236}">
                <a16:creationId xmlns:a16="http://schemas.microsoft.com/office/drawing/2014/main" id="{FBF8B446-0EB4-E7FD-18CA-B9484F324D74}"/>
              </a:ext>
            </a:extLst>
          </p:cNvPr>
          <p:cNvSpPr txBox="1"/>
          <p:nvPr/>
        </p:nvSpPr>
        <p:spPr>
          <a:xfrm>
            <a:off x="7037530" y="1722195"/>
            <a:ext cx="1716367" cy="369332"/>
          </a:xfrm>
          <a:prstGeom prst="rect">
            <a:avLst/>
          </a:prstGeom>
          <a:noFill/>
        </p:spPr>
        <p:txBody>
          <a:bodyPr wrap="none" rtlCol="0">
            <a:spAutoFit/>
          </a:bodyPr>
          <a:lstStyle/>
          <a:p>
            <a:r>
              <a:rPr lang="en-US" sz="1800"/>
              <a:t>Root Private Key</a:t>
            </a:r>
          </a:p>
        </p:txBody>
      </p:sp>
      <p:sp>
        <p:nvSpPr>
          <p:cNvPr id="13" name="TextBox 12">
            <a:extLst>
              <a:ext uri="{FF2B5EF4-FFF2-40B4-BE49-F238E27FC236}">
                <a16:creationId xmlns:a16="http://schemas.microsoft.com/office/drawing/2014/main" id="{E57847AF-BFFF-0BCD-0459-835DCDE63773}"/>
              </a:ext>
            </a:extLst>
          </p:cNvPr>
          <p:cNvSpPr txBox="1"/>
          <p:nvPr/>
        </p:nvSpPr>
        <p:spPr>
          <a:xfrm>
            <a:off x="2401907" y="2851912"/>
            <a:ext cx="2157001" cy="646331"/>
          </a:xfrm>
          <a:prstGeom prst="rect">
            <a:avLst/>
          </a:prstGeom>
          <a:noFill/>
        </p:spPr>
        <p:txBody>
          <a:bodyPr wrap="none" rtlCol="0">
            <a:spAutoFit/>
          </a:bodyPr>
          <a:lstStyle/>
          <a:p>
            <a:pPr algn="ctr"/>
            <a:r>
              <a:rPr lang="en-US" sz="1800"/>
              <a:t>Intermediate </a:t>
            </a:r>
          </a:p>
          <a:p>
            <a:pPr algn="ctr"/>
            <a:r>
              <a:rPr lang="en-US" sz="1800"/>
              <a:t>Certificate Public Key</a:t>
            </a:r>
          </a:p>
        </p:txBody>
      </p:sp>
      <p:sp>
        <p:nvSpPr>
          <p:cNvPr id="14" name="TextBox 13">
            <a:extLst>
              <a:ext uri="{FF2B5EF4-FFF2-40B4-BE49-F238E27FC236}">
                <a16:creationId xmlns:a16="http://schemas.microsoft.com/office/drawing/2014/main" id="{B9314FCE-9C5A-AD71-91AE-E9A9EC8BB97B}"/>
              </a:ext>
            </a:extLst>
          </p:cNvPr>
          <p:cNvSpPr txBox="1"/>
          <p:nvPr/>
        </p:nvSpPr>
        <p:spPr>
          <a:xfrm>
            <a:off x="2571773" y="4334419"/>
            <a:ext cx="1817742" cy="369332"/>
          </a:xfrm>
          <a:prstGeom prst="rect">
            <a:avLst/>
          </a:prstGeom>
          <a:noFill/>
        </p:spPr>
        <p:txBody>
          <a:bodyPr wrap="none" rtlCol="0">
            <a:spAutoFit/>
          </a:bodyPr>
          <a:lstStyle/>
          <a:p>
            <a:r>
              <a:rPr lang="en-US" sz="1800"/>
              <a:t>Device Public Key</a:t>
            </a:r>
          </a:p>
        </p:txBody>
      </p:sp>
      <p:sp>
        <p:nvSpPr>
          <p:cNvPr id="15" name="TextBox 14">
            <a:extLst>
              <a:ext uri="{FF2B5EF4-FFF2-40B4-BE49-F238E27FC236}">
                <a16:creationId xmlns:a16="http://schemas.microsoft.com/office/drawing/2014/main" id="{53AA1115-EFCE-2CC1-1293-D557725C11F6}"/>
              </a:ext>
            </a:extLst>
          </p:cNvPr>
          <p:cNvSpPr txBox="1"/>
          <p:nvPr/>
        </p:nvSpPr>
        <p:spPr>
          <a:xfrm>
            <a:off x="6357257" y="2912473"/>
            <a:ext cx="3346143" cy="646331"/>
          </a:xfrm>
          <a:prstGeom prst="rect">
            <a:avLst/>
          </a:prstGeom>
          <a:noFill/>
        </p:spPr>
        <p:txBody>
          <a:bodyPr wrap="square" rtlCol="0">
            <a:spAutoFit/>
          </a:bodyPr>
          <a:lstStyle/>
          <a:p>
            <a:pPr algn="ctr"/>
            <a:r>
              <a:rPr lang="en-US" sz="1800"/>
              <a:t>Intermediate </a:t>
            </a:r>
          </a:p>
          <a:p>
            <a:pPr algn="ctr"/>
            <a:r>
              <a:rPr lang="en-US" sz="1800"/>
              <a:t>Certificate Private Key</a:t>
            </a:r>
          </a:p>
        </p:txBody>
      </p:sp>
      <p:sp>
        <p:nvSpPr>
          <p:cNvPr id="16" name="TextBox 15">
            <a:extLst>
              <a:ext uri="{FF2B5EF4-FFF2-40B4-BE49-F238E27FC236}">
                <a16:creationId xmlns:a16="http://schemas.microsoft.com/office/drawing/2014/main" id="{08FE36B4-4C3E-F8C4-141A-4791D925CFBA}"/>
              </a:ext>
            </a:extLst>
          </p:cNvPr>
          <p:cNvSpPr txBox="1"/>
          <p:nvPr/>
        </p:nvSpPr>
        <p:spPr>
          <a:xfrm>
            <a:off x="6942503" y="4334419"/>
            <a:ext cx="1902700" cy="369332"/>
          </a:xfrm>
          <a:prstGeom prst="rect">
            <a:avLst/>
          </a:prstGeom>
          <a:noFill/>
        </p:spPr>
        <p:txBody>
          <a:bodyPr wrap="none" rtlCol="0">
            <a:spAutoFit/>
          </a:bodyPr>
          <a:lstStyle/>
          <a:p>
            <a:r>
              <a:rPr lang="en-US" sz="1800"/>
              <a:t>Device Private Key</a:t>
            </a:r>
          </a:p>
        </p:txBody>
      </p:sp>
      <p:pic>
        <p:nvPicPr>
          <p:cNvPr id="17" name="Graphic 16" descr="Signature outline">
            <a:extLst>
              <a:ext uri="{FF2B5EF4-FFF2-40B4-BE49-F238E27FC236}">
                <a16:creationId xmlns:a16="http://schemas.microsoft.com/office/drawing/2014/main" id="{E6C69CA4-51DF-D3C5-477F-8FB135993DF3}"/>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411123" y="1687324"/>
            <a:ext cx="474621" cy="474621"/>
          </a:xfrm>
          <a:prstGeom prst="rect">
            <a:avLst/>
          </a:prstGeom>
        </p:spPr>
      </p:pic>
      <p:sp>
        <p:nvSpPr>
          <p:cNvPr id="18" name="Arrow: Left 17">
            <a:extLst>
              <a:ext uri="{FF2B5EF4-FFF2-40B4-BE49-F238E27FC236}">
                <a16:creationId xmlns:a16="http://schemas.microsoft.com/office/drawing/2014/main" id="{F68C62EF-1368-44D3-3F0F-7F72F6F2EE11}"/>
              </a:ext>
            </a:extLst>
          </p:cNvPr>
          <p:cNvSpPr/>
          <p:nvPr/>
        </p:nvSpPr>
        <p:spPr>
          <a:xfrm>
            <a:off x="4245668" y="2332226"/>
            <a:ext cx="2805531" cy="233039"/>
          </a:xfrm>
          <a:prstGeom prst="leftArrow">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r>
              <a:rPr lang="en-US" sz="1100"/>
              <a:t>Calculated</a:t>
            </a:r>
          </a:p>
        </p:txBody>
      </p:sp>
      <p:sp>
        <p:nvSpPr>
          <p:cNvPr id="19" name="Arrow: Left 18">
            <a:extLst>
              <a:ext uri="{FF2B5EF4-FFF2-40B4-BE49-F238E27FC236}">
                <a16:creationId xmlns:a16="http://schemas.microsoft.com/office/drawing/2014/main" id="{4B38C551-F162-020C-B7CF-AC124D912D99}"/>
              </a:ext>
            </a:extLst>
          </p:cNvPr>
          <p:cNvSpPr/>
          <p:nvPr/>
        </p:nvSpPr>
        <p:spPr>
          <a:xfrm>
            <a:off x="4245668" y="3576200"/>
            <a:ext cx="2805531" cy="233039"/>
          </a:xfrm>
          <a:prstGeom prst="leftArrow">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r>
              <a:rPr lang="en-US" sz="1100"/>
              <a:t>Calculated</a:t>
            </a:r>
          </a:p>
        </p:txBody>
      </p:sp>
      <p:sp>
        <p:nvSpPr>
          <p:cNvPr id="20" name="Arrow: Left 19">
            <a:extLst>
              <a:ext uri="{FF2B5EF4-FFF2-40B4-BE49-F238E27FC236}">
                <a16:creationId xmlns:a16="http://schemas.microsoft.com/office/drawing/2014/main" id="{A5116E53-B1AA-F0EA-593C-EA64DDF9124F}"/>
              </a:ext>
            </a:extLst>
          </p:cNvPr>
          <p:cNvSpPr/>
          <p:nvPr/>
        </p:nvSpPr>
        <p:spPr>
          <a:xfrm>
            <a:off x="4245668" y="4820174"/>
            <a:ext cx="2805531" cy="233039"/>
          </a:xfrm>
          <a:prstGeom prst="leftArrow">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r>
              <a:rPr lang="en-US" sz="1100"/>
              <a:t>Calculated</a:t>
            </a:r>
          </a:p>
        </p:txBody>
      </p:sp>
      <p:sp>
        <p:nvSpPr>
          <p:cNvPr id="21" name="Arc 20">
            <a:extLst>
              <a:ext uri="{FF2B5EF4-FFF2-40B4-BE49-F238E27FC236}">
                <a16:creationId xmlns:a16="http://schemas.microsoft.com/office/drawing/2014/main" id="{A9EF3800-DBE5-7988-70DC-C8CBA0D717F9}"/>
              </a:ext>
            </a:extLst>
          </p:cNvPr>
          <p:cNvSpPr/>
          <p:nvPr/>
        </p:nvSpPr>
        <p:spPr>
          <a:xfrm>
            <a:off x="3937488" y="2147608"/>
            <a:ext cx="3499037" cy="428406"/>
          </a:xfrm>
          <a:prstGeom prst="arc">
            <a:avLst>
              <a:gd name="adj1" fmla="val 10827248"/>
              <a:gd name="adj2" fmla="val 0"/>
            </a:avLst>
          </a:prstGeom>
          <a:ln>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399"/>
          </a:p>
        </p:txBody>
      </p:sp>
      <p:cxnSp>
        <p:nvCxnSpPr>
          <p:cNvPr id="22" name="Connector: Curved 21">
            <a:extLst>
              <a:ext uri="{FF2B5EF4-FFF2-40B4-BE49-F238E27FC236}">
                <a16:creationId xmlns:a16="http://schemas.microsoft.com/office/drawing/2014/main" id="{DEB67794-BE5E-7AD5-8158-3BE6DC8B1AEC}"/>
              </a:ext>
            </a:extLst>
          </p:cNvPr>
          <p:cNvCxnSpPr>
            <a:endCxn id="7" idx="3"/>
          </p:cNvCxnSpPr>
          <p:nvPr/>
        </p:nvCxnSpPr>
        <p:spPr>
          <a:xfrm rot="10800000" flipV="1">
            <a:off x="3937488" y="2448745"/>
            <a:ext cx="3499037" cy="1243974"/>
          </a:xfrm>
          <a:prstGeom prst="curvedConnector3">
            <a:avLst>
              <a:gd name="adj1" fmla="val 43196"/>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23" name="Graphic 22" descr="Signature outline">
            <a:extLst>
              <a:ext uri="{FF2B5EF4-FFF2-40B4-BE49-F238E27FC236}">
                <a16:creationId xmlns:a16="http://schemas.microsoft.com/office/drawing/2014/main" id="{CA0AB6DE-3ECF-B095-D02D-F6E4A6689219}"/>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411391" y="2786297"/>
            <a:ext cx="474621" cy="474621"/>
          </a:xfrm>
          <a:prstGeom prst="rect">
            <a:avLst/>
          </a:prstGeom>
        </p:spPr>
      </p:pic>
      <p:cxnSp>
        <p:nvCxnSpPr>
          <p:cNvPr id="24" name="Connector: Curved 23">
            <a:extLst>
              <a:ext uri="{FF2B5EF4-FFF2-40B4-BE49-F238E27FC236}">
                <a16:creationId xmlns:a16="http://schemas.microsoft.com/office/drawing/2014/main" id="{724C2F3B-D9E7-E73D-4D25-B76DAA60DC22}"/>
              </a:ext>
            </a:extLst>
          </p:cNvPr>
          <p:cNvCxnSpPr/>
          <p:nvPr/>
        </p:nvCxnSpPr>
        <p:spPr>
          <a:xfrm rot="10800000" flipV="1">
            <a:off x="3937488" y="3699498"/>
            <a:ext cx="3499037" cy="1243974"/>
          </a:xfrm>
          <a:prstGeom prst="curvedConnector3">
            <a:avLst>
              <a:gd name="adj1" fmla="val 43196"/>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25" name="Graphic 24" descr="Signature outline">
            <a:extLst>
              <a:ext uri="{FF2B5EF4-FFF2-40B4-BE49-F238E27FC236}">
                <a16:creationId xmlns:a16="http://schemas.microsoft.com/office/drawing/2014/main" id="{918ABB44-2FB2-0E19-6F70-27F21708A0EE}"/>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411391" y="4037049"/>
            <a:ext cx="474621" cy="474621"/>
          </a:xfrm>
          <a:prstGeom prst="rect">
            <a:avLst/>
          </a:prstGeom>
        </p:spPr>
      </p:pic>
      <p:sp>
        <p:nvSpPr>
          <p:cNvPr id="26" name="TextBox 25">
            <a:extLst>
              <a:ext uri="{FF2B5EF4-FFF2-40B4-BE49-F238E27FC236}">
                <a16:creationId xmlns:a16="http://schemas.microsoft.com/office/drawing/2014/main" id="{741B0DBE-4D85-37ED-81FC-E07E521B1FFF}"/>
              </a:ext>
            </a:extLst>
          </p:cNvPr>
          <p:cNvSpPr txBox="1"/>
          <p:nvPr/>
        </p:nvSpPr>
        <p:spPr>
          <a:xfrm>
            <a:off x="9385050" y="2011191"/>
            <a:ext cx="2301060" cy="707886"/>
          </a:xfrm>
          <a:prstGeom prst="rect">
            <a:avLst/>
          </a:prstGeom>
          <a:solidFill>
            <a:srgbClr val="070707"/>
          </a:solidFill>
        </p:spPr>
        <p:txBody>
          <a:bodyPr wrap="square" rtlCol="0">
            <a:spAutoFit/>
          </a:bodyPr>
          <a:lstStyle/>
          <a:p>
            <a:pPr algn="ctr"/>
            <a:r>
              <a:rPr lang="en-US" sz="2000">
                <a:solidFill>
                  <a:schemeClr val="bg1"/>
                </a:solidFill>
              </a:rPr>
              <a:t>Root </a:t>
            </a:r>
            <a:r>
              <a:rPr lang="en-US" sz="2000" err="1">
                <a:solidFill>
                  <a:schemeClr val="bg1"/>
                </a:solidFill>
              </a:rPr>
              <a:t>Kpriv</a:t>
            </a:r>
            <a:r>
              <a:rPr lang="en-US" sz="2000">
                <a:solidFill>
                  <a:schemeClr val="bg1"/>
                </a:solidFill>
              </a:rPr>
              <a:t> signs root </a:t>
            </a:r>
            <a:r>
              <a:rPr lang="en-US" sz="2000" err="1">
                <a:solidFill>
                  <a:schemeClr val="bg1"/>
                </a:solidFill>
              </a:rPr>
              <a:t>Kpub</a:t>
            </a:r>
            <a:endParaRPr lang="en-US" sz="2000">
              <a:solidFill>
                <a:schemeClr val="bg1"/>
              </a:solidFill>
            </a:endParaRPr>
          </a:p>
        </p:txBody>
      </p:sp>
      <p:sp>
        <p:nvSpPr>
          <p:cNvPr id="27" name="TextBox 26">
            <a:extLst>
              <a:ext uri="{FF2B5EF4-FFF2-40B4-BE49-F238E27FC236}">
                <a16:creationId xmlns:a16="http://schemas.microsoft.com/office/drawing/2014/main" id="{C2D486F3-49ED-F79A-BA4D-5FA53C1D173C}"/>
              </a:ext>
            </a:extLst>
          </p:cNvPr>
          <p:cNvSpPr txBox="1"/>
          <p:nvPr/>
        </p:nvSpPr>
        <p:spPr>
          <a:xfrm>
            <a:off x="9385049" y="3068368"/>
            <a:ext cx="2301060" cy="1015663"/>
          </a:xfrm>
          <a:prstGeom prst="rect">
            <a:avLst/>
          </a:prstGeom>
          <a:solidFill>
            <a:srgbClr val="070707"/>
          </a:solidFill>
        </p:spPr>
        <p:txBody>
          <a:bodyPr wrap="square" rtlCol="0">
            <a:spAutoFit/>
          </a:bodyPr>
          <a:lstStyle/>
          <a:p>
            <a:pPr algn="ctr"/>
            <a:r>
              <a:rPr lang="en-US" sz="2000">
                <a:solidFill>
                  <a:schemeClr val="bg1"/>
                </a:solidFill>
              </a:rPr>
              <a:t>Root </a:t>
            </a:r>
            <a:r>
              <a:rPr lang="en-US" sz="2000" err="1">
                <a:solidFill>
                  <a:schemeClr val="bg1"/>
                </a:solidFill>
              </a:rPr>
              <a:t>Kpriv</a:t>
            </a:r>
            <a:r>
              <a:rPr lang="en-US" sz="2000">
                <a:solidFill>
                  <a:schemeClr val="bg1"/>
                </a:solidFill>
              </a:rPr>
              <a:t> signs Intermediate Certificate </a:t>
            </a:r>
            <a:r>
              <a:rPr lang="en-US" sz="2000" err="1">
                <a:solidFill>
                  <a:schemeClr val="bg1"/>
                </a:solidFill>
              </a:rPr>
              <a:t>Kpub</a:t>
            </a:r>
            <a:endParaRPr lang="en-US" sz="2000">
              <a:solidFill>
                <a:schemeClr val="bg1"/>
              </a:solidFill>
            </a:endParaRPr>
          </a:p>
        </p:txBody>
      </p:sp>
      <p:sp>
        <p:nvSpPr>
          <p:cNvPr id="28" name="TextBox 27">
            <a:extLst>
              <a:ext uri="{FF2B5EF4-FFF2-40B4-BE49-F238E27FC236}">
                <a16:creationId xmlns:a16="http://schemas.microsoft.com/office/drawing/2014/main" id="{E5F5468A-5DD9-4BA0-6C69-49FF23117108}"/>
              </a:ext>
            </a:extLst>
          </p:cNvPr>
          <p:cNvSpPr txBox="1"/>
          <p:nvPr/>
        </p:nvSpPr>
        <p:spPr>
          <a:xfrm>
            <a:off x="9385049" y="4479612"/>
            <a:ext cx="2301060" cy="1015663"/>
          </a:xfrm>
          <a:prstGeom prst="rect">
            <a:avLst/>
          </a:prstGeom>
          <a:solidFill>
            <a:srgbClr val="070707"/>
          </a:solidFill>
        </p:spPr>
        <p:txBody>
          <a:bodyPr wrap="square" rtlCol="0">
            <a:spAutoFit/>
          </a:bodyPr>
          <a:lstStyle/>
          <a:p>
            <a:pPr algn="ctr"/>
            <a:r>
              <a:rPr lang="en-US" sz="2000">
                <a:solidFill>
                  <a:schemeClr val="bg1"/>
                </a:solidFill>
              </a:rPr>
              <a:t>Intermediate Certificate </a:t>
            </a:r>
            <a:r>
              <a:rPr lang="en-US" sz="2000" err="1">
                <a:solidFill>
                  <a:schemeClr val="bg1"/>
                </a:solidFill>
              </a:rPr>
              <a:t>Kpriv</a:t>
            </a:r>
            <a:r>
              <a:rPr lang="en-US" sz="2000">
                <a:solidFill>
                  <a:schemeClr val="bg1"/>
                </a:solidFill>
              </a:rPr>
              <a:t> signs device </a:t>
            </a:r>
            <a:r>
              <a:rPr lang="en-US" sz="2000" err="1">
                <a:solidFill>
                  <a:schemeClr val="bg1"/>
                </a:solidFill>
              </a:rPr>
              <a:t>Kpub</a:t>
            </a:r>
            <a:endParaRPr lang="en-US" sz="2000">
              <a:solidFill>
                <a:schemeClr val="bg1"/>
              </a:solidFill>
            </a:endParaRPr>
          </a:p>
        </p:txBody>
      </p:sp>
      <p:sp>
        <p:nvSpPr>
          <p:cNvPr id="4" name="Slide Number Placeholder 3">
            <a:extLst>
              <a:ext uri="{FF2B5EF4-FFF2-40B4-BE49-F238E27FC236}">
                <a16:creationId xmlns:a16="http://schemas.microsoft.com/office/drawing/2014/main" id="{62E3E5A0-D208-99C0-6AFE-B400ABA49DDE}"/>
              </a:ext>
            </a:extLst>
          </p:cNvPr>
          <p:cNvSpPr>
            <a:spLocks noGrp="1"/>
          </p:cNvSpPr>
          <p:nvPr>
            <p:ph type="sldNum" sz="quarter" idx="4"/>
          </p:nvPr>
        </p:nvSpPr>
        <p:spPr/>
        <p:txBody>
          <a:bodyPr/>
          <a:lstStyle/>
          <a:p>
            <a:fld id="{4081AA82-C1C2-924B-B843-6C0FB13ED72E}" type="slidenum">
              <a:rPr lang="en-US" smtClean="0"/>
              <a:t>30</a:t>
            </a:fld>
            <a:endParaRPr lang="en-US"/>
          </a:p>
        </p:txBody>
      </p:sp>
    </p:spTree>
    <p:extLst>
      <p:ext uri="{BB962C8B-B14F-4D97-AF65-F5344CB8AC3E}">
        <p14:creationId xmlns:p14="http://schemas.microsoft.com/office/powerpoint/2010/main" val="222348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animBg="1"/>
      <p:bldP spid="27" grpId="0" animBg="1"/>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Certificate Verification</a:t>
            </a:r>
          </a:p>
        </p:txBody>
      </p:sp>
      <p:grpSp>
        <p:nvGrpSpPr>
          <p:cNvPr id="4" name="Group 3"/>
          <p:cNvGrpSpPr/>
          <p:nvPr/>
        </p:nvGrpSpPr>
        <p:grpSpPr>
          <a:xfrm>
            <a:off x="1904504" y="1293658"/>
            <a:ext cx="3530991" cy="646203"/>
            <a:chOff x="381000" y="1447800"/>
            <a:chExt cx="3531910" cy="646371"/>
          </a:xfrm>
        </p:grpSpPr>
        <p:sp>
          <p:nvSpPr>
            <p:cNvPr id="5" name="TextBox 4"/>
            <p:cNvSpPr txBox="1"/>
            <p:nvPr/>
          </p:nvSpPr>
          <p:spPr>
            <a:xfrm>
              <a:off x="381000" y="1447800"/>
              <a:ext cx="3531910" cy="646371"/>
            </a:xfrm>
            <a:prstGeom prst="rect">
              <a:avLst/>
            </a:prstGeom>
            <a:noFill/>
          </p:spPr>
          <p:txBody>
            <a:bodyPr wrap="square" rtlCol="0">
              <a:spAutoFit/>
            </a:bodyPr>
            <a:lstStyle/>
            <a:p>
              <a:pPr algn="r"/>
              <a:r>
                <a:rPr lang="en-US" sz="3599"/>
                <a:t>Host</a:t>
              </a:r>
            </a:p>
          </p:txBody>
        </p:sp>
        <p:cxnSp>
          <p:nvCxnSpPr>
            <p:cNvPr id="6" name="Straight Connector 5"/>
            <p:cNvCxnSpPr/>
            <p:nvPr/>
          </p:nvCxnSpPr>
          <p:spPr bwMode="auto">
            <a:xfrm>
              <a:off x="381000" y="1941731"/>
              <a:ext cx="3531910" cy="0"/>
            </a:xfrm>
            <a:prstGeom prst="line">
              <a:avLst/>
            </a:prstGeom>
            <a:solidFill>
              <a:srgbClr val="FF9900"/>
            </a:solidFill>
            <a:ln w="25400" cap="flat" cmpd="sng" algn="ctr">
              <a:solidFill>
                <a:srgbClr val="000000"/>
              </a:solidFill>
              <a:prstDash val="solid"/>
              <a:round/>
              <a:headEnd type="none" w="med" len="med"/>
              <a:tailEnd type="none" w="med" len="med"/>
            </a:ln>
            <a:effectLst/>
          </p:spPr>
        </p:cxnSp>
      </p:grpSp>
      <p:grpSp>
        <p:nvGrpSpPr>
          <p:cNvPr id="7" name="Group 6"/>
          <p:cNvGrpSpPr/>
          <p:nvPr/>
        </p:nvGrpSpPr>
        <p:grpSpPr>
          <a:xfrm>
            <a:off x="6829510" y="1293658"/>
            <a:ext cx="3530991" cy="646203"/>
            <a:chOff x="4724400" y="2743200"/>
            <a:chExt cx="3531910" cy="646371"/>
          </a:xfrm>
        </p:grpSpPr>
        <p:sp>
          <p:nvSpPr>
            <p:cNvPr id="8" name="TextBox 7"/>
            <p:cNvSpPr txBox="1"/>
            <p:nvPr/>
          </p:nvSpPr>
          <p:spPr>
            <a:xfrm>
              <a:off x="4724400" y="2743200"/>
              <a:ext cx="3531910" cy="646371"/>
            </a:xfrm>
            <a:prstGeom prst="rect">
              <a:avLst/>
            </a:prstGeom>
            <a:noFill/>
          </p:spPr>
          <p:txBody>
            <a:bodyPr wrap="square" rtlCol="0">
              <a:spAutoFit/>
            </a:bodyPr>
            <a:lstStyle/>
            <a:p>
              <a:pPr algn="l"/>
              <a:r>
                <a:rPr lang="en-US" sz="3599"/>
                <a:t>Subject</a:t>
              </a:r>
            </a:p>
          </p:txBody>
        </p:sp>
        <p:cxnSp>
          <p:nvCxnSpPr>
            <p:cNvPr id="9" name="Straight Connector 8"/>
            <p:cNvCxnSpPr/>
            <p:nvPr/>
          </p:nvCxnSpPr>
          <p:spPr bwMode="auto">
            <a:xfrm>
              <a:off x="4724400" y="3237131"/>
              <a:ext cx="3531910" cy="0"/>
            </a:xfrm>
            <a:prstGeom prst="line">
              <a:avLst/>
            </a:prstGeom>
            <a:solidFill>
              <a:srgbClr val="FF9900"/>
            </a:solidFill>
            <a:ln w="25400" cap="flat" cmpd="sng" algn="ctr">
              <a:solidFill>
                <a:srgbClr val="000000"/>
              </a:solidFill>
              <a:prstDash val="solid"/>
              <a:round/>
              <a:headEnd type="none" w="med" len="med"/>
              <a:tailEnd type="none" w="med" len="med"/>
            </a:ln>
            <a:effectLst/>
          </p:spPr>
        </p:cxnSp>
      </p:grpSp>
      <p:sp>
        <p:nvSpPr>
          <p:cNvPr id="10" name="TextBox 9"/>
          <p:cNvSpPr txBox="1"/>
          <p:nvPr/>
        </p:nvSpPr>
        <p:spPr>
          <a:xfrm>
            <a:off x="7771732" y="2903879"/>
            <a:ext cx="2447017" cy="2308324"/>
          </a:xfrm>
          <a:prstGeom prst="rect">
            <a:avLst/>
          </a:prstGeom>
          <a:noFill/>
        </p:spPr>
        <p:txBody>
          <a:bodyPr wrap="none" rtlCol="0">
            <a:spAutoFit/>
          </a:bodyPr>
          <a:lstStyle/>
          <a:p>
            <a:pPr algn="l"/>
            <a:r>
              <a:rPr lang="en-US" u="sng"/>
              <a:t>Certificate</a:t>
            </a:r>
          </a:p>
          <a:p>
            <a:pPr algn="l"/>
            <a:r>
              <a:rPr lang="en-US"/>
              <a:t>Authority Info</a:t>
            </a:r>
            <a:br>
              <a:rPr lang="en-US"/>
            </a:br>
            <a:r>
              <a:rPr lang="en-US"/>
              <a:t>Certificate Info</a:t>
            </a:r>
          </a:p>
          <a:p>
            <a:pPr algn="l"/>
            <a:r>
              <a:rPr lang="en-US"/>
              <a:t>Subject Info</a:t>
            </a:r>
          </a:p>
          <a:p>
            <a:pPr algn="l"/>
            <a:r>
              <a:rPr lang="en-US"/>
              <a:t>Subject Public Key</a:t>
            </a:r>
          </a:p>
          <a:p>
            <a:pPr algn="l"/>
            <a:r>
              <a:rPr lang="en-US">
                <a:solidFill>
                  <a:srgbClr val="00B0F0"/>
                </a:solidFill>
              </a:rPr>
              <a:t>Signature</a:t>
            </a:r>
          </a:p>
        </p:txBody>
      </p:sp>
      <p:grpSp>
        <p:nvGrpSpPr>
          <p:cNvPr id="11" name="Group 10"/>
          <p:cNvGrpSpPr/>
          <p:nvPr/>
        </p:nvGrpSpPr>
        <p:grpSpPr>
          <a:xfrm>
            <a:off x="1877105" y="1828232"/>
            <a:ext cx="2271484" cy="1076961"/>
            <a:chOff x="5410200" y="1889576"/>
            <a:chExt cx="2272075" cy="1077242"/>
          </a:xfrm>
        </p:grpSpPr>
        <p:pic>
          <p:nvPicPr>
            <p:cNvPr id="12" name="Picture 11" descr="green-key-th.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10200" y="2069774"/>
              <a:ext cx="326571" cy="320040"/>
            </a:xfrm>
            <a:prstGeom prst="rect">
              <a:avLst/>
            </a:prstGeom>
          </p:spPr>
        </p:pic>
        <p:sp>
          <p:nvSpPr>
            <p:cNvPr id="13" name="TextBox 12"/>
            <p:cNvSpPr txBox="1"/>
            <p:nvPr/>
          </p:nvSpPr>
          <p:spPr>
            <a:xfrm>
              <a:off x="5808005" y="1889576"/>
              <a:ext cx="1874270" cy="1077242"/>
            </a:xfrm>
            <a:prstGeom prst="rect">
              <a:avLst/>
            </a:prstGeom>
            <a:noFill/>
          </p:spPr>
          <p:txBody>
            <a:bodyPr wrap="none" rtlCol="0">
              <a:spAutoFit/>
            </a:bodyPr>
            <a:lstStyle/>
            <a:p>
              <a:pPr algn="l"/>
              <a:r>
                <a:rPr lang="en-US" sz="3199"/>
                <a:t>Authority</a:t>
              </a:r>
            </a:p>
            <a:p>
              <a:pPr algn="l"/>
              <a:r>
                <a:rPr lang="en-US" sz="3199"/>
                <a:t>Public Key</a:t>
              </a:r>
            </a:p>
          </p:txBody>
        </p:sp>
      </p:grpSp>
      <p:grpSp>
        <p:nvGrpSpPr>
          <p:cNvPr id="14" name="Group 13"/>
          <p:cNvGrpSpPr/>
          <p:nvPr/>
        </p:nvGrpSpPr>
        <p:grpSpPr>
          <a:xfrm>
            <a:off x="8828122" y="1826918"/>
            <a:ext cx="1664335" cy="1076961"/>
            <a:chOff x="1655717" y="2936379"/>
            <a:chExt cx="1664768" cy="1077242"/>
          </a:xfrm>
        </p:grpSpPr>
        <p:pic>
          <p:nvPicPr>
            <p:cNvPr id="15" name="Picture 14" descr="red-key-m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55717" y="3191857"/>
              <a:ext cx="325483" cy="320040"/>
            </a:xfrm>
            <a:prstGeom prst="rect">
              <a:avLst/>
            </a:prstGeom>
          </p:spPr>
        </p:pic>
        <p:sp>
          <p:nvSpPr>
            <p:cNvPr id="16" name="TextBox 15"/>
            <p:cNvSpPr txBox="1"/>
            <p:nvPr/>
          </p:nvSpPr>
          <p:spPr>
            <a:xfrm>
              <a:off x="1976306" y="2936379"/>
              <a:ext cx="1344179" cy="1077242"/>
            </a:xfrm>
            <a:prstGeom prst="rect">
              <a:avLst/>
            </a:prstGeom>
            <a:noFill/>
          </p:spPr>
          <p:txBody>
            <a:bodyPr wrap="none" rtlCol="0">
              <a:spAutoFit/>
            </a:bodyPr>
            <a:lstStyle/>
            <a:p>
              <a:r>
                <a:rPr lang="en-US" sz="3199"/>
                <a:t>Private</a:t>
              </a:r>
            </a:p>
            <a:p>
              <a:pPr algn="l"/>
              <a:r>
                <a:rPr lang="en-US" sz="3199"/>
                <a:t>Key</a:t>
              </a:r>
            </a:p>
          </p:txBody>
        </p:sp>
      </p:grpSp>
      <p:grpSp>
        <p:nvGrpSpPr>
          <p:cNvPr id="17" name="Group 16"/>
          <p:cNvGrpSpPr/>
          <p:nvPr/>
        </p:nvGrpSpPr>
        <p:grpSpPr>
          <a:xfrm>
            <a:off x="6829511" y="1826919"/>
            <a:ext cx="1536294" cy="1076961"/>
            <a:chOff x="5410200" y="1814296"/>
            <a:chExt cx="1536694" cy="1077242"/>
          </a:xfrm>
        </p:grpSpPr>
        <p:pic>
          <p:nvPicPr>
            <p:cNvPr id="18" name="Picture 17" descr="green-key-th.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10200" y="2069774"/>
              <a:ext cx="326571" cy="320040"/>
            </a:xfrm>
            <a:prstGeom prst="rect">
              <a:avLst/>
            </a:prstGeom>
          </p:spPr>
        </p:pic>
        <p:sp>
          <p:nvSpPr>
            <p:cNvPr id="19" name="TextBox 18"/>
            <p:cNvSpPr txBox="1"/>
            <p:nvPr/>
          </p:nvSpPr>
          <p:spPr>
            <a:xfrm>
              <a:off x="5758439" y="1814296"/>
              <a:ext cx="1188455" cy="1077242"/>
            </a:xfrm>
            <a:prstGeom prst="rect">
              <a:avLst/>
            </a:prstGeom>
            <a:noFill/>
          </p:spPr>
          <p:txBody>
            <a:bodyPr wrap="none" rtlCol="0">
              <a:spAutoFit/>
            </a:bodyPr>
            <a:lstStyle/>
            <a:p>
              <a:r>
                <a:rPr lang="en-US" sz="3199"/>
                <a:t>Public</a:t>
              </a:r>
            </a:p>
            <a:p>
              <a:pPr algn="l"/>
              <a:r>
                <a:rPr lang="en-US" sz="3199"/>
                <a:t>Key</a:t>
              </a:r>
            </a:p>
          </p:txBody>
        </p:sp>
      </p:grpSp>
      <p:sp>
        <p:nvSpPr>
          <p:cNvPr id="20" name="Rectangle 19"/>
          <p:cNvSpPr/>
          <p:nvPr/>
        </p:nvSpPr>
        <p:spPr bwMode="auto">
          <a:xfrm>
            <a:off x="2398057" y="3707041"/>
            <a:ext cx="1510253" cy="782545"/>
          </a:xfrm>
          <a:prstGeom prst="rect">
            <a:avLst/>
          </a:prstGeom>
          <a:solidFill>
            <a:srgbClr val="00B0F0"/>
          </a:solidFill>
          <a:ln w="25400" cap="flat" cmpd="sng" algn="ctr">
            <a:solidFill>
              <a:srgbClr val="000000"/>
            </a:solidFill>
            <a:prstDash val="solid"/>
            <a:round/>
            <a:headEnd type="none" w="med" len="med"/>
            <a:tailEnd type="none" w="med" len="med"/>
          </a:ln>
          <a:effectLst/>
        </p:spPr>
        <p:txBody>
          <a:bodyPr vert="horz" wrap="none" lIns="91416" tIns="45708" rIns="91416" bIns="45708" numCol="1" rtlCol="0" anchor="ctr" anchorCtr="0" compatLnSpc="1">
            <a:prstTxWarp prst="textNoShape">
              <a:avLst/>
            </a:prstTxWarp>
          </a:bodyPr>
          <a:lstStyle/>
          <a:p>
            <a:pPr algn="ctr" defTabSz="914171" eaLnBrk="0" hangingPunct="0"/>
            <a:r>
              <a:rPr lang="en-US" b="1">
                <a:solidFill>
                  <a:schemeClr val="bg1"/>
                </a:solidFill>
              </a:rPr>
              <a:t>Verify</a:t>
            </a:r>
          </a:p>
          <a:p>
            <a:pPr algn="ctr" defTabSz="914171" eaLnBrk="0" hangingPunct="0"/>
            <a:r>
              <a:rPr lang="en-US">
                <a:solidFill>
                  <a:schemeClr val="bg1"/>
                </a:solidFill>
              </a:rPr>
              <a:t>(ECDSA)</a:t>
            </a:r>
            <a:endParaRPr lang="en-US" b="1">
              <a:solidFill>
                <a:schemeClr val="bg1"/>
              </a:solidFill>
            </a:endParaRPr>
          </a:p>
        </p:txBody>
      </p:sp>
      <p:cxnSp>
        <p:nvCxnSpPr>
          <p:cNvPr id="22" name="Straight Arrow Connector 21"/>
          <p:cNvCxnSpPr>
            <a:cxnSpLocks/>
            <a:endCxn id="20" idx="0"/>
          </p:cNvCxnSpPr>
          <p:nvPr/>
        </p:nvCxnSpPr>
        <p:spPr bwMode="auto">
          <a:xfrm>
            <a:off x="3153183" y="2945963"/>
            <a:ext cx="1" cy="761078"/>
          </a:xfrm>
          <a:prstGeom prst="straightConnector1">
            <a:avLst/>
          </a:prstGeom>
          <a:solidFill>
            <a:srgbClr val="FF9900"/>
          </a:solidFill>
          <a:ln w="25400" cap="flat" cmpd="sng" algn="ctr">
            <a:solidFill>
              <a:srgbClr val="000000"/>
            </a:solidFill>
            <a:prstDash val="solid"/>
            <a:round/>
            <a:headEnd type="none" w="med" len="med"/>
            <a:tailEnd type="stealth" w="lg" len="lg"/>
          </a:ln>
          <a:effectLst/>
        </p:spPr>
      </p:cxnSp>
      <p:sp>
        <p:nvSpPr>
          <p:cNvPr id="23" name="Left Brace 22"/>
          <p:cNvSpPr/>
          <p:nvPr/>
        </p:nvSpPr>
        <p:spPr bwMode="auto">
          <a:xfrm>
            <a:off x="7254343" y="3274339"/>
            <a:ext cx="278018" cy="1371243"/>
          </a:xfrm>
          <a:prstGeom prst="leftBrace">
            <a:avLst/>
          </a:prstGeom>
          <a:noFill/>
          <a:ln w="25400" cap="flat" cmpd="sng" algn="ctr">
            <a:solidFill>
              <a:srgbClr val="000000"/>
            </a:solidFill>
            <a:prstDash val="solid"/>
            <a:round/>
            <a:headEnd type="none" w="med" len="med"/>
            <a:tailEnd type="none" w="med" len="med"/>
          </a:ln>
          <a:effectLst/>
        </p:spPr>
        <p:txBody>
          <a:bodyPr vert="horz" wrap="none" lIns="91416" tIns="45708" rIns="91416" bIns="45708" numCol="1" rtlCol="0" anchor="ctr" anchorCtr="0" compatLnSpc="1">
            <a:prstTxWarp prst="textNoShape">
              <a:avLst/>
            </a:prstTxWarp>
          </a:bodyPr>
          <a:lstStyle/>
          <a:p>
            <a:pPr algn="ctr" defTabSz="914171" eaLnBrk="0" hangingPunct="0"/>
            <a:endParaRPr lang="en-US" sz="1800" b="1">
              <a:solidFill>
                <a:srgbClr val="000000"/>
              </a:solidFill>
            </a:endParaRPr>
          </a:p>
        </p:txBody>
      </p:sp>
      <p:sp>
        <p:nvSpPr>
          <p:cNvPr id="25" name="TextBox 24"/>
          <p:cNvSpPr txBox="1"/>
          <p:nvPr/>
        </p:nvSpPr>
        <p:spPr>
          <a:xfrm>
            <a:off x="4147232" y="3426135"/>
            <a:ext cx="3241978" cy="584647"/>
          </a:xfrm>
          <a:prstGeom prst="rect">
            <a:avLst/>
          </a:prstGeom>
          <a:noFill/>
        </p:spPr>
        <p:txBody>
          <a:bodyPr wrap="none" rtlCol="0">
            <a:spAutoFit/>
          </a:bodyPr>
          <a:lstStyle/>
          <a:p>
            <a:pPr algn="l"/>
            <a:r>
              <a:rPr lang="en-US" sz="3199"/>
              <a:t>TBS (To Be Signed)</a:t>
            </a:r>
          </a:p>
        </p:txBody>
      </p:sp>
      <p:sp>
        <p:nvSpPr>
          <p:cNvPr id="26" name="Freeform 25"/>
          <p:cNvSpPr/>
          <p:nvPr/>
        </p:nvSpPr>
        <p:spPr bwMode="auto">
          <a:xfrm>
            <a:off x="3935763" y="4264664"/>
            <a:ext cx="3530922" cy="633110"/>
          </a:xfrm>
          <a:custGeom>
            <a:avLst/>
            <a:gdLst>
              <a:gd name="connsiteX0" fmla="*/ 2827725 w 2827725"/>
              <a:gd name="connsiteY0" fmla="*/ 789348 h 842799"/>
              <a:gd name="connsiteX1" fmla="*/ 2474259 w 2827725"/>
              <a:gd name="connsiteY1" fmla="*/ 773980 h 842799"/>
              <a:gd name="connsiteX2" fmla="*/ 1836485 w 2827725"/>
              <a:gd name="connsiteY2" fmla="*/ 113153 h 842799"/>
              <a:gd name="connsiteX3" fmla="*/ 0 w 2827725"/>
              <a:gd name="connsiteY3" fmla="*/ 5577 h 842799"/>
              <a:gd name="connsiteX0" fmla="*/ 2827725 w 2827725"/>
              <a:gd name="connsiteY0" fmla="*/ 789348 h 789348"/>
              <a:gd name="connsiteX1" fmla="*/ 1836485 w 2827725"/>
              <a:gd name="connsiteY1" fmla="*/ 113153 h 789348"/>
              <a:gd name="connsiteX2" fmla="*/ 0 w 2827725"/>
              <a:gd name="connsiteY2" fmla="*/ 5577 h 789348"/>
              <a:gd name="connsiteX0" fmla="*/ 2827725 w 2827725"/>
              <a:gd name="connsiteY0" fmla="*/ 789348 h 789890"/>
              <a:gd name="connsiteX1" fmla="*/ 1836485 w 2827725"/>
              <a:gd name="connsiteY1" fmla="*/ 113153 h 789890"/>
              <a:gd name="connsiteX2" fmla="*/ 0 w 2827725"/>
              <a:gd name="connsiteY2" fmla="*/ 5577 h 789890"/>
              <a:gd name="connsiteX0" fmla="*/ 2827725 w 2827725"/>
              <a:gd name="connsiteY0" fmla="*/ 795338 h 795859"/>
              <a:gd name="connsiteX1" fmla="*/ 1713540 w 2827725"/>
              <a:gd name="connsiteY1" fmla="*/ 96091 h 795859"/>
              <a:gd name="connsiteX2" fmla="*/ 0 w 2827725"/>
              <a:gd name="connsiteY2" fmla="*/ 11567 h 795859"/>
              <a:gd name="connsiteX0" fmla="*/ 3063115 w 3063115"/>
              <a:gd name="connsiteY0" fmla="*/ 1333526 h 1333832"/>
              <a:gd name="connsiteX1" fmla="*/ 1713540 w 3063115"/>
              <a:gd name="connsiteY1" fmla="*/ 127285 h 1333832"/>
              <a:gd name="connsiteX2" fmla="*/ 0 w 3063115"/>
              <a:gd name="connsiteY2" fmla="*/ 42761 h 1333832"/>
              <a:gd name="connsiteX0" fmla="*/ 3063115 w 3063115"/>
              <a:gd name="connsiteY0" fmla="*/ 1293083 h 1293436"/>
              <a:gd name="connsiteX1" fmla="*/ 1713540 w 3063115"/>
              <a:gd name="connsiteY1" fmla="*/ 222644 h 1293436"/>
              <a:gd name="connsiteX2" fmla="*/ 0 w 3063115"/>
              <a:gd name="connsiteY2" fmla="*/ 2318 h 1293436"/>
              <a:gd name="connsiteX0" fmla="*/ 2817226 w 2817226"/>
              <a:gd name="connsiteY0" fmla="*/ 1112677 h 1113030"/>
              <a:gd name="connsiteX1" fmla="*/ 1467651 w 2817226"/>
              <a:gd name="connsiteY1" fmla="*/ 42238 h 1113030"/>
              <a:gd name="connsiteX2" fmla="*/ 0 w 2817226"/>
              <a:gd name="connsiteY2" fmla="*/ 513475 h 1113030"/>
              <a:gd name="connsiteX0" fmla="*/ 2817226 w 2817226"/>
              <a:gd name="connsiteY0" fmla="*/ 602538 h 603990"/>
              <a:gd name="connsiteX1" fmla="*/ 1629016 w 2817226"/>
              <a:gd name="connsiteY1" fmla="*/ 208294 h 603990"/>
              <a:gd name="connsiteX2" fmla="*/ 0 w 2817226"/>
              <a:gd name="connsiteY2" fmla="*/ 3336 h 603990"/>
              <a:gd name="connsiteX0" fmla="*/ 3531841 w 3531841"/>
              <a:gd name="connsiteY0" fmla="*/ 633274 h 634548"/>
              <a:gd name="connsiteX1" fmla="*/ 1629016 w 3531841"/>
              <a:gd name="connsiteY1" fmla="*/ 208294 h 634548"/>
              <a:gd name="connsiteX2" fmla="*/ 0 w 3531841"/>
              <a:gd name="connsiteY2" fmla="*/ 3336 h 634548"/>
              <a:gd name="connsiteX0" fmla="*/ 3531841 w 3531841"/>
              <a:gd name="connsiteY0" fmla="*/ 633274 h 633274"/>
              <a:gd name="connsiteX1" fmla="*/ 1629016 w 3531841"/>
              <a:gd name="connsiteY1" fmla="*/ 208294 h 633274"/>
              <a:gd name="connsiteX2" fmla="*/ 0 w 3531841"/>
              <a:gd name="connsiteY2" fmla="*/ 3336 h 633274"/>
            </a:gdLst>
            <a:ahLst/>
            <a:cxnLst>
              <a:cxn ang="0">
                <a:pos x="connsiteX0" y="connsiteY0"/>
              </a:cxn>
              <a:cxn ang="0">
                <a:pos x="connsiteX1" y="connsiteY1"/>
              </a:cxn>
              <a:cxn ang="0">
                <a:pos x="connsiteX2" y="connsiteY2"/>
              </a:cxn>
            </a:cxnLst>
            <a:rect l="l" t="t" r="r" b="b"/>
            <a:pathLst>
              <a:path w="3531841" h="633274">
                <a:moveTo>
                  <a:pt x="3531841" y="633274"/>
                </a:moveTo>
                <a:cubicBezTo>
                  <a:pt x="3056392" y="630713"/>
                  <a:pt x="2139535" y="423421"/>
                  <a:pt x="1629016" y="208294"/>
                </a:cubicBezTo>
                <a:cubicBezTo>
                  <a:pt x="1118497" y="-6833"/>
                  <a:pt x="712054" y="-6910"/>
                  <a:pt x="0" y="3336"/>
                </a:cubicBezTo>
              </a:path>
            </a:pathLst>
          </a:custGeom>
          <a:noFill/>
          <a:ln w="25400" cap="flat" cmpd="sng" algn="ctr">
            <a:solidFill>
              <a:schemeClr val="accent2"/>
            </a:solidFill>
            <a:prstDash val="solid"/>
            <a:round/>
            <a:headEnd type="none" w="med" len="med"/>
            <a:tailEnd type="stealth" w="lg" len="lg"/>
          </a:ln>
          <a:effectLst/>
        </p:spPr>
        <p:txBody>
          <a:bodyPr vert="horz" wrap="none" lIns="91416" tIns="45708" rIns="91416" bIns="45708" numCol="1" rtlCol="0" anchor="ctr" anchorCtr="0" compatLnSpc="1">
            <a:prstTxWarp prst="textNoShape">
              <a:avLst/>
            </a:prstTxWarp>
          </a:bodyPr>
          <a:lstStyle/>
          <a:p>
            <a:pPr algn="ctr" defTabSz="914171" eaLnBrk="0" hangingPunct="0"/>
            <a:endParaRPr lang="en-US" sz="1800" b="1">
              <a:solidFill>
                <a:srgbClr val="000000"/>
              </a:solidFill>
            </a:endParaRPr>
          </a:p>
        </p:txBody>
      </p:sp>
      <p:sp>
        <p:nvSpPr>
          <p:cNvPr id="28" name="TextBox 27"/>
          <p:cNvSpPr txBox="1"/>
          <p:nvPr/>
        </p:nvSpPr>
        <p:spPr>
          <a:xfrm>
            <a:off x="2730360" y="4554684"/>
            <a:ext cx="859531" cy="584647"/>
          </a:xfrm>
          <a:prstGeom prst="rect">
            <a:avLst/>
          </a:prstGeom>
          <a:noFill/>
        </p:spPr>
        <p:txBody>
          <a:bodyPr wrap="none" rtlCol="0">
            <a:spAutoFit/>
          </a:bodyPr>
          <a:lstStyle/>
          <a:p>
            <a:pPr algn="l"/>
            <a:r>
              <a:rPr lang="en-US" sz="3199"/>
              <a:t>OK?</a:t>
            </a:r>
          </a:p>
        </p:txBody>
      </p:sp>
      <p:cxnSp>
        <p:nvCxnSpPr>
          <p:cNvPr id="30" name="Straight Arrow Connector 29"/>
          <p:cNvCxnSpPr>
            <a:stCxn id="23" idx="1"/>
          </p:cNvCxnSpPr>
          <p:nvPr/>
        </p:nvCxnSpPr>
        <p:spPr bwMode="auto">
          <a:xfrm flipH="1">
            <a:off x="3935762" y="3959960"/>
            <a:ext cx="3318582" cy="0"/>
          </a:xfrm>
          <a:prstGeom prst="straightConnector1">
            <a:avLst/>
          </a:prstGeom>
          <a:solidFill>
            <a:srgbClr val="FF9900"/>
          </a:solidFill>
          <a:ln w="25400" cap="flat" cmpd="sng" algn="ctr">
            <a:solidFill>
              <a:srgbClr val="000000"/>
            </a:solidFill>
            <a:prstDash val="solid"/>
            <a:round/>
            <a:headEnd type="none" w="med" len="med"/>
            <a:tailEnd type="stealth" w="lg" len="lg"/>
          </a:ln>
          <a:effectLst/>
        </p:spPr>
      </p:cxnSp>
      <p:sp>
        <p:nvSpPr>
          <p:cNvPr id="3" name="Slide Number Placeholder 2">
            <a:extLst>
              <a:ext uri="{FF2B5EF4-FFF2-40B4-BE49-F238E27FC236}">
                <a16:creationId xmlns:a16="http://schemas.microsoft.com/office/drawing/2014/main" id="{B3EFC754-E3EB-8E8C-6DB3-2B296CACB74C}"/>
              </a:ext>
            </a:extLst>
          </p:cNvPr>
          <p:cNvSpPr>
            <a:spLocks noGrp="1"/>
          </p:cNvSpPr>
          <p:nvPr>
            <p:ph type="sldNum" sz="quarter" idx="4"/>
          </p:nvPr>
        </p:nvSpPr>
        <p:spPr/>
        <p:txBody>
          <a:bodyPr/>
          <a:lstStyle/>
          <a:p>
            <a:fld id="{4081AA82-C1C2-924B-B843-6C0FB13ED72E}" type="slidenum">
              <a:rPr lang="en-US" smtClean="0"/>
              <a:t>31</a:t>
            </a:fld>
            <a:endParaRPr lang="en-US"/>
          </a:p>
        </p:txBody>
      </p:sp>
    </p:spTree>
    <p:extLst>
      <p:ext uri="{BB962C8B-B14F-4D97-AF65-F5344CB8AC3E}">
        <p14:creationId xmlns:p14="http://schemas.microsoft.com/office/powerpoint/2010/main" val="4268861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49"/>
          <p:cNvSpPr/>
          <p:nvPr/>
        </p:nvSpPr>
        <p:spPr>
          <a:xfrm>
            <a:off x="2095146" y="4575533"/>
            <a:ext cx="6583206" cy="1187663"/>
          </a:xfrm>
          <a:custGeom>
            <a:avLst/>
            <a:gdLst>
              <a:gd name="connsiteX0" fmla="*/ 6811344 w 7217028"/>
              <a:gd name="connsiteY0" fmla="*/ 606558 h 904941"/>
              <a:gd name="connsiteX1" fmla="*/ 6801719 w 7217028"/>
              <a:gd name="connsiteY1" fmla="*/ 904941 h 904941"/>
              <a:gd name="connsiteX2" fmla="*/ 2518476 w 7217028"/>
              <a:gd name="connsiteY2" fmla="*/ 606558 h 904941"/>
              <a:gd name="connsiteX3" fmla="*/ 372043 w 7217028"/>
              <a:gd name="connsiteY3" fmla="*/ 166 h 904941"/>
              <a:gd name="connsiteX4" fmla="*/ 15908 w 7217028"/>
              <a:gd name="connsiteY4" fmla="*/ 558432 h 904941"/>
              <a:gd name="connsiteX0" fmla="*/ 6811344 w 6940534"/>
              <a:gd name="connsiteY0" fmla="*/ 606558 h 924191"/>
              <a:gd name="connsiteX1" fmla="*/ 6041323 w 6940534"/>
              <a:gd name="connsiteY1" fmla="*/ 924191 h 924191"/>
              <a:gd name="connsiteX2" fmla="*/ 2518476 w 6940534"/>
              <a:gd name="connsiteY2" fmla="*/ 606558 h 924191"/>
              <a:gd name="connsiteX3" fmla="*/ 372043 w 6940534"/>
              <a:gd name="connsiteY3" fmla="*/ 166 h 924191"/>
              <a:gd name="connsiteX4" fmla="*/ 15908 w 6940534"/>
              <a:gd name="connsiteY4" fmla="*/ 558432 h 924191"/>
              <a:gd name="connsiteX0" fmla="*/ 6811344 w 6813255"/>
              <a:gd name="connsiteY0" fmla="*/ 606558 h 924195"/>
              <a:gd name="connsiteX1" fmla="*/ 6041323 w 6813255"/>
              <a:gd name="connsiteY1" fmla="*/ 924191 h 924195"/>
              <a:gd name="connsiteX2" fmla="*/ 2518476 w 6813255"/>
              <a:gd name="connsiteY2" fmla="*/ 606558 h 924195"/>
              <a:gd name="connsiteX3" fmla="*/ 372043 w 6813255"/>
              <a:gd name="connsiteY3" fmla="*/ 166 h 924195"/>
              <a:gd name="connsiteX4" fmla="*/ 15908 w 6813255"/>
              <a:gd name="connsiteY4" fmla="*/ 558432 h 924195"/>
              <a:gd name="connsiteX0" fmla="*/ 6811344 w 6813608"/>
              <a:gd name="connsiteY0" fmla="*/ 606558 h 842943"/>
              <a:gd name="connsiteX1" fmla="*/ 6060574 w 6813608"/>
              <a:gd name="connsiteY1" fmla="*/ 827938 h 842943"/>
              <a:gd name="connsiteX2" fmla="*/ 2518476 w 6813608"/>
              <a:gd name="connsiteY2" fmla="*/ 606558 h 842943"/>
              <a:gd name="connsiteX3" fmla="*/ 372043 w 6813608"/>
              <a:gd name="connsiteY3" fmla="*/ 166 h 842943"/>
              <a:gd name="connsiteX4" fmla="*/ 15908 w 6813608"/>
              <a:gd name="connsiteY4" fmla="*/ 558432 h 842943"/>
              <a:gd name="connsiteX0" fmla="*/ 6812085 w 6814254"/>
              <a:gd name="connsiteY0" fmla="*/ 607068 h 854701"/>
              <a:gd name="connsiteX1" fmla="*/ 6061315 w 6814254"/>
              <a:gd name="connsiteY1" fmla="*/ 828448 h 854701"/>
              <a:gd name="connsiteX2" fmla="*/ 2548093 w 6814254"/>
              <a:gd name="connsiteY2" fmla="*/ 453063 h 854701"/>
              <a:gd name="connsiteX3" fmla="*/ 372784 w 6814254"/>
              <a:gd name="connsiteY3" fmla="*/ 676 h 854701"/>
              <a:gd name="connsiteX4" fmla="*/ 16649 w 6814254"/>
              <a:gd name="connsiteY4" fmla="*/ 558942 h 854701"/>
              <a:gd name="connsiteX0" fmla="*/ 6797755 w 6799924"/>
              <a:gd name="connsiteY0" fmla="*/ 415148 h 662781"/>
              <a:gd name="connsiteX1" fmla="*/ 6046985 w 6799924"/>
              <a:gd name="connsiteY1" fmla="*/ 636528 h 662781"/>
              <a:gd name="connsiteX2" fmla="*/ 2533763 w 6799924"/>
              <a:gd name="connsiteY2" fmla="*/ 261143 h 662781"/>
              <a:gd name="connsiteX3" fmla="*/ 666462 w 6799924"/>
              <a:gd name="connsiteY3" fmla="*/ 1261 h 662781"/>
              <a:gd name="connsiteX4" fmla="*/ 2319 w 6799924"/>
              <a:gd name="connsiteY4" fmla="*/ 367022 h 662781"/>
              <a:gd name="connsiteX0" fmla="*/ 6795444 w 6797613"/>
              <a:gd name="connsiteY0" fmla="*/ 415148 h 662781"/>
              <a:gd name="connsiteX1" fmla="*/ 6044674 w 6797613"/>
              <a:gd name="connsiteY1" fmla="*/ 636528 h 662781"/>
              <a:gd name="connsiteX2" fmla="*/ 2531452 w 6797613"/>
              <a:gd name="connsiteY2" fmla="*/ 261143 h 662781"/>
              <a:gd name="connsiteX3" fmla="*/ 664151 w 6797613"/>
              <a:gd name="connsiteY3" fmla="*/ 1261 h 662781"/>
              <a:gd name="connsiteX4" fmla="*/ 8 w 6797613"/>
              <a:gd name="connsiteY4" fmla="*/ 367022 h 662781"/>
              <a:gd name="connsiteX0" fmla="*/ 6795444 w 6795714"/>
              <a:gd name="connsiteY0" fmla="*/ 416295 h 1196923"/>
              <a:gd name="connsiteX1" fmla="*/ 5399782 w 6795714"/>
              <a:gd name="connsiteY1" fmla="*/ 1195941 h 1196923"/>
              <a:gd name="connsiteX2" fmla="*/ 2531452 w 6795714"/>
              <a:gd name="connsiteY2" fmla="*/ 262290 h 1196923"/>
              <a:gd name="connsiteX3" fmla="*/ 664151 w 6795714"/>
              <a:gd name="connsiteY3" fmla="*/ 2408 h 1196923"/>
              <a:gd name="connsiteX4" fmla="*/ 8 w 6795714"/>
              <a:gd name="connsiteY4" fmla="*/ 368169 h 1196923"/>
              <a:gd name="connsiteX0" fmla="*/ 6795443 w 6795735"/>
              <a:gd name="connsiteY0" fmla="*/ 452994 h 1286492"/>
              <a:gd name="connsiteX1" fmla="*/ 5399781 w 6795735"/>
              <a:gd name="connsiteY1" fmla="*/ 1232640 h 1286492"/>
              <a:gd name="connsiteX2" fmla="*/ 2204193 w 6795735"/>
              <a:gd name="connsiteY2" fmla="*/ 1088261 h 1286492"/>
              <a:gd name="connsiteX3" fmla="*/ 664150 w 6795735"/>
              <a:gd name="connsiteY3" fmla="*/ 39107 h 1286492"/>
              <a:gd name="connsiteX4" fmla="*/ 7 w 6795735"/>
              <a:gd name="connsiteY4" fmla="*/ 404868 h 1286492"/>
              <a:gd name="connsiteX0" fmla="*/ 6795442 w 6795734"/>
              <a:gd name="connsiteY0" fmla="*/ 833572 h 1684876"/>
              <a:gd name="connsiteX1" fmla="*/ 5399780 w 6795734"/>
              <a:gd name="connsiteY1" fmla="*/ 1613218 h 1684876"/>
              <a:gd name="connsiteX2" fmla="*/ 2204192 w 6795734"/>
              <a:gd name="connsiteY2" fmla="*/ 1468839 h 1684876"/>
              <a:gd name="connsiteX3" fmla="*/ 731526 w 6795734"/>
              <a:gd name="connsiteY3" fmla="*/ 15424 h 1684876"/>
              <a:gd name="connsiteX4" fmla="*/ 6 w 6795734"/>
              <a:gd name="connsiteY4" fmla="*/ 785446 h 1684876"/>
              <a:gd name="connsiteX0" fmla="*/ 6747316 w 6747608"/>
              <a:gd name="connsiteY0" fmla="*/ 924882 h 1776186"/>
              <a:gd name="connsiteX1" fmla="*/ 5351654 w 6747608"/>
              <a:gd name="connsiteY1" fmla="*/ 1704528 h 1776186"/>
              <a:gd name="connsiteX2" fmla="*/ 2156066 w 6747608"/>
              <a:gd name="connsiteY2" fmla="*/ 1560149 h 1776186"/>
              <a:gd name="connsiteX3" fmla="*/ 683400 w 6747608"/>
              <a:gd name="connsiteY3" fmla="*/ 106734 h 1776186"/>
              <a:gd name="connsiteX4" fmla="*/ 6 w 6747608"/>
              <a:gd name="connsiteY4" fmla="*/ 337741 h 1776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608" h="1776186">
                <a:moveTo>
                  <a:pt x="6747316" y="924882"/>
                </a:moveTo>
                <a:cubicBezTo>
                  <a:pt x="6763357" y="1247327"/>
                  <a:pt x="6116862" y="1598650"/>
                  <a:pt x="5351654" y="1704528"/>
                </a:cubicBezTo>
                <a:cubicBezTo>
                  <a:pt x="4586446" y="1810406"/>
                  <a:pt x="2934108" y="1826448"/>
                  <a:pt x="2156066" y="1560149"/>
                </a:cubicBezTo>
                <a:cubicBezTo>
                  <a:pt x="1378024" y="1293850"/>
                  <a:pt x="1042743" y="310469"/>
                  <a:pt x="683400" y="106734"/>
                </a:cubicBezTo>
                <a:cubicBezTo>
                  <a:pt x="324057" y="-97001"/>
                  <a:pt x="-1598" y="-3155"/>
                  <a:pt x="6" y="337741"/>
                </a:cubicBezTo>
              </a:path>
            </a:pathLst>
          </a:custGeom>
          <a:no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Custom PKI authentication process</a:t>
            </a:r>
          </a:p>
        </p:txBody>
      </p:sp>
      <p:sp>
        <p:nvSpPr>
          <p:cNvPr id="16" name="TextBox 15"/>
          <p:cNvSpPr txBox="1"/>
          <p:nvPr/>
        </p:nvSpPr>
        <p:spPr>
          <a:xfrm rot="16200000">
            <a:off x="247577" y="2181520"/>
            <a:ext cx="1281569" cy="584775"/>
          </a:xfrm>
          <a:prstGeom prst="rect">
            <a:avLst/>
          </a:prstGeom>
          <a:noFill/>
        </p:spPr>
        <p:txBody>
          <a:bodyPr wrap="none" rtlCol="0">
            <a:spAutoFit/>
          </a:bodyPr>
          <a:lstStyle/>
          <a:p>
            <a:pPr algn="ctr"/>
            <a:r>
              <a:rPr lang="en-US" sz="1600">
                <a:solidFill>
                  <a:srgbClr val="505050"/>
                </a:solidFill>
              </a:rPr>
              <a:t>Verify Signer </a:t>
            </a:r>
          </a:p>
          <a:p>
            <a:pPr algn="ctr"/>
            <a:r>
              <a:rPr lang="en-US" sz="1600">
                <a:solidFill>
                  <a:srgbClr val="505050"/>
                </a:solidFill>
              </a:rPr>
              <a:t>Public Key</a:t>
            </a:r>
          </a:p>
        </p:txBody>
      </p:sp>
      <p:sp>
        <p:nvSpPr>
          <p:cNvPr id="17" name="TextBox 16"/>
          <p:cNvSpPr txBox="1"/>
          <p:nvPr/>
        </p:nvSpPr>
        <p:spPr>
          <a:xfrm rot="16200000">
            <a:off x="252094" y="3638847"/>
            <a:ext cx="1272528" cy="584775"/>
          </a:xfrm>
          <a:prstGeom prst="rect">
            <a:avLst/>
          </a:prstGeom>
          <a:noFill/>
        </p:spPr>
        <p:txBody>
          <a:bodyPr wrap="none" rtlCol="0">
            <a:spAutoFit/>
          </a:bodyPr>
          <a:lstStyle/>
          <a:p>
            <a:pPr algn="ctr"/>
            <a:r>
              <a:rPr lang="en-US" sz="1600">
                <a:solidFill>
                  <a:srgbClr val="505050"/>
                </a:solidFill>
              </a:rPr>
              <a:t>Verify Device</a:t>
            </a:r>
          </a:p>
          <a:p>
            <a:pPr algn="ctr"/>
            <a:r>
              <a:rPr lang="en-US" sz="1600">
                <a:solidFill>
                  <a:srgbClr val="505050"/>
                </a:solidFill>
              </a:rPr>
              <a:t>Public Key</a:t>
            </a:r>
          </a:p>
        </p:txBody>
      </p:sp>
      <p:sp>
        <p:nvSpPr>
          <p:cNvPr id="18" name="TextBox 17"/>
          <p:cNvSpPr txBox="1"/>
          <p:nvPr/>
        </p:nvSpPr>
        <p:spPr>
          <a:xfrm rot="16200000">
            <a:off x="303165" y="5029497"/>
            <a:ext cx="1170385" cy="584775"/>
          </a:xfrm>
          <a:prstGeom prst="rect">
            <a:avLst/>
          </a:prstGeom>
          <a:noFill/>
        </p:spPr>
        <p:txBody>
          <a:bodyPr wrap="none" rtlCol="0">
            <a:spAutoFit/>
          </a:bodyPr>
          <a:lstStyle/>
          <a:p>
            <a:pPr algn="ctr"/>
            <a:r>
              <a:rPr lang="en-US" sz="1600">
                <a:solidFill>
                  <a:srgbClr val="505050"/>
                </a:solidFill>
              </a:rPr>
              <a:t>Challenge / </a:t>
            </a:r>
          </a:p>
          <a:p>
            <a:pPr algn="ctr"/>
            <a:r>
              <a:rPr lang="en-US" sz="1600">
                <a:solidFill>
                  <a:srgbClr val="505050"/>
                </a:solidFill>
              </a:rPr>
              <a:t>Response </a:t>
            </a:r>
          </a:p>
        </p:txBody>
      </p:sp>
      <p:pic>
        <p:nvPicPr>
          <p:cNvPr id="20" name="Picture 19" descr="blue-ribbon-hi.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87306" y="1921260"/>
            <a:ext cx="351086" cy="598950"/>
          </a:xfrm>
          <a:prstGeom prst="rect">
            <a:avLst/>
          </a:prstGeom>
        </p:spPr>
      </p:pic>
      <p:sp>
        <p:nvSpPr>
          <p:cNvPr id="21" name="TextBox 20"/>
          <p:cNvSpPr txBox="1"/>
          <p:nvPr/>
        </p:nvSpPr>
        <p:spPr>
          <a:xfrm>
            <a:off x="9215813" y="1935799"/>
            <a:ext cx="1623948" cy="584775"/>
          </a:xfrm>
          <a:prstGeom prst="rect">
            <a:avLst/>
          </a:prstGeom>
          <a:noFill/>
        </p:spPr>
        <p:txBody>
          <a:bodyPr wrap="square" rtlCol="0">
            <a:spAutoFit/>
          </a:bodyPr>
          <a:lstStyle/>
          <a:p>
            <a:r>
              <a:rPr lang="en-US" sz="1100" b="1" u="sng"/>
              <a:t>Intermediate Certificate</a:t>
            </a:r>
          </a:p>
          <a:p>
            <a:pPr marL="285750" indent="-285750">
              <a:buFont typeface="Arial" panose="020B0604020202020204" pitchFamily="34" charset="0"/>
              <a:buChar char="•"/>
            </a:pPr>
            <a:r>
              <a:rPr lang="en-US" sz="1050"/>
              <a:t>Signature</a:t>
            </a:r>
          </a:p>
          <a:p>
            <a:pPr marL="285750" indent="-285750">
              <a:buFont typeface="Arial" panose="020B0604020202020204" pitchFamily="34" charset="0"/>
              <a:buChar char="•"/>
            </a:pPr>
            <a:r>
              <a:rPr lang="en-US" sz="1050"/>
              <a:t>Signer Public Key</a:t>
            </a:r>
          </a:p>
        </p:txBody>
      </p:sp>
      <p:sp>
        <p:nvSpPr>
          <p:cNvPr id="23" name="TextBox 22"/>
          <p:cNvSpPr txBox="1"/>
          <p:nvPr/>
        </p:nvSpPr>
        <p:spPr>
          <a:xfrm>
            <a:off x="9238391" y="3063299"/>
            <a:ext cx="1475702" cy="584775"/>
          </a:xfrm>
          <a:prstGeom prst="rect">
            <a:avLst/>
          </a:prstGeom>
          <a:noFill/>
        </p:spPr>
        <p:txBody>
          <a:bodyPr wrap="square" rtlCol="0">
            <a:spAutoFit/>
          </a:bodyPr>
          <a:lstStyle/>
          <a:p>
            <a:r>
              <a:rPr lang="en-US" sz="1100" b="1" u="sng"/>
              <a:t>Device Certificate</a:t>
            </a:r>
          </a:p>
          <a:p>
            <a:pPr marL="285750" indent="-285750">
              <a:buFont typeface="Arial" panose="020B0604020202020204" pitchFamily="34" charset="0"/>
              <a:buChar char="•"/>
            </a:pPr>
            <a:r>
              <a:rPr lang="en-US" sz="1050"/>
              <a:t>Signature</a:t>
            </a:r>
          </a:p>
          <a:p>
            <a:pPr marL="285750" indent="-285750">
              <a:buFont typeface="Arial" panose="020B0604020202020204" pitchFamily="34" charset="0"/>
              <a:buChar char="•"/>
            </a:pPr>
            <a:r>
              <a:rPr lang="en-US" sz="1050"/>
              <a:t>Device Public Key</a:t>
            </a:r>
          </a:p>
        </p:txBody>
      </p:sp>
      <p:sp>
        <p:nvSpPr>
          <p:cNvPr id="24" name="Rectangle 23"/>
          <p:cNvSpPr/>
          <p:nvPr/>
        </p:nvSpPr>
        <p:spPr>
          <a:xfrm>
            <a:off x="1749046" y="2213653"/>
            <a:ext cx="685800" cy="510139"/>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100"/>
              <a:t>ECDSA</a:t>
            </a:r>
          </a:p>
          <a:p>
            <a:pPr algn="ctr"/>
            <a:r>
              <a:rPr lang="en-US" sz="1100"/>
              <a:t>Verify</a:t>
            </a:r>
          </a:p>
        </p:txBody>
      </p:sp>
      <p:sp>
        <p:nvSpPr>
          <p:cNvPr id="25" name="TextBox 24"/>
          <p:cNvSpPr txBox="1"/>
          <p:nvPr/>
        </p:nvSpPr>
        <p:spPr>
          <a:xfrm>
            <a:off x="3051236" y="1928906"/>
            <a:ext cx="1584004" cy="584775"/>
          </a:xfrm>
          <a:prstGeom prst="rect">
            <a:avLst/>
          </a:prstGeom>
          <a:noFill/>
        </p:spPr>
        <p:txBody>
          <a:bodyPr wrap="square" rtlCol="0">
            <a:spAutoFit/>
          </a:bodyPr>
          <a:lstStyle/>
          <a:p>
            <a:r>
              <a:rPr lang="en-US" sz="1100" b="1" u="sng"/>
              <a:t>Intermediate Certificate</a:t>
            </a:r>
          </a:p>
          <a:p>
            <a:pPr marL="285750" indent="-285750">
              <a:buFont typeface="Arial" panose="020B0604020202020204" pitchFamily="34" charset="0"/>
              <a:buChar char="•"/>
            </a:pPr>
            <a:r>
              <a:rPr lang="en-US" sz="1050"/>
              <a:t>Signature</a:t>
            </a:r>
          </a:p>
          <a:p>
            <a:pPr marL="285750" indent="-285750">
              <a:buFont typeface="Arial" panose="020B0604020202020204" pitchFamily="34" charset="0"/>
              <a:buChar char="•"/>
            </a:pPr>
            <a:r>
              <a:rPr lang="en-US" sz="1050"/>
              <a:t>Signer Public Key</a:t>
            </a:r>
          </a:p>
        </p:txBody>
      </p:sp>
      <p:sp>
        <p:nvSpPr>
          <p:cNvPr id="26" name="Freeform 25"/>
          <p:cNvSpPr/>
          <p:nvPr/>
        </p:nvSpPr>
        <p:spPr>
          <a:xfrm>
            <a:off x="2095147" y="1783354"/>
            <a:ext cx="1068499" cy="432423"/>
          </a:xfrm>
          <a:custGeom>
            <a:avLst/>
            <a:gdLst>
              <a:gd name="connsiteX0" fmla="*/ 2598178 w 2598178"/>
              <a:gd name="connsiteY0" fmla="*/ 410352 h 419978"/>
              <a:gd name="connsiteX1" fmla="*/ 1626027 w 2598178"/>
              <a:gd name="connsiteY1" fmla="*/ 352601 h 419978"/>
              <a:gd name="connsiteX2" fmla="*/ 817505 w 2598178"/>
              <a:gd name="connsiteY2" fmla="*/ 15717 h 419978"/>
              <a:gd name="connsiteX3" fmla="*/ 114860 w 2598178"/>
              <a:gd name="connsiteY3" fmla="*/ 92719 h 419978"/>
              <a:gd name="connsiteX4" fmla="*/ 8983 w 2598178"/>
              <a:gd name="connsiteY4" fmla="*/ 419978 h 419978"/>
              <a:gd name="connsiteX0" fmla="*/ 2591499 w 2591499"/>
              <a:gd name="connsiteY0" fmla="*/ 418533 h 428159"/>
              <a:gd name="connsiteX1" fmla="*/ 1619348 w 2591499"/>
              <a:gd name="connsiteY1" fmla="*/ 360782 h 428159"/>
              <a:gd name="connsiteX2" fmla="*/ 810826 w 2591499"/>
              <a:gd name="connsiteY2" fmla="*/ 23898 h 428159"/>
              <a:gd name="connsiteX3" fmla="*/ 175558 w 2591499"/>
              <a:gd name="connsiteY3" fmla="*/ 72024 h 428159"/>
              <a:gd name="connsiteX4" fmla="*/ 2304 w 2591499"/>
              <a:gd name="connsiteY4" fmla="*/ 428159 h 428159"/>
              <a:gd name="connsiteX0" fmla="*/ 2591499 w 2591499"/>
              <a:gd name="connsiteY0" fmla="*/ 420671 h 432423"/>
              <a:gd name="connsiteX1" fmla="*/ 1648224 w 2591499"/>
              <a:gd name="connsiteY1" fmla="*/ 391796 h 432423"/>
              <a:gd name="connsiteX2" fmla="*/ 810826 w 2591499"/>
              <a:gd name="connsiteY2" fmla="*/ 26036 h 432423"/>
              <a:gd name="connsiteX3" fmla="*/ 175558 w 2591499"/>
              <a:gd name="connsiteY3" fmla="*/ 74162 h 432423"/>
              <a:gd name="connsiteX4" fmla="*/ 2304 w 2591499"/>
              <a:gd name="connsiteY4" fmla="*/ 430297 h 432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1499" h="432423">
                <a:moveTo>
                  <a:pt x="2591499" y="420671"/>
                </a:moveTo>
                <a:cubicBezTo>
                  <a:pt x="2253813" y="424682"/>
                  <a:pt x="1945003" y="457569"/>
                  <a:pt x="1648224" y="391796"/>
                </a:cubicBezTo>
                <a:cubicBezTo>
                  <a:pt x="1351445" y="326023"/>
                  <a:pt x="1056270" y="78975"/>
                  <a:pt x="810826" y="26036"/>
                </a:cubicBezTo>
                <a:cubicBezTo>
                  <a:pt x="565382" y="-26903"/>
                  <a:pt x="310312" y="6785"/>
                  <a:pt x="175558" y="74162"/>
                </a:cubicBezTo>
                <a:cubicBezTo>
                  <a:pt x="40804" y="141539"/>
                  <a:pt x="-12135" y="300356"/>
                  <a:pt x="2304" y="430297"/>
                </a:cubicBezTo>
              </a:path>
            </a:pathLst>
          </a:custGeom>
          <a:no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895858" y="2730578"/>
            <a:ext cx="417102" cy="261610"/>
          </a:xfrm>
          <a:prstGeom prst="rect">
            <a:avLst/>
          </a:prstGeom>
          <a:noFill/>
        </p:spPr>
        <p:txBody>
          <a:bodyPr wrap="none" rtlCol="0">
            <a:spAutoFit/>
          </a:bodyPr>
          <a:lstStyle/>
          <a:p>
            <a:r>
              <a:rPr lang="en-US" sz="1100"/>
              <a:t>OK?</a:t>
            </a:r>
          </a:p>
        </p:txBody>
      </p:sp>
      <p:cxnSp>
        <p:nvCxnSpPr>
          <p:cNvPr id="28" name="Straight Arrow Connector 27"/>
          <p:cNvCxnSpPr>
            <a:endCxn id="24" idx="3"/>
          </p:cNvCxnSpPr>
          <p:nvPr/>
        </p:nvCxnSpPr>
        <p:spPr>
          <a:xfrm flipH="1">
            <a:off x="2434846" y="2466338"/>
            <a:ext cx="877888" cy="2385"/>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1221819" y="1860137"/>
            <a:ext cx="596638" cy="971231"/>
            <a:chOff x="1483996" y="2321938"/>
            <a:chExt cx="795517" cy="1268417"/>
          </a:xfrm>
        </p:grpSpPr>
        <p:sp>
          <p:nvSpPr>
            <p:cNvPr id="30" name="TextBox 29"/>
            <p:cNvSpPr txBox="1"/>
            <p:nvPr/>
          </p:nvSpPr>
          <p:spPr>
            <a:xfrm>
              <a:off x="1483996" y="2321938"/>
              <a:ext cx="795517" cy="844101"/>
            </a:xfrm>
            <a:prstGeom prst="rect">
              <a:avLst/>
            </a:prstGeom>
            <a:noFill/>
          </p:spPr>
          <p:txBody>
            <a:bodyPr wrap="none" rtlCol="0">
              <a:spAutoFit/>
            </a:bodyPr>
            <a:lstStyle/>
            <a:p>
              <a:r>
                <a:rPr lang="en-US" sz="1200"/>
                <a:t>Root</a:t>
              </a:r>
            </a:p>
            <a:p>
              <a:r>
                <a:rPr lang="en-US" sz="1200"/>
                <a:t>Public </a:t>
              </a:r>
            </a:p>
            <a:p>
              <a:r>
                <a:rPr lang="en-US" sz="1200"/>
                <a:t>Key</a:t>
              </a:r>
            </a:p>
          </p:txBody>
        </p:sp>
        <p:pic>
          <p:nvPicPr>
            <p:cNvPr id="31" name="Picture 30" descr="green-key-th.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3552" y="3205220"/>
              <a:ext cx="457200" cy="385135"/>
            </a:xfrm>
            <a:prstGeom prst="rect">
              <a:avLst/>
            </a:prstGeom>
          </p:spPr>
        </p:pic>
      </p:grpSp>
      <p:cxnSp>
        <p:nvCxnSpPr>
          <p:cNvPr id="32" name="Straight Arrow Connector 31"/>
          <p:cNvCxnSpPr/>
          <p:nvPr/>
        </p:nvCxnSpPr>
        <p:spPr>
          <a:xfrm>
            <a:off x="1561748" y="2468720"/>
            <a:ext cx="187299" cy="3"/>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749046" y="3362415"/>
            <a:ext cx="685800" cy="510139"/>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100"/>
              <a:t>ECDSA</a:t>
            </a:r>
          </a:p>
          <a:p>
            <a:pPr algn="ctr"/>
            <a:r>
              <a:rPr lang="en-US" sz="1100"/>
              <a:t>Verify</a:t>
            </a:r>
          </a:p>
        </p:txBody>
      </p:sp>
      <p:sp>
        <p:nvSpPr>
          <p:cNvPr id="34" name="TextBox 33"/>
          <p:cNvSpPr txBox="1"/>
          <p:nvPr/>
        </p:nvSpPr>
        <p:spPr>
          <a:xfrm>
            <a:off x="1895858" y="3879340"/>
            <a:ext cx="417102" cy="261610"/>
          </a:xfrm>
          <a:prstGeom prst="rect">
            <a:avLst/>
          </a:prstGeom>
          <a:noFill/>
        </p:spPr>
        <p:txBody>
          <a:bodyPr wrap="none" rtlCol="0">
            <a:spAutoFit/>
          </a:bodyPr>
          <a:lstStyle/>
          <a:p>
            <a:r>
              <a:rPr lang="en-US" sz="1100"/>
              <a:t>OK?</a:t>
            </a:r>
          </a:p>
        </p:txBody>
      </p:sp>
      <p:sp>
        <p:nvSpPr>
          <p:cNvPr id="35" name="TextBox 34"/>
          <p:cNvSpPr txBox="1"/>
          <p:nvPr/>
        </p:nvSpPr>
        <p:spPr>
          <a:xfrm>
            <a:off x="3131733" y="3087548"/>
            <a:ext cx="1475702" cy="584775"/>
          </a:xfrm>
          <a:prstGeom prst="rect">
            <a:avLst/>
          </a:prstGeom>
          <a:noFill/>
        </p:spPr>
        <p:txBody>
          <a:bodyPr wrap="square" rtlCol="0">
            <a:spAutoFit/>
          </a:bodyPr>
          <a:lstStyle/>
          <a:p>
            <a:r>
              <a:rPr lang="en-US" sz="1100" b="1" u="sng"/>
              <a:t>Device Certificate</a:t>
            </a:r>
          </a:p>
          <a:p>
            <a:pPr marL="285750" indent="-285750">
              <a:buFont typeface="Arial" panose="020B0604020202020204" pitchFamily="34" charset="0"/>
              <a:buChar char="•"/>
            </a:pPr>
            <a:r>
              <a:rPr lang="en-US" sz="1050"/>
              <a:t>Signature</a:t>
            </a:r>
          </a:p>
          <a:p>
            <a:pPr marL="285750" indent="-285750">
              <a:buFont typeface="Arial" panose="020B0604020202020204" pitchFamily="34" charset="0"/>
              <a:buChar char="•"/>
            </a:pPr>
            <a:r>
              <a:rPr lang="en-US" sz="1050"/>
              <a:t>Device Public Key</a:t>
            </a:r>
          </a:p>
        </p:txBody>
      </p:sp>
      <p:cxnSp>
        <p:nvCxnSpPr>
          <p:cNvPr id="36" name="Straight Arrow Connector 35"/>
          <p:cNvCxnSpPr>
            <a:endCxn id="33" idx="3"/>
          </p:cNvCxnSpPr>
          <p:nvPr/>
        </p:nvCxnSpPr>
        <p:spPr>
          <a:xfrm flipH="1" flipV="1">
            <a:off x="2434846" y="3617485"/>
            <a:ext cx="814612" cy="1453"/>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Freeform 36"/>
          <p:cNvSpPr/>
          <p:nvPr/>
        </p:nvSpPr>
        <p:spPr>
          <a:xfrm>
            <a:off x="2095145" y="3175568"/>
            <a:ext cx="1075721" cy="203853"/>
          </a:xfrm>
          <a:custGeom>
            <a:avLst/>
            <a:gdLst>
              <a:gd name="connsiteX0" fmla="*/ 2557037 w 2557037"/>
              <a:gd name="connsiteY0" fmla="*/ 254743 h 271652"/>
              <a:gd name="connsiteX1" fmla="*/ 1604136 w 2557037"/>
              <a:gd name="connsiteY1" fmla="*/ 245118 h 271652"/>
              <a:gd name="connsiteX2" fmla="*/ 410603 w 2557037"/>
              <a:gd name="connsiteY2" fmla="*/ 4486 h 271652"/>
              <a:gd name="connsiteX3" fmla="*/ 35218 w 2557037"/>
              <a:gd name="connsiteY3" fmla="*/ 100739 h 271652"/>
              <a:gd name="connsiteX4" fmla="*/ 15967 w 2557037"/>
              <a:gd name="connsiteY4" fmla="*/ 254743 h 271652"/>
              <a:gd name="connsiteX5" fmla="*/ 15967 w 2557037"/>
              <a:gd name="connsiteY5" fmla="*/ 254743 h 271652"/>
              <a:gd name="connsiteX0" fmla="*/ 2541070 w 2541070"/>
              <a:gd name="connsiteY0" fmla="*/ 264680 h 281589"/>
              <a:gd name="connsiteX1" fmla="*/ 1588169 w 2541070"/>
              <a:gd name="connsiteY1" fmla="*/ 255055 h 281589"/>
              <a:gd name="connsiteX2" fmla="*/ 394636 w 2541070"/>
              <a:gd name="connsiteY2" fmla="*/ 14423 h 281589"/>
              <a:gd name="connsiteX3" fmla="*/ 57752 w 2541070"/>
              <a:gd name="connsiteY3" fmla="*/ 52924 h 281589"/>
              <a:gd name="connsiteX4" fmla="*/ 0 w 2541070"/>
              <a:gd name="connsiteY4" fmla="*/ 264680 h 281589"/>
              <a:gd name="connsiteX5" fmla="*/ 0 w 2541070"/>
              <a:gd name="connsiteY5" fmla="*/ 264680 h 281589"/>
              <a:gd name="connsiteX0" fmla="*/ 2556086 w 2556086"/>
              <a:gd name="connsiteY0" fmla="*/ 255734 h 272643"/>
              <a:gd name="connsiteX1" fmla="*/ 1603185 w 2556086"/>
              <a:gd name="connsiteY1" fmla="*/ 246109 h 272643"/>
              <a:gd name="connsiteX2" fmla="*/ 409652 w 2556086"/>
              <a:gd name="connsiteY2" fmla="*/ 5477 h 272643"/>
              <a:gd name="connsiteX3" fmla="*/ 34267 w 2556086"/>
              <a:gd name="connsiteY3" fmla="*/ 92105 h 272643"/>
              <a:gd name="connsiteX4" fmla="*/ 15016 w 2556086"/>
              <a:gd name="connsiteY4" fmla="*/ 255734 h 272643"/>
              <a:gd name="connsiteX5" fmla="*/ 15016 w 2556086"/>
              <a:gd name="connsiteY5" fmla="*/ 255734 h 272643"/>
              <a:gd name="connsiteX0" fmla="*/ 2558859 w 2558859"/>
              <a:gd name="connsiteY0" fmla="*/ 183486 h 195056"/>
              <a:gd name="connsiteX1" fmla="*/ 1605958 w 2558859"/>
              <a:gd name="connsiteY1" fmla="*/ 173861 h 195056"/>
              <a:gd name="connsiteX2" fmla="*/ 450926 w 2558859"/>
              <a:gd name="connsiteY2" fmla="*/ 19857 h 195056"/>
              <a:gd name="connsiteX3" fmla="*/ 37040 w 2558859"/>
              <a:gd name="connsiteY3" fmla="*/ 19857 h 195056"/>
              <a:gd name="connsiteX4" fmla="*/ 17789 w 2558859"/>
              <a:gd name="connsiteY4" fmla="*/ 183486 h 195056"/>
              <a:gd name="connsiteX5" fmla="*/ 17789 w 2558859"/>
              <a:gd name="connsiteY5" fmla="*/ 183486 h 195056"/>
              <a:gd name="connsiteX0" fmla="*/ 2541070 w 2541070"/>
              <a:gd name="connsiteY0" fmla="*/ 183486 h 195056"/>
              <a:gd name="connsiteX1" fmla="*/ 1588169 w 2541070"/>
              <a:gd name="connsiteY1" fmla="*/ 173861 h 195056"/>
              <a:gd name="connsiteX2" fmla="*/ 433137 w 2541070"/>
              <a:gd name="connsiteY2" fmla="*/ 19857 h 195056"/>
              <a:gd name="connsiteX3" fmla="*/ 57752 w 2541070"/>
              <a:gd name="connsiteY3" fmla="*/ 19857 h 195056"/>
              <a:gd name="connsiteX4" fmla="*/ 0 w 2541070"/>
              <a:gd name="connsiteY4" fmla="*/ 183486 h 195056"/>
              <a:gd name="connsiteX5" fmla="*/ 0 w 2541070"/>
              <a:gd name="connsiteY5" fmla="*/ 183486 h 195056"/>
              <a:gd name="connsiteX0" fmla="*/ 2541491 w 2541491"/>
              <a:gd name="connsiteY0" fmla="*/ 183486 h 195056"/>
              <a:gd name="connsiteX1" fmla="*/ 1588590 w 2541491"/>
              <a:gd name="connsiteY1" fmla="*/ 173861 h 195056"/>
              <a:gd name="connsiteX2" fmla="*/ 433558 w 2541491"/>
              <a:gd name="connsiteY2" fmla="*/ 19857 h 195056"/>
              <a:gd name="connsiteX3" fmla="*/ 48547 w 2541491"/>
              <a:gd name="connsiteY3" fmla="*/ 19857 h 195056"/>
              <a:gd name="connsiteX4" fmla="*/ 421 w 2541491"/>
              <a:gd name="connsiteY4" fmla="*/ 183486 h 195056"/>
              <a:gd name="connsiteX5" fmla="*/ 421 w 2541491"/>
              <a:gd name="connsiteY5" fmla="*/ 183486 h 19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1491" h="195056">
                <a:moveTo>
                  <a:pt x="2541491" y="183486"/>
                </a:moveTo>
                <a:cubicBezTo>
                  <a:pt x="2243910" y="199528"/>
                  <a:pt x="1939912" y="201133"/>
                  <a:pt x="1588590" y="173861"/>
                </a:cubicBezTo>
                <a:cubicBezTo>
                  <a:pt x="1237268" y="146590"/>
                  <a:pt x="690232" y="45524"/>
                  <a:pt x="433558" y="19857"/>
                </a:cubicBezTo>
                <a:cubicBezTo>
                  <a:pt x="176884" y="-5810"/>
                  <a:pt x="120736" y="-7414"/>
                  <a:pt x="48547" y="19857"/>
                </a:cubicBezTo>
                <a:cubicBezTo>
                  <a:pt x="-23642" y="47128"/>
                  <a:pt x="8442" y="156215"/>
                  <a:pt x="421" y="183486"/>
                </a:cubicBezTo>
                <a:lnTo>
                  <a:pt x="421" y="183486"/>
                </a:lnTo>
              </a:path>
            </a:pathLst>
          </a:custGeom>
          <a:no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1531428" y="2444655"/>
            <a:ext cx="1638370" cy="1174282"/>
          </a:xfrm>
          <a:custGeom>
            <a:avLst/>
            <a:gdLst>
              <a:gd name="connsiteX0" fmla="*/ 3691349 w 3833081"/>
              <a:gd name="connsiteY0" fmla="*/ 0 h 1230879"/>
              <a:gd name="connsiteX1" fmla="*/ 3720225 w 3833081"/>
              <a:gd name="connsiteY1" fmla="*/ 298383 h 1230879"/>
              <a:gd name="connsiteX2" fmla="*/ 3518094 w 3833081"/>
              <a:gd name="connsiteY2" fmla="*/ 356135 h 1230879"/>
              <a:gd name="connsiteX3" fmla="*/ 226254 w 3833081"/>
              <a:gd name="connsiteY3" fmla="*/ 664143 h 1230879"/>
              <a:gd name="connsiteX4" fmla="*/ 332132 w 3833081"/>
              <a:gd name="connsiteY4" fmla="*/ 1183907 h 1230879"/>
              <a:gd name="connsiteX5" fmla="*/ 688267 w 3833081"/>
              <a:gd name="connsiteY5" fmla="*/ 1174282 h 1230879"/>
              <a:gd name="connsiteX0" fmla="*/ 3617444 w 3732271"/>
              <a:gd name="connsiteY0" fmla="*/ 0 h 1230879"/>
              <a:gd name="connsiteX1" fmla="*/ 3646320 w 3732271"/>
              <a:gd name="connsiteY1" fmla="*/ 298383 h 1230879"/>
              <a:gd name="connsiteX2" fmla="*/ 2443162 w 3732271"/>
              <a:gd name="connsiteY2" fmla="*/ 481264 h 1230879"/>
              <a:gd name="connsiteX3" fmla="*/ 152349 w 3732271"/>
              <a:gd name="connsiteY3" fmla="*/ 664143 h 1230879"/>
              <a:gd name="connsiteX4" fmla="*/ 258227 w 3732271"/>
              <a:gd name="connsiteY4" fmla="*/ 1183907 h 1230879"/>
              <a:gd name="connsiteX5" fmla="*/ 614362 w 3732271"/>
              <a:gd name="connsiteY5" fmla="*/ 1174282 h 1230879"/>
              <a:gd name="connsiteX0" fmla="*/ 3617444 w 3636349"/>
              <a:gd name="connsiteY0" fmla="*/ 0 h 1230879"/>
              <a:gd name="connsiteX1" fmla="*/ 3473065 w 3636349"/>
              <a:gd name="connsiteY1" fmla="*/ 375385 h 1230879"/>
              <a:gd name="connsiteX2" fmla="*/ 2443162 w 3636349"/>
              <a:gd name="connsiteY2" fmla="*/ 481264 h 1230879"/>
              <a:gd name="connsiteX3" fmla="*/ 152349 w 3636349"/>
              <a:gd name="connsiteY3" fmla="*/ 664143 h 1230879"/>
              <a:gd name="connsiteX4" fmla="*/ 258227 w 3636349"/>
              <a:gd name="connsiteY4" fmla="*/ 1183907 h 1230879"/>
              <a:gd name="connsiteX5" fmla="*/ 614362 w 3636349"/>
              <a:gd name="connsiteY5" fmla="*/ 1174282 h 1230879"/>
              <a:gd name="connsiteX0" fmla="*/ 3619572 w 3637399"/>
              <a:gd name="connsiteY0" fmla="*/ 0 h 1230879"/>
              <a:gd name="connsiteX1" fmla="*/ 3475193 w 3637399"/>
              <a:gd name="connsiteY1" fmla="*/ 375385 h 1230879"/>
              <a:gd name="connsiteX2" fmla="*/ 2474166 w 3637399"/>
              <a:gd name="connsiteY2" fmla="*/ 548641 h 1230879"/>
              <a:gd name="connsiteX3" fmla="*/ 154477 w 3637399"/>
              <a:gd name="connsiteY3" fmla="*/ 664143 h 1230879"/>
              <a:gd name="connsiteX4" fmla="*/ 260355 w 3637399"/>
              <a:gd name="connsiteY4" fmla="*/ 1183907 h 1230879"/>
              <a:gd name="connsiteX5" fmla="*/ 616490 w 3637399"/>
              <a:gd name="connsiteY5" fmla="*/ 1174282 h 1230879"/>
              <a:gd name="connsiteX0" fmla="*/ 3427819 w 3445646"/>
              <a:gd name="connsiteY0" fmla="*/ 0 h 1232958"/>
              <a:gd name="connsiteX1" fmla="*/ 3283440 w 3445646"/>
              <a:gd name="connsiteY1" fmla="*/ 375385 h 1232958"/>
              <a:gd name="connsiteX2" fmla="*/ 2282413 w 3445646"/>
              <a:gd name="connsiteY2" fmla="*/ 548641 h 1232958"/>
              <a:gd name="connsiteX3" fmla="*/ 232231 w 3445646"/>
              <a:gd name="connsiteY3" fmla="*/ 635268 h 1232958"/>
              <a:gd name="connsiteX4" fmla="*/ 68602 w 3445646"/>
              <a:gd name="connsiteY4" fmla="*/ 1183907 h 1232958"/>
              <a:gd name="connsiteX5" fmla="*/ 424737 w 3445646"/>
              <a:gd name="connsiteY5" fmla="*/ 1174282 h 1232958"/>
              <a:gd name="connsiteX0" fmla="*/ 3456360 w 3474187"/>
              <a:gd name="connsiteY0" fmla="*/ 0 h 1197810"/>
              <a:gd name="connsiteX1" fmla="*/ 3311981 w 3474187"/>
              <a:gd name="connsiteY1" fmla="*/ 375385 h 1197810"/>
              <a:gd name="connsiteX2" fmla="*/ 2310954 w 3474187"/>
              <a:gd name="connsiteY2" fmla="*/ 548641 h 1197810"/>
              <a:gd name="connsiteX3" fmla="*/ 260772 w 3474187"/>
              <a:gd name="connsiteY3" fmla="*/ 635268 h 1197810"/>
              <a:gd name="connsiteX4" fmla="*/ 49017 w 3474187"/>
              <a:gd name="connsiteY4" fmla="*/ 1106905 h 1197810"/>
              <a:gd name="connsiteX5" fmla="*/ 453278 w 3474187"/>
              <a:gd name="connsiteY5" fmla="*/ 1174282 h 1197810"/>
              <a:gd name="connsiteX0" fmla="*/ 3456360 w 3474187"/>
              <a:gd name="connsiteY0" fmla="*/ 0 h 1176421"/>
              <a:gd name="connsiteX1" fmla="*/ 3311981 w 3474187"/>
              <a:gd name="connsiteY1" fmla="*/ 375385 h 1176421"/>
              <a:gd name="connsiteX2" fmla="*/ 2310954 w 3474187"/>
              <a:gd name="connsiteY2" fmla="*/ 548641 h 1176421"/>
              <a:gd name="connsiteX3" fmla="*/ 260772 w 3474187"/>
              <a:gd name="connsiteY3" fmla="*/ 635268 h 1176421"/>
              <a:gd name="connsiteX4" fmla="*/ 49017 w 3474187"/>
              <a:gd name="connsiteY4" fmla="*/ 1106905 h 1176421"/>
              <a:gd name="connsiteX5" fmla="*/ 453278 w 3474187"/>
              <a:gd name="connsiteY5" fmla="*/ 1174282 h 1176421"/>
              <a:gd name="connsiteX0" fmla="*/ 3468306 w 3486133"/>
              <a:gd name="connsiteY0" fmla="*/ 0 h 1176421"/>
              <a:gd name="connsiteX1" fmla="*/ 3323927 w 3486133"/>
              <a:gd name="connsiteY1" fmla="*/ 375385 h 1176421"/>
              <a:gd name="connsiteX2" fmla="*/ 2322900 w 3486133"/>
              <a:gd name="connsiteY2" fmla="*/ 548641 h 1176421"/>
              <a:gd name="connsiteX3" fmla="*/ 272718 w 3486133"/>
              <a:gd name="connsiteY3" fmla="*/ 635268 h 1176421"/>
              <a:gd name="connsiteX4" fmla="*/ 60963 w 3486133"/>
              <a:gd name="connsiteY4" fmla="*/ 1106905 h 1176421"/>
              <a:gd name="connsiteX5" fmla="*/ 465224 w 3486133"/>
              <a:gd name="connsiteY5" fmla="*/ 1174282 h 1176421"/>
              <a:gd name="connsiteX0" fmla="*/ 3474661 w 3492488"/>
              <a:gd name="connsiteY0" fmla="*/ 0 h 1174282"/>
              <a:gd name="connsiteX1" fmla="*/ 3330282 w 3492488"/>
              <a:gd name="connsiteY1" fmla="*/ 375385 h 1174282"/>
              <a:gd name="connsiteX2" fmla="*/ 2329255 w 3492488"/>
              <a:gd name="connsiteY2" fmla="*/ 548641 h 1174282"/>
              <a:gd name="connsiteX3" fmla="*/ 279073 w 3492488"/>
              <a:gd name="connsiteY3" fmla="*/ 635268 h 1174282"/>
              <a:gd name="connsiteX4" fmla="*/ 57693 w 3492488"/>
              <a:gd name="connsiteY4" fmla="*/ 1078029 h 1174282"/>
              <a:gd name="connsiteX5" fmla="*/ 471579 w 3492488"/>
              <a:gd name="connsiteY5" fmla="*/ 1174282 h 1174282"/>
              <a:gd name="connsiteX0" fmla="*/ 3474661 w 3492488"/>
              <a:gd name="connsiteY0" fmla="*/ 0 h 1174282"/>
              <a:gd name="connsiteX1" fmla="*/ 3330282 w 3492488"/>
              <a:gd name="connsiteY1" fmla="*/ 375385 h 1174282"/>
              <a:gd name="connsiteX2" fmla="*/ 2329255 w 3492488"/>
              <a:gd name="connsiteY2" fmla="*/ 587142 h 1174282"/>
              <a:gd name="connsiteX3" fmla="*/ 279073 w 3492488"/>
              <a:gd name="connsiteY3" fmla="*/ 635268 h 1174282"/>
              <a:gd name="connsiteX4" fmla="*/ 57693 w 3492488"/>
              <a:gd name="connsiteY4" fmla="*/ 1078029 h 1174282"/>
              <a:gd name="connsiteX5" fmla="*/ 471579 w 3492488"/>
              <a:gd name="connsiteY5" fmla="*/ 1174282 h 1174282"/>
              <a:gd name="connsiteX0" fmla="*/ 3462536 w 3480363"/>
              <a:gd name="connsiteY0" fmla="*/ 0 h 1174282"/>
              <a:gd name="connsiteX1" fmla="*/ 3318157 w 3480363"/>
              <a:gd name="connsiteY1" fmla="*/ 375385 h 1174282"/>
              <a:gd name="connsiteX2" fmla="*/ 2317130 w 3480363"/>
              <a:gd name="connsiteY2" fmla="*/ 587142 h 1174282"/>
              <a:gd name="connsiteX3" fmla="*/ 266948 w 3480363"/>
              <a:gd name="connsiteY3" fmla="*/ 693019 h 1174282"/>
              <a:gd name="connsiteX4" fmla="*/ 45568 w 3480363"/>
              <a:gd name="connsiteY4" fmla="*/ 1078029 h 1174282"/>
              <a:gd name="connsiteX5" fmla="*/ 459454 w 3480363"/>
              <a:gd name="connsiteY5" fmla="*/ 1174282 h 117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0363" h="1174282">
                <a:moveTo>
                  <a:pt x="3462536" y="0"/>
                </a:moveTo>
                <a:cubicBezTo>
                  <a:pt x="3491412" y="119513"/>
                  <a:pt x="3509058" y="277528"/>
                  <a:pt x="3318157" y="375385"/>
                </a:cubicBezTo>
                <a:cubicBezTo>
                  <a:pt x="3127256" y="473242"/>
                  <a:pt x="2825665" y="534203"/>
                  <a:pt x="2317130" y="587142"/>
                </a:cubicBezTo>
                <a:cubicBezTo>
                  <a:pt x="1808595" y="640081"/>
                  <a:pt x="645542" y="611205"/>
                  <a:pt x="266948" y="693019"/>
                </a:cubicBezTo>
                <a:cubicBezTo>
                  <a:pt x="-111646" y="774834"/>
                  <a:pt x="13484" y="997819"/>
                  <a:pt x="45568" y="1078029"/>
                </a:cubicBezTo>
                <a:cubicBezTo>
                  <a:pt x="77652" y="1158239"/>
                  <a:pt x="252510" y="1173480"/>
                  <a:pt x="459454" y="1174282"/>
                </a:cubicBezTo>
              </a:path>
            </a:pathLst>
          </a:custGeom>
          <a:noFill/>
          <a:ln w="28575">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cxnSpLocks/>
            <a:stCxn id="20" idx="1"/>
            <a:endCxn id="25" idx="3"/>
          </p:cNvCxnSpPr>
          <p:nvPr/>
        </p:nvCxnSpPr>
        <p:spPr>
          <a:xfrm flipH="1">
            <a:off x="4635240" y="2220735"/>
            <a:ext cx="4252066" cy="5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a:stCxn id="9" idx="1"/>
            <a:endCxn id="35" idx="3"/>
          </p:cNvCxnSpPr>
          <p:nvPr/>
        </p:nvCxnSpPr>
        <p:spPr>
          <a:xfrm flipH="1" flipV="1">
            <a:off x="4607435" y="3379936"/>
            <a:ext cx="4161571" cy="20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red-key-md.png"/>
          <p:cNvPicPr>
            <a:picLocks/>
          </p:cNvPicPr>
          <p:nvPr/>
        </p:nvPicPr>
        <p:blipFill>
          <a:blip r:embed="rId5" cstate="email">
            <a:extLst>
              <a:ext uri="{28A0092B-C50C-407E-A947-70E740481C1C}">
                <a14:useLocalDpi xmlns:a14="http://schemas.microsoft.com/office/drawing/2010/main"/>
              </a:ext>
            </a:extLst>
          </a:blip>
          <a:stretch>
            <a:fillRect/>
          </a:stretch>
        </p:blipFill>
        <p:spPr>
          <a:xfrm>
            <a:off x="9151564" y="3974560"/>
            <a:ext cx="342900" cy="350079"/>
          </a:xfrm>
          <a:prstGeom prst="rect">
            <a:avLst/>
          </a:prstGeom>
        </p:spPr>
      </p:pic>
      <p:sp>
        <p:nvSpPr>
          <p:cNvPr id="42" name="TextBox 41"/>
          <p:cNvSpPr txBox="1"/>
          <p:nvPr/>
        </p:nvSpPr>
        <p:spPr>
          <a:xfrm>
            <a:off x="9560479" y="3910771"/>
            <a:ext cx="797013" cy="415498"/>
          </a:xfrm>
          <a:prstGeom prst="rect">
            <a:avLst/>
          </a:prstGeom>
          <a:noFill/>
        </p:spPr>
        <p:txBody>
          <a:bodyPr wrap="none" rtlCol="0">
            <a:spAutoFit/>
          </a:bodyPr>
          <a:lstStyle/>
          <a:p>
            <a:r>
              <a:rPr lang="en-US" sz="1050"/>
              <a:t>Device</a:t>
            </a:r>
          </a:p>
          <a:p>
            <a:r>
              <a:rPr lang="en-US" sz="1050"/>
              <a:t>Private Key</a:t>
            </a:r>
          </a:p>
        </p:txBody>
      </p:sp>
      <p:sp>
        <p:nvSpPr>
          <p:cNvPr id="43" name="Rectangle 42"/>
          <p:cNvSpPr/>
          <p:nvPr/>
        </p:nvSpPr>
        <p:spPr>
          <a:xfrm>
            <a:off x="9494464" y="4784841"/>
            <a:ext cx="685800" cy="510139"/>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100"/>
              <a:t>ECDSA</a:t>
            </a:r>
          </a:p>
          <a:p>
            <a:pPr algn="ctr"/>
            <a:r>
              <a:rPr lang="en-US" sz="1100"/>
              <a:t>Sign</a:t>
            </a:r>
          </a:p>
        </p:txBody>
      </p:sp>
      <p:cxnSp>
        <p:nvCxnSpPr>
          <p:cNvPr id="44" name="Straight Connector 43"/>
          <p:cNvCxnSpPr/>
          <p:nvPr/>
        </p:nvCxnSpPr>
        <p:spPr>
          <a:xfrm flipV="1">
            <a:off x="9837364" y="3703125"/>
            <a:ext cx="0" cy="20764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312735" y="4788326"/>
            <a:ext cx="816993" cy="510139"/>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050"/>
              <a:t>Random</a:t>
            </a:r>
          </a:p>
          <a:p>
            <a:pPr algn="ctr"/>
            <a:r>
              <a:rPr lang="en-US" sz="1050"/>
              <a:t>Challenge</a:t>
            </a:r>
          </a:p>
        </p:txBody>
      </p:sp>
      <p:sp>
        <p:nvSpPr>
          <p:cNvPr id="46" name="Rectangle 45"/>
          <p:cNvSpPr/>
          <p:nvPr/>
        </p:nvSpPr>
        <p:spPr>
          <a:xfrm>
            <a:off x="1749046" y="4796581"/>
            <a:ext cx="685800" cy="510139"/>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100"/>
              <a:t>ECDSA</a:t>
            </a:r>
          </a:p>
          <a:p>
            <a:pPr algn="ctr"/>
            <a:r>
              <a:rPr lang="en-US" sz="1100"/>
              <a:t>Verify</a:t>
            </a:r>
          </a:p>
        </p:txBody>
      </p:sp>
      <p:sp>
        <p:nvSpPr>
          <p:cNvPr id="47" name="TextBox 46"/>
          <p:cNvSpPr txBox="1"/>
          <p:nvPr/>
        </p:nvSpPr>
        <p:spPr>
          <a:xfrm>
            <a:off x="1895858" y="5313506"/>
            <a:ext cx="417102" cy="261610"/>
          </a:xfrm>
          <a:prstGeom prst="rect">
            <a:avLst/>
          </a:prstGeom>
          <a:noFill/>
        </p:spPr>
        <p:txBody>
          <a:bodyPr wrap="none" rtlCol="0">
            <a:spAutoFit/>
          </a:bodyPr>
          <a:lstStyle/>
          <a:p>
            <a:r>
              <a:rPr lang="en-US" sz="1100"/>
              <a:t>OK?</a:t>
            </a:r>
          </a:p>
        </p:txBody>
      </p:sp>
      <p:cxnSp>
        <p:nvCxnSpPr>
          <p:cNvPr id="48" name="Elbow Connector 47"/>
          <p:cNvCxnSpPr>
            <a:cxnSpLocks/>
            <a:stCxn id="45" idx="3"/>
            <a:endCxn id="43" idx="1"/>
          </p:cNvCxnSpPr>
          <p:nvPr/>
        </p:nvCxnSpPr>
        <p:spPr>
          <a:xfrm flipV="1">
            <a:off x="4129728" y="5039911"/>
            <a:ext cx="5364736" cy="3485"/>
          </a:xfrm>
          <a:prstGeom prst="bentConnector3">
            <a:avLst>
              <a:gd name="adj1" fmla="val 50000"/>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9837364" y="4431763"/>
            <a:ext cx="0" cy="27143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flipV="1">
            <a:off x="2446680" y="5043394"/>
            <a:ext cx="866056" cy="1"/>
          </a:xfrm>
          <a:prstGeom prst="bentConnector3">
            <a:avLst>
              <a:gd name="adj1" fmla="val 50000"/>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51"/>
          <p:cNvSpPr/>
          <p:nvPr/>
        </p:nvSpPr>
        <p:spPr>
          <a:xfrm>
            <a:off x="1538059" y="3647813"/>
            <a:ext cx="1640034" cy="1443790"/>
          </a:xfrm>
          <a:custGeom>
            <a:avLst/>
            <a:gdLst>
              <a:gd name="connsiteX0" fmla="*/ 3704418 w 3785374"/>
              <a:gd name="connsiteY0" fmla="*/ 0 h 1957595"/>
              <a:gd name="connsiteX1" fmla="*/ 3637041 w 3785374"/>
              <a:gd name="connsiteY1" fmla="*/ 423511 h 1957595"/>
              <a:gd name="connsiteX2" fmla="*/ 2347256 w 3785374"/>
              <a:gd name="connsiteY2" fmla="*/ 625642 h 1957595"/>
              <a:gd name="connsiteX3" fmla="*/ 143071 w 3785374"/>
              <a:gd name="connsiteY3" fmla="*/ 1106905 h 1957595"/>
              <a:gd name="connsiteX4" fmla="*/ 268199 w 3785374"/>
              <a:gd name="connsiteY4" fmla="*/ 1876926 h 1957595"/>
              <a:gd name="connsiteX5" fmla="*/ 691711 w 3785374"/>
              <a:gd name="connsiteY5" fmla="*/ 1896177 h 1957595"/>
              <a:gd name="connsiteX0" fmla="*/ 3704418 w 3718713"/>
              <a:gd name="connsiteY0" fmla="*/ 0 h 1957595"/>
              <a:gd name="connsiteX1" fmla="*/ 3290531 w 3718713"/>
              <a:gd name="connsiteY1" fmla="*/ 558265 h 1957595"/>
              <a:gd name="connsiteX2" fmla="*/ 2347256 w 3718713"/>
              <a:gd name="connsiteY2" fmla="*/ 625642 h 1957595"/>
              <a:gd name="connsiteX3" fmla="*/ 143071 w 3718713"/>
              <a:gd name="connsiteY3" fmla="*/ 1106905 h 1957595"/>
              <a:gd name="connsiteX4" fmla="*/ 268199 w 3718713"/>
              <a:gd name="connsiteY4" fmla="*/ 1876926 h 1957595"/>
              <a:gd name="connsiteX5" fmla="*/ 691711 w 3718713"/>
              <a:gd name="connsiteY5" fmla="*/ 1896177 h 1957595"/>
              <a:gd name="connsiteX0" fmla="*/ 3704418 w 3704440"/>
              <a:gd name="connsiteY0" fmla="*/ 0 h 1957595"/>
              <a:gd name="connsiteX1" fmla="*/ 3290531 w 3704440"/>
              <a:gd name="connsiteY1" fmla="*/ 558265 h 1957595"/>
              <a:gd name="connsiteX2" fmla="*/ 2347256 w 3704440"/>
              <a:gd name="connsiteY2" fmla="*/ 625642 h 1957595"/>
              <a:gd name="connsiteX3" fmla="*/ 143071 w 3704440"/>
              <a:gd name="connsiteY3" fmla="*/ 1106905 h 1957595"/>
              <a:gd name="connsiteX4" fmla="*/ 268199 w 3704440"/>
              <a:gd name="connsiteY4" fmla="*/ 1876926 h 1957595"/>
              <a:gd name="connsiteX5" fmla="*/ 691711 w 3704440"/>
              <a:gd name="connsiteY5" fmla="*/ 1896177 h 1957595"/>
              <a:gd name="connsiteX0" fmla="*/ 3667660 w 3667699"/>
              <a:gd name="connsiteY0" fmla="*/ 0 h 1957595"/>
              <a:gd name="connsiteX1" fmla="*/ 3253773 w 3667699"/>
              <a:gd name="connsiteY1" fmla="*/ 558265 h 1957595"/>
              <a:gd name="connsiteX2" fmla="*/ 1809984 w 3667699"/>
              <a:gd name="connsiteY2" fmla="*/ 895149 h 1957595"/>
              <a:gd name="connsiteX3" fmla="*/ 106313 w 3667699"/>
              <a:gd name="connsiteY3" fmla="*/ 1106905 h 1957595"/>
              <a:gd name="connsiteX4" fmla="*/ 231441 w 3667699"/>
              <a:gd name="connsiteY4" fmla="*/ 1876926 h 1957595"/>
              <a:gd name="connsiteX5" fmla="*/ 654953 w 3667699"/>
              <a:gd name="connsiteY5" fmla="*/ 1896177 h 1957595"/>
              <a:gd name="connsiteX0" fmla="*/ 3667660 w 3667699"/>
              <a:gd name="connsiteY0" fmla="*/ 0 h 1957595"/>
              <a:gd name="connsiteX1" fmla="*/ 3253773 w 3667699"/>
              <a:gd name="connsiteY1" fmla="*/ 558265 h 1957595"/>
              <a:gd name="connsiteX2" fmla="*/ 1809984 w 3667699"/>
              <a:gd name="connsiteY2" fmla="*/ 895149 h 1957595"/>
              <a:gd name="connsiteX3" fmla="*/ 106313 w 3667699"/>
              <a:gd name="connsiteY3" fmla="*/ 1106905 h 1957595"/>
              <a:gd name="connsiteX4" fmla="*/ 231441 w 3667699"/>
              <a:gd name="connsiteY4" fmla="*/ 1876926 h 1957595"/>
              <a:gd name="connsiteX5" fmla="*/ 654953 w 3667699"/>
              <a:gd name="connsiteY5" fmla="*/ 1896177 h 1957595"/>
              <a:gd name="connsiteX0" fmla="*/ 3550144 w 3550183"/>
              <a:gd name="connsiteY0" fmla="*/ 0 h 1960215"/>
              <a:gd name="connsiteX1" fmla="*/ 3136257 w 3550183"/>
              <a:gd name="connsiteY1" fmla="*/ 558265 h 1960215"/>
              <a:gd name="connsiteX2" fmla="*/ 1692468 w 3550183"/>
              <a:gd name="connsiteY2" fmla="*/ 895149 h 1960215"/>
              <a:gd name="connsiteX3" fmla="*/ 142801 w 3550183"/>
              <a:gd name="connsiteY3" fmla="*/ 1068404 h 1960215"/>
              <a:gd name="connsiteX4" fmla="*/ 113925 w 3550183"/>
              <a:gd name="connsiteY4" fmla="*/ 1876926 h 1960215"/>
              <a:gd name="connsiteX5" fmla="*/ 537437 w 3550183"/>
              <a:gd name="connsiteY5" fmla="*/ 1896177 h 1960215"/>
              <a:gd name="connsiteX0" fmla="*/ 3630730 w 3630769"/>
              <a:gd name="connsiteY0" fmla="*/ 0 h 1911095"/>
              <a:gd name="connsiteX1" fmla="*/ 3216843 w 3630769"/>
              <a:gd name="connsiteY1" fmla="*/ 558265 h 1911095"/>
              <a:gd name="connsiteX2" fmla="*/ 1773054 w 3630769"/>
              <a:gd name="connsiteY2" fmla="*/ 895149 h 1911095"/>
              <a:gd name="connsiteX3" fmla="*/ 223387 w 3630769"/>
              <a:gd name="connsiteY3" fmla="*/ 1068404 h 1911095"/>
              <a:gd name="connsiteX4" fmla="*/ 50132 w 3630769"/>
              <a:gd name="connsiteY4" fmla="*/ 1703672 h 1911095"/>
              <a:gd name="connsiteX5" fmla="*/ 618023 w 3630769"/>
              <a:gd name="connsiteY5" fmla="*/ 1896177 h 1911095"/>
              <a:gd name="connsiteX0" fmla="*/ 3630730 w 3630769"/>
              <a:gd name="connsiteY0" fmla="*/ 0 h 1896177"/>
              <a:gd name="connsiteX1" fmla="*/ 3216843 w 3630769"/>
              <a:gd name="connsiteY1" fmla="*/ 558265 h 1896177"/>
              <a:gd name="connsiteX2" fmla="*/ 1773054 w 3630769"/>
              <a:gd name="connsiteY2" fmla="*/ 895149 h 1896177"/>
              <a:gd name="connsiteX3" fmla="*/ 223387 w 3630769"/>
              <a:gd name="connsiteY3" fmla="*/ 1068404 h 1896177"/>
              <a:gd name="connsiteX4" fmla="*/ 50132 w 3630769"/>
              <a:gd name="connsiteY4" fmla="*/ 1703672 h 1896177"/>
              <a:gd name="connsiteX5" fmla="*/ 618023 w 3630769"/>
              <a:gd name="connsiteY5" fmla="*/ 1896177 h 1896177"/>
              <a:gd name="connsiteX0" fmla="*/ 3627982 w 3628025"/>
              <a:gd name="connsiteY0" fmla="*/ 0 h 1896177"/>
              <a:gd name="connsiteX1" fmla="*/ 3214095 w 3628025"/>
              <a:gd name="connsiteY1" fmla="*/ 558265 h 1896177"/>
              <a:gd name="connsiteX2" fmla="*/ 1712555 w 3628025"/>
              <a:gd name="connsiteY2" fmla="*/ 596766 h 1896177"/>
              <a:gd name="connsiteX3" fmla="*/ 220639 w 3628025"/>
              <a:gd name="connsiteY3" fmla="*/ 1068404 h 1896177"/>
              <a:gd name="connsiteX4" fmla="*/ 47384 w 3628025"/>
              <a:gd name="connsiteY4" fmla="*/ 1703672 h 1896177"/>
              <a:gd name="connsiteX5" fmla="*/ 615275 w 3628025"/>
              <a:gd name="connsiteY5" fmla="*/ 1896177 h 1896177"/>
              <a:gd name="connsiteX0" fmla="*/ 3627982 w 3628021"/>
              <a:gd name="connsiteY0" fmla="*/ 0 h 1896177"/>
              <a:gd name="connsiteX1" fmla="*/ 3204470 w 3628021"/>
              <a:gd name="connsiteY1" fmla="*/ 462013 h 1896177"/>
              <a:gd name="connsiteX2" fmla="*/ 1712555 w 3628021"/>
              <a:gd name="connsiteY2" fmla="*/ 596766 h 1896177"/>
              <a:gd name="connsiteX3" fmla="*/ 220639 w 3628021"/>
              <a:gd name="connsiteY3" fmla="*/ 1068404 h 1896177"/>
              <a:gd name="connsiteX4" fmla="*/ 47384 w 3628021"/>
              <a:gd name="connsiteY4" fmla="*/ 1703672 h 1896177"/>
              <a:gd name="connsiteX5" fmla="*/ 615275 w 3628021"/>
              <a:gd name="connsiteY5" fmla="*/ 1896177 h 1896177"/>
              <a:gd name="connsiteX0" fmla="*/ 3655418 w 3655457"/>
              <a:gd name="connsiteY0" fmla="*/ 0 h 1896177"/>
              <a:gd name="connsiteX1" fmla="*/ 3231906 w 3655457"/>
              <a:gd name="connsiteY1" fmla="*/ 462013 h 1896177"/>
              <a:gd name="connsiteX2" fmla="*/ 1739991 w 3655457"/>
              <a:gd name="connsiteY2" fmla="*/ 596766 h 1896177"/>
              <a:gd name="connsiteX3" fmla="*/ 190324 w 3655457"/>
              <a:gd name="connsiteY3" fmla="*/ 837397 h 1896177"/>
              <a:gd name="connsiteX4" fmla="*/ 74820 w 3655457"/>
              <a:gd name="connsiteY4" fmla="*/ 1703672 h 1896177"/>
              <a:gd name="connsiteX5" fmla="*/ 642711 w 3655457"/>
              <a:gd name="connsiteY5" fmla="*/ 1896177 h 1896177"/>
              <a:gd name="connsiteX0" fmla="*/ 3808926 w 3808965"/>
              <a:gd name="connsiteY0" fmla="*/ 0 h 1896177"/>
              <a:gd name="connsiteX1" fmla="*/ 3385414 w 3808965"/>
              <a:gd name="connsiteY1" fmla="*/ 462013 h 1896177"/>
              <a:gd name="connsiteX2" fmla="*/ 1893499 w 3808965"/>
              <a:gd name="connsiteY2" fmla="*/ 596766 h 1896177"/>
              <a:gd name="connsiteX3" fmla="*/ 343832 w 3808965"/>
              <a:gd name="connsiteY3" fmla="*/ 837397 h 1896177"/>
              <a:gd name="connsiteX4" fmla="*/ 26198 w 3808965"/>
              <a:gd name="connsiteY4" fmla="*/ 1280160 h 1896177"/>
              <a:gd name="connsiteX5" fmla="*/ 796219 w 3808965"/>
              <a:gd name="connsiteY5" fmla="*/ 1896177 h 1896177"/>
              <a:gd name="connsiteX0" fmla="*/ 3803744 w 3803783"/>
              <a:gd name="connsiteY0" fmla="*/ 0 h 1443790"/>
              <a:gd name="connsiteX1" fmla="*/ 3380232 w 3803783"/>
              <a:gd name="connsiteY1" fmla="*/ 462013 h 1443790"/>
              <a:gd name="connsiteX2" fmla="*/ 1888317 w 3803783"/>
              <a:gd name="connsiteY2" fmla="*/ 596766 h 1443790"/>
              <a:gd name="connsiteX3" fmla="*/ 338650 w 3803783"/>
              <a:gd name="connsiteY3" fmla="*/ 837397 h 1443790"/>
              <a:gd name="connsiteX4" fmla="*/ 21016 w 3803783"/>
              <a:gd name="connsiteY4" fmla="*/ 1280160 h 1443790"/>
              <a:gd name="connsiteX5" fmla="*/ 714035 w 3803783"/>
              <a:gd name="connsiteY5" fmla="*/ 1443790 h 1443790"/>
              <a:gd name="connsiteX0" fmla="*/ 3700744 w 3700783"/>
              <a:gd name="connsiteY0" fmla="*/ 0 h 1443790"/>
              <a:gd name="connsiteX1" fmla="*/ 3277232 w 3700783"/>
              <a:gd name="connsiteY1" fmla="*/ 462013 h 1443790"/>
              <a:gd name="connsiteX2" fmla="*/ 1785317 w 3700783"/>
              <a:gd name="connsiteY2" fmla="*/ 596766 h 1443790"/>
              <a:gd name="connsiteX3" fmla="*/ 235650 w 3700783"/>
              <a:gd name="connsiteY3" fmla="*/ 837397 h 1443790"/>
              <a:gd name="connsiteX4" fmla="*/ 43145 w 3700783"/>
              <a:gd name="connsiteY4" fmla="*/ 1251284 h 1443790"/>
              <a:gd name="connsiteX5" fmla="*/ 611035 w 3700783"/>
              <a:gd name="connsiteY5" fmla="*/ 1443790 h 1443790"/>
              <a:gd name="connsiteX0" fmla="*/ 3667462 w 3667501"/>
              <a:gd name="connsiteY0" fmla="*/ 0 h 1443790"/>
              <a:gd name="connsiteX1" fmla="*/ 3243950 w 3667501"/>
              <a:gd name="connsiteY1" fmla="*/ 462013 h 1443790"/>
              <a:gd name="connsiteX2" fmla="*/ 1752035 w 3667501"/>
              <a:gd name="connsiteY2" fmla="*/ 596766 h 1443790"/>
              <a:gd name="connsiteX3" fmla="*/ 337122 w 3667501"/>
              <a:gd name="connsiteY3" fmla="*/ 818147 h 1443790"/>
              <a:gd name="connsiteX4" fmla="*/ 9863 w 3667501"/>
              <a:gd name="connsiteY4" fmla="*/ 1251284 h 1443790"/>
              <a:gd name="connsiteX5" fmla="*/ 577753 w 3667501"/>
              <a:gd name="connsiteY5" fmla="*/ 1443790 h 1443790"/>
              <a:gd name="connsiteX0" fmla="*/ 3597443 w 3597482"/>
              <a:gd name="connsiteY0" fmla="*/ 0 h 1443790"/>
              <a:gd name="connsiteX1" fmla="*/ 3173931 w 3597482"/>
              <a:gd name="connsiteY1" fmla="*/ 462013 h 1443790"/>
              <a:gd name="connsiteX2" fmla="*/ 1682016 w 3597482"/>
              <a:gd name="connsiteY2" fmla="*/ 596766 h 1443790"/>
              <a:gd name="connsiteX3" fmla="*/ 267103 w 3597482"/>
              <a:gd name="connsiteY3" fmla="*/ 818147 h 1443790"/>
              <a:gd name="connsiteX4" fmla="*/ 16846 w 3597482"/>
              <a:gd name="connsiteY4" fmla="*/ 1222408 h 1443790"/>
              <a:gd name="connsiteX5" fmla="*/ 507734 w 3597482"/>
              <a:gd name="connsiteY5" fmla="*/ 1443790 h 1443790"/>
              <a:gd name="connsiteX0" fmla="*/ 3597443 w 3597490"/>
              <a:gd name="connsiteY0" fmla="*/ 0 h 1443790"/>
              <a:gd name="connsiteX1" fmla="*/ 3193181 w 3597490"/>
              <a:gd name="connsiteY1" fmla="*/ 558266 h 1443790"/>
              <a:gd name="connsiteX2" fmla="*/ 1682016 w 3597490"/>
              <a:gd name="connsiteY2" fmla="*/ 596766 h 1443790"/>
              <a:gd name="connsiteX3" fmla="*/ 267103 w 3597490"/>
              <a:gd name="connsiteY3" fmla="*/ 818147 h 1443790"/>
              <a:gd name="connsiteX4" fmla="*/ 16846 w 3597490"/>
              <a:gd name="connsiteY4" fmla="*/ 1222408 h 1443790"/>
              <a:gd name="connsiteX5" fmla="*/ 507734 w 3597490"/>
              <a:gd name="connsiteY5" fmla="*/ 1443790 h 1443790"/>
              <a:gd name="connsiteX0" fmla="*/ 3597443 w 3597490"/>
              <a:gd name="connsiteY0" fmla="*/ 0 h 1443790"/>
              <a:gd name="connsiteX1" fmla="*/ 3193181 w 3597490"/>
              <a:gd name="connsiteY1" fmla="*/ 558266 h 1443790"/>
              <a:gd name="connsiteX2" fmla="*/ 1682016 w 3597490"/>
              <a:gd name="connsiteY2" fmla="*/ 635267 h 1443790"/>
              <a:gd name="connsiteX3" fmla="*/ 267103 w 3597490"/>
              <a:gd name="connsiteY3" fmla="*/ 818147 h 1443790"/>
              <a:gd name="connsiteX4" fmla="*/ 16846 w 3597490"/>
              <a:gd name="connsiteY4" fmla="*/ 1222408 h 1443790"/>
              <a:gd name="connsiteX5" fmla="*/ 507734 w 3597490"/>
              <a:gd name="connsiteY5" fmla="*/ 1443790 h 1443790"/>
              <a:gd name="connsiteX0" fmla="*/ 3597443 w 3617199"/>
              <a:gd name="connsiteY0" fmla="*/ 0 h 1443790"/>
              <a:gd name="connsiteX1" fmla="*/ 3193181 w 3617199"/>
              <a:gd name="connsiteY1" fmla="*/ 558266 h 1443790"/>
              <a:gd name="connsiteX2" fmla="*/ 267103 w 3617199"/>
              <a:gd name="connsiteY2" fmla="*/ 818147 h 1443790"/>
              <a:gd name="connsiteX3" fmla="*/ 16846 w 3617199"/>
              <a:gd name="connsiteY3" fmla="*/ 1222408 h 1443790"/>
              <a:gd name="connsiteX4" fmla="*/ 507734 w 3617199"/>
              <a:gd name="connsiteY4" fmla="*/ 1443790 h 1443790"/>
              <a:gd name="connsiteX0" fmla="*/ 3669049 w 3688805"/>
              <a:gd name="connsiteY0" fmla="*/ 0 h 1443790"/>
              <a:gd name="connsiteX1" fmla="*/ 3264787 w 3688805"/>
              <a:gd name="connsiteY1" fmla="*/ 558266 h 1443790"/>
              <a:gd name="connsiteX2" fmla="*/ 338709 w 3688805"/>
              <a:gd name="connsiteY2" fmla="*/ 818147 h 1443790"/>
              <a:gd name="connsiteX3" fmla="*/ 88452 w 3688805"/>
              <a:gd name="connsiteY3" fmla="*/ 1222408 h 1443790"/>
              <a:gd name="connsiteX4" fmla="*/ 579340 w 3688805"/>
              <a:gd name="connsiteY4" fmla="*/ 1443790 h 1443790"/>
              <a:gd name="connsiteX0" fmla="*/ 3669049 w 3669090"/>
              <a:gd name="connsiteY0" fmla="*/ 0 h 1443790"/>
              <a:gd name="connsiteX1" fmla="*/ 3264787 w 3669090"/>
              <a:gd name="connsiteY1" fmla="*/ 558266 h 1443790"/>
              <a:gd name="connsiteX2" fmla="*/ 338709 w 3669090"/>
              <a:gd name="connsiteY2" fmla="*/ 818147 h 1443790"/>
              <a:gd name="connsiteX3" fmla="*/ 88452 w 3669090"/>
              <a:gd name="connsiteY3" fmla="*/ 1222408 h 1443790"/>
              <a:gd name="connsiteX4" fmla="*/ 579340 w 3669090"/>
              <a:gd name="connsiteY4" fmla="*/ 1443790 h 1443790"/>
              <a:gd name="connsiteX0" fmla="*/ 3488711 w 3488752"/>
              <a:gd name="connsiteY0" fmla="*/ 0 h 1443790"/>
              <a:gd name="connsiteX1" fmla="*/ 3084449 w 3488752"/>
              <a:gd name="connsiteY1" fmla="*/ 558266 h 1443790"/>
              <a:gd name="connsiteX2" fmla="*/ 158371 w 3488752"/>
              <a:gd name="connsiteY2" fmla="*/ 818147 h 1443790"/>
              <a:gd name="connsiteX3" fmla="*/ 399002 w 3488752"/>
              <a:gd name="connsiteY3" fmla="*/ 1443790 h 1443790"/>
              <a:gd name="connsiteX0" fmla="*/ 3364490 w 3364531"/>
              <a:gd name="connsiteY0" fmla="*/ 0 h 1443790"/>
              <a:gd name="connsiteX1" fmla="*/ 2960228 w 3364531"/>
              <a:gd name="connsiteY1" fmla="*/ 558266 h 1443790"/>
              <a:gd name="connsiteX2" fmla="*/ 34150 w 3364531"/>
              <a:gd name="connsiteY2" fmla="*/ 818147 h 1443790"/>
              <a:gd name="connsiteX3" fmla="*/ 274781 w 3364531"/>
              <a:gd name="connsiteY3" fmla="*/ 1443790 h 1443790"/>
              <a:gd name="connsiteX0" fmla="*/ 3454522 w 3478273"/>
              <a:gd name="connsiteY0" fmla="*/ 0 h 1443790"/>
              <a:gd name="connsiteX1" fmla="*/ 3050260 w 3478273"/>
              <a:gd name="connsiteY1" fmla="*/ 558266 h 1443790"/>
              <a:gd name="connsiteX2" fmla="*/ 27929 w 3478273"/>
              <a:gd name="connsiteY2" fmla="*/ 1078029 h 1443790"/>
              <a:gd name="connsiteX3" fmla="*/ 364813 w 3478273"/>
              <a:gd name="connsiteY3" fmla="*/ 1443790 h 1443790"/>
              <a:gd name="connsiteX0" fmla="*/ 3476460 w 3500211"/>
              <a:gd name="connsiteY0" fmla="*/ 0 h 1462070"/>
              <a:gd name="connsiteX1" fmla="*/ 3072198 w 3500211"/>
              <a:gd name="connsiteY1" fmla="*/ 558266 h 1462070"/>
              <a:gd name="connsiteX2" fmla="*/ 49867 w 3500211"/>
              <a:gd name="connsiteY2" fmla="*/ 1078029 h 1462070"/>
              <a:gd name="connsiteX3" fmla="*/ 386751 w 3500211"/>
              <a:gd name="connsiteY3" fmla="*/ 1443790 h 1462070"/>
              <a:gd name="connsiteX0" fmla="*/ 3427016 w 3450767"/>
              <a:gd name="connsiteY0" fmla="*/ 0 h 1443790"/>
              <a:gd name="connsiteX1" fmla="*/ 3022754 w 3450767"/>
              <a:gd name="connsiteY1" fmla="*/ 558266 h 1443790"/>
              <a:gd name="connsiteX2" fmla="*/ 423 w 3450767"/>
              <a:gd name="connsiteY2" fmla="*/ 1078029 h 1443790"/>
              <a:gd name="connsiteX3" fmla="*/ 337307 w 3450767"/>
              <a:gd name="connsiteY3" fmla="*/ 1443790 h 1443790"/>
              <a:gd name="connsiteX0" fmla="*/ 3468456 w 3492207"/>
              <a:gd name="connsiteY0" fmla="*/ 0 h 1443790"/>
              <a:gd name="connsiteX1" fmla="*/ 3064194 w 3492207"/>
              <a:gd name="connsiteY1" fmla="*/ 558266 h 1443790"/>
              <a:gd name="connsiteX2" fmla="*/ 41863 w 3492207"/>
              <a:gd name="connsiteY2" fmla="*/ 1078029 h 1443790"/>
              <a:gd name="connsiteX3" fmla="*/ 378747 w 3492207"/>
              <a:gd name="connsiteY3" fmla="*/ 1443790 h 1443790"/>
              <a:gd name="connsiteX0" fmla="*/ 3571884 w 3571896"/>
              <a:gd name="connsiteY0" fmla="*/ 0 h 1443790"/>
              <a:gd name="connsiteX1" fmla="*/ 2647858 w 3571896"/>
              <a:gd name="connsiteY1" fmla="*/ 673769 h 1443790"/>
              <a:gd name="connsiteX2" fmla="*/ 145291 w 3571896"/>
              <a:gd name="connsiteY2" fmla="*/ 1078029 h 1443790"/>
              <a:gd name="connsiteX3" fmla="*/ 482175 w 3571896"/>
              <a:gd name="connsiteY3" fmla="*/ 1443790 h 1443790"/>
              <a:gd name="connsiteX0" fmla="*/ 3569078 w 3569088"/>
              <a:gd name="connsiteY0" fmla="*/ 0 h 1443790"/>
              <a:gd name="connsiteX1" fmla="*/ 2606551 w 3569088"/>
              <a:gd name="connsiteY1" fmla="*/ 452388 h 1443790"/>
              <a:gd name="connsiteX2" fmla="*/ 142485 w 3569088"/>
              <a:gd name="connsiteY2" fmla="*/ 1078029 h 1443790"/>
              <a:gd name="connsiteX3" fmla="*/ 479369 w 3569088"/>
              <a:gd name="connsiteY3" fmla="*/ 1443790 h 1443790"/>
              <a:gd name="connsiteX0" fmla="*/ 3592432 w 3592443"/>
              <a:gd name="connsiteY0" fmla="*/ 0 h 1443790"/>
              <a:gd name="connsiteX1" fmla="*/ 2629905 w 3592443"/>
              <a:gd name="connsiteY1" fmla="*/ 452388 h 1443790"/>
              <a:gd name="connsiteX2" fmla="*/ 136963 w 3592443"/>
              <a:gd name="connsiteY2" fmla="*/ 770021 h 1443790"/>
              <a:gd name="connsiteX3" fmla="*/ 502723 w 3592443"/>
              <a:gd name="connsiteY3" fmla="*/ 1443790 h 1443790"/>
            </a:gdLst>
            <a:ahLst/>
            <a:cxnLst>
              <a:cxn ang="0">
                <a:pos x="connsiteX0" y="connsiteY0"/>
              </a:cxn>
              <a:cxn ang="0">
                <a:pos x="connsiteX1" y="connsiteY1"/>
              </a:cxn>
              <a:cxn ang="0">
                <a:pos x="connsiteX2" y="connsiteY2"/>
              </a:cxn>
              <a:cxn ang="0">
                <a:pos x="connsiteX3" y="connsiteY3"/>
              </a:cxn>
            </a:cxnLst>
            <a:rect l="l" t="t" r="r" b="b"/>
            <a:pathLst>
              <a:path w="3592443" h="1443790">
                <a:moveTo>
                  <a:pt x="3592432" y="0"/>
                </a:moveTo>
                <a:cubicBezTo>
                  <a:pt x="3594837" y="361749"/>
                  <a:pt x="3205816" y="324051"/>
                  <a:pt x="2629905" y="452388"/>
                </a:cubicBezTo>
                <a:cubicBezTo>
                  <a:pt x="2053994" y="580725"/>
                  <a:pt x="491493" y="604787"/>
                  <a:pt x="136963" y="770021"/>
                </a:cubicBezTo>
                <a:cubicBezTo>
                  <a:pt x="-217567" y="935255"/>
                  <a:pt x="192710" y="1428951"/>
                  <a:pt x="502723" y="1443790"/>
                </a:cubicBezTo>
              </a:path>
            </a:pathLst>
          </a:custGeom>
          <a:noFill/>
          <a:ln w="28575">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p:cNvSpPr/>
          <p:nvPr/>
        </p:nvSpPr>
        <p:spPr>
          <a:xfrm>
            <a:off x="1273903" y="1575024"/>
            <a:ext cx="3281677" cy="40000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8678351" y="1554900"/>
            <a:ext cx="2035742" cy="40000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1049155" y="1216346"/>
            <a:ext cx="3638348" cy="338554"/>
          </a:xfrm>
          <a:prstGeom prst="rect">
            <a:avLst/>
          </a:prstGeom>
          <a:noFill/>
        </p:spPr>
        <p:txBody>
          <a:bodyPr wrap="square" rtlCol="0">
            <a:spAutoFit/>
          </a:bodyPr>
          <a:lstStyle/>
          <a:p>
            <a:pPr algn="ctr"/>
            <a:r>
              <a:rPr lang="en-US" sz="1600" b="1"/>
              <a:t>Cloud</a:t>
            </a:r>
          </a:p>
        </p:txBody>
      </p:sp>
      <p:sp>
        <p:nvSpPr>
          <p:cNvPr id="3" name="TextBox 2">
            <a:extLst>
              <a:ext uri="{FF2B5EF4-FFF2-40B4-BE49-F238E27FC236}">
                <a16:creationId xmlns:a16="http://schemas.microsoft.com/office/drawing/2014/main" id="{109FCEBE-845D-A239-ECC0-E15E67C1323F}"/>
              </a:ext>
            </a:extLst>
          </p:cNvPr>
          <p:cNvSpPr txBox="1"/>
          <p:nvPr/>
        </p:nvSpPr>
        <p:spPr>
          <a:xfrm>
            <a:off x="7913090" y="1216346"/>
            <a:ext cx="3638348" cy="338554"/>
          </a:xfrm>
          <a:prstGeom prst="rect">
            <a:avLst/>
          </a:prstGeom>
          <a:noFill/>
        </p:spPr>
        <p:txBody>
          <a:bodyPr wrap="square" rtlCol="0">
            <a:spAutoFit/>
          </a:bodyPr>
          <a:lstStyle/>
          <a:p>
            <a:pPr algn="ctr"/>
            <a:r>
              <a:rPr lang="en-US" sz="1600" b="1"/>
              <a:t>Device</a:t>
            </a:r>
          </a:p>
        </p:txBody>
      </p:sp>
      <p:pic>
        <p:nvPicPr>
          <p:cNvPr id="9" name="Picture 8">
            <a:extLst>
              <a:ext uri="{FF2B5EF4-FFF2-40B4-BE49-F238E27FC236}">
                <a16:creationId xmlns:a16="http://schemas.microsoft.com/office/drawing/2014/main" id="{0F7E9D0E-30E9-7B85-7DDB-DDE76849A27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69006" y="3067692"/>
            <a:ext cx="587686" cy="665801"/>
          </a:xfrm>
          <a:prstGeom prst="rect">
            <a:avLst/>
          </a:prstGeom>
        </p:spPr>
      </p:pic>
    </p:spTree>
    <p:extLst>
      <p:ext uri="{BB962C8B-B14F-4D97-AF65-F5344CB8AC3E}">
        <p14:creationId xmlns:p14="http://schemas.microsoft.com/office/powerpoint/2010/main" val="118034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 presetClass="entr" presetSubtype="0" fill="hold" nodeType="withEffect">
                                  <p:stCondLst>
                                    <p:cond delay="0"/>
                                  </p:stCondLst>
                                  <p:childTnLst>
                                    <p:set>
                                      <p:cBhvr>
                                        <p:cTn id="53" dur="1" fill="hold">
                                          <p:stCondLst>
                                            <p:cond delay="0"/>
                                          </p:stCondLst>
                                        </p:cTn>
                                        <p:tgtEl>
                                          <p:spTgt spid="9"/>
                                        </p:tgtEl>
                                        <p:attrNameLst>
                                          <p:attrName>style.visibility</p:attrName>
                                        </p:attrNameLst>
                                      </p:cBhvr>
                                      <p:to>
                                        <p:strVal val="visible"/>
                                      </p:to>
                                    </p:set>
                                  </p:childTnLst>
                                </p:cTn>
                              </p:par>
                              <p:par>
                                <p:cTn id="54" presetID="10" presetClass="entr" presetSubtype="0"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fade">
                                      <p:cBhvr>
                                        <p:cTn id="75" dur="500"/>
                                        <p:tgtEl>
                                          <p:spTgt spid="44"/>
                                        </p:tgtEl>
                                      </p:cBhvr>
                                    </p:animEffect>
                                  </p:childTnLst>
                                </p:cTn>
                              </p:par>
                              <p:par>
                                <p:cTn id="76" presetID="10" presetClass="entr" presetSubtype="0" fill="hold" nodeType="with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fade">
                                      <p:cBhvr>
                                        <p:cTn id="84" dur="500"/>
                                        <p:tgtEl>
                                          <p:spTgt spid="45"/>
                                        </p:tgtEl>
                                      </p:cBhvr>
                                    </p:animEffect>
                                  </p:childTnLst>
                                </p:cTn>
                              </p:par>
                              <p:par>
                                <p:cTn id="85" presetID="10" presetClass="entr" presetSubtype="0" fill="hold" nodeType="with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par>
                                <p:cTn id="88" presetID="1" presetClass="entr" presetSubtype="0" fill="hold" nodeType="withEffect">
                                  <p:stCondLst>
                                    <p:cond delay="0"/>
                                  </p:stCondLst>
                                  <p:childTnLst>
                                    <p:set>
                                      <p:cBhvr>
                                        <p:cTn id="89" dur="1" fill="hold">
                                          <p:stCondLst>
                                            <p:cond delay="0"/>
                                          </p:stCondLst>
                                        </p:cTn>
                                        <p:tgtEl>
                                          <p:spTgt spid="49"/>
                                        </p:tgtEl>
                                        <p:attrNameLst>
                                          <p:attrName>style.visibility</p:attrName>
                                        </p:attrNameLst>
                                      </p:cBhvr>
                                      <p:to>
                                        <p:strVal val="visible"/>
                                      </p:to>
                                    </p:se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mph" presetSubtype="0" fill="hold" grpId="1" nodeType="clickEffect">
                                  <p:stCondLst>
                                    <p:cond delay="0"/>
                                  </p:stCondLst>
                                  <p:childTnLst>
                                    <p:animScale>
                                      <p:cBhvr>
                                        <p:cTn id="96" dur="500" fill="hold"/>
                                        <p:tgtEl>
                                          <p:spTgt spid="45"/>
                                        </p:tgtEl>
                                      </p:cBhvr>
                                      <p:by x="150000" y="150000"/>
                                    </p:animScale>
                                  </p:childTnLst>
                                </p:cTn>
                              </p:par>
                            </p:childTnLst>
                          </p:cTn>
                        </p:par>
                        <p:par>
                          <p:cTn id="97" fill="hold">
                            <p:stCondLst>
                              <p:cond delay="500"/>
                            </p:stCondLst>
                            <p:childTnLst>
                              <p:par>
                                <p:cTn id="98" presetID="10" presetClass="entr" presetSubtype="0" fill="hold" nodeType="afterEffect">
                                  <p:stCondLst>
                                    <p:cond delay="0"/>
                                  </p:stCondLst>
                                  <p:childTnLst>
                                    <p:set>
                                      <p:cBhvr>
                                        <p:cTn id="99" dur="1" fill="hold">
                                          <p:stCondLst>
                                            <p:cond delay="0"/>
                                          </p:stCondLst>
                                        </p:cTn>
                                        <p:tgtEl>
                                          <p:spTgt spid="51"/>
                                        </p:tgtEl>
                                        <p:attrNameLst>
                                          <p:attrName>style.visibility</p:attrName>
                                        </p:attrNameLst>
                                      </p:cBhvr>
                                      <p:to>
                                        <p:strVal val="visible"/>
                                      </p:to>
                                    </p:set>
                                    <p:animEffect transition="in" filter="fade">
                                      <p:cBhvr>
                                        <p:cTn id="100" dur="500"/>
                                        <p:tgtEl>
                                          <p:spTgt spid="5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fade">
                                      <p:cBhvr>
                                        <p:cTn id="103" dur="500"/>
                                        <p:tgtEl>
                                          <p:spTgt spid="5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animEffect transition="in" filter="fade">
                                      <p:cBhvr>
                                        <p:cTn id="106" dur="500"/>
                                        <p:tgtEl>
                                          <p:spTgt spid="5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500"/>
                                        <p:tgtEl>
                                          <p:spTgt spid="4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fade">
                                      <p:cBhvr>
                                        <p:cTn id="114" dur="500"/>
                                        <p:tgtEl>
                                          <p:spTgt spid="4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8"/>
                                        </p:tgtEl>
                                        <p:attrNameLst>
                                          <p:attrName>style.visibility</p:attrName>
                                        </p:attrNameLst>
                                      </p:cBhvr>
                                      <p:to>
                                        <p:strVal val="visible"/>
                                      </p:to>
                                    </p:set>
                                    <p:animEffect transition="in" filter="fade">
                                      <p:cBhvr>
                                        <p:cTn id="1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16" grpId="0"/>
      <p:bldP spid="17" grpId="0"/>
      <p:bldP spid="18" grpId="0"/>
      <p:bldP spid="21" grpId="0"/>
      <p:bldP spid="23" grpId="0"/>
      <p:bldP spid="24" grpId="0" animBg="1"/>
      <p:bldP spid="25" grpId="0"/>
      <p:bldP spid="26" grpId="0" animBg="1"/>
      <p:bldP spid="27" grpId="0"/>
      <p:bldP spid="33" grpId="0" animBg="1"/>
      <p:bldP spid="34" grpId="0"/>
      <p:bldP spid="35" grpId="0"/>
      <p:bldP spid="37" grpId="0" animBg="1"/>
      <p:bldP spid="38" grpId="0" animBg="1"/>
      <p:bldP spid="42" grpId="0"/>
      <p:bldP spid="43" grpId="0" animBg="1"/>
      <p:bldP spid="45" grpId="0" animBg="1"/>
      <p:bldP spid="45" grpId="1" animBg="1"/>
      <p:bldP spid="46" grpId="0" animBg="1"/>
      <p:bldP spid="47" grpId="0"/>
      <p:bldP spid="52"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Certificate Authentication</a:t>
            </a:r>
          </a:p>
        </p:txBody>
      </p:sp>
      <p:grpSp>
        <p:nvGrpSpPr>
          <p:cNvPr id="4" name="Group 3"/>
          <p:cNvGrpSpPr/>
          <p:nvPr/>
        </p:nvGrpSpPr>
        <p:grpSpPr>
          <a:xfrm>
            <a:off x="1904504" y="1318799"/>
            <a:ext cx="3530991" cy="646203"/>
            <a:chOff x="381000" y="1447800"/>
            <a:chExt cx="3531910" cy="646371"/>
          </a:xfrm>
        </p:grpSpPr>
        <p:sp>
          <p:nvSpPr>
            <p:cNvPr id="5" name="TextBox 4"/>
            <p:cNvSpPr txBox="1"/>
            <p:nvPr/>
          </p:nvSpPr>
          <p:spPr>
            <a:xfrm>
              <a:off x="381000" y="1447800"/>
              <a:ext cx="3531910" cy="646371"/>
            </a:xfrm>
            <a:prstGeom prst="rect">
              <a:avLst/>
            </a:prstGeom>
            <a:noFill/>
          </p:spPr>
          <p:txBody>
            <a:bodyPr wrap="square" rtlCol="0">
              <a:spAutoFit/>
            </a:bodyPr>
            <a:lstStyle/>
            <a:p>
              <a:pPr algn="r"/>
              <a:r>
                <a:rPr lang="en-US" sz="3599"/>
                <a:t>Host</a:t>
              </a:r>
            </a:p>
          </p:txBody>
        </p:sp>
        <p:cxnSp>
          <p:nvCxnSpPr>
            <p:cNvPr id="6" name="Straight Connector 5"/>
            <p:cNvCxnSpPr/>
            <p:nvPr/>
          </p:nvCxnSpPr>
          <p:spPr bwMode="auto">
            <a:xfrm>
              <a:off x="381000" y="1941731"/>
              <a:ext cx="3531910" cy="0"/>
            </a:xfrm>
            <a:prstGeom prst="line">
              <a:avLst/>
            </a:prstGeom>
            <a:solidFill>
              <a:srgbClr val="FF9900"/>
            </a:solidFill>
            <a:ln w="25400" cap="flat" cmpd="sng" algn="ctr">
              <a:solidFill>
                <a:srgbClr val="000000"/>
              </a:solidFill>
              <a:prstDash val="solid"/>
              <a:round/>
              <a:headEnd type="none" w="med" len="med"/>
              <a:tailEnd type="none" w="med" len="med"/>
            </a:ln>
            <a:effectLst/>
          </p:spPr>
        </p:cxnSp>
      </p:grpSp>
      <p:grpSp>
        <p:nvGrpSpPr>
          <p:cNvPr id="7" name="Group 6"/>
          <p:cNvGrpSpPr/>
          <p:nvPr/>
        </p:nvGrpSpPr>
        <p:grpSpPr>
          <a:xfrm>
            <a:off x="6829510" y="1318799"/>
            <a:ext cx="3530991" cy="646203"/>
            <a:chOff x="4724400" y="2743200"/>
            <a:chExt cx="3531910" cy="646371"/>
          </a:xfrm>
        </p:grpSpPr>
        <p:sp>
          <p:nvSpPr>
            <p:cNvPr id="8" name="TextBox 7"/>
            <p:cNvSpPr txBox="1"/>
            <p:nvPr/>
          </p:nvSpPr>
          <p:spPr>
            <a:xfrm>
              <a:off x="4724400" y="2743200"/>
              <a:ext cx="3531910" cy="646371"/>
            </a:xfrm>
            <a:prstGeom prst="rect">
              <a:avLst/>
            </a:prstGeom>
            <a:noFill/>
          </p:spPr>
          <p:txBody>
            <a:bodyPr wrap="square" rtlCol="0">
              <a:spAutoFit/>
            </a:bodyPr>
            <a:lstStyle/>
            <a:p>
              <a:pPr algn="l"/>
              <a:r>
                <a:rPr lang="en-US" sz="3599"/>
                <a:t>Subject</a:t>
              </a:r>
            </a:p>
          </p:txBody>
        </p:sp>
        <p:cxnSp>
          <p:nvCxnSpPr>
            <p:cNvPr id="9" name="Straight Connector 8"/>
            <p:cNvCxnSpPr/>
            <p:nvPr/>
          </p:nvCxnSpPr>
          <p:spPr bwMode="auto">
            <a:xfrm>
              <a:off x="4724400" y="3237131"/>
              <a:ext cx="3531910" cy="0"/>
            </a:xfrm>
            <a:prstGeom prst="line">
              <a:avLst/>
            </a:prstGeom>
            <a:solidFill>
              <a:srgbClr val="FF9900"/>
            </a:solidFill>
            <a:ln w="25400" cap="flat" cmpd="sng" algn="ctr">
              <a:solidFill>
                <a:srgbClr val="000000"/>
              </a:solidFill>
              <a:prstDash val="solid"/>
              <a:round/>
              <a:headEnd type="none" w="med" len="med"/>
              <a:tailEnd type="none" w="med" len="med"/>
            </a:ln>
            <a:effectLst/>
          </p:spPr>
        </p:cxnSp>
      </p:grpSp>
      <p:sp>
        <p:nvSpPr>
          <p:cNvPr id="10" name="TextBox 9"/>
          <p:cNvSpPr txBox="1"/>
          <p:nvPr/>
        </p:nvSpPr>
        <p:spPr>
          <a:xfrm>
            <a:off x="2980365" y="2855439"/>
            <a:ext cx="2288640" cy="2000548"/>
          </a:xfrm>
          <a:prstGeom prst="rect">
            <a:avLst/>
          </a:prstGeom>
          <a:noFill/>
        </p:spPr>
        <p:txBody>
          <a:bodyPr wrap="none" rtlCol="0">
            <a:spAutoFit/>
          </a:bodyPr>
          <a:lstStyle/>
          <a:p>
            <a:pPr algn="l"/>
            <a:r>
              <a:rPr lang="en-US" sz="2000" u="sng"/>
              <a:t>Certificate (Verified)</a:t>
            </a:r>
          </a:p>
          <a:p>
            <a:pPr algn="l"/>
            <a:r>
              <a:rPr lang="en-US" sz="2000"/>
              <a:t>Authority Info</a:t>
            </a:r>
            <a:br>
              <a:rPr lang="en-US" sz="2000"/>
            </a:br>
            <a:r>
              <a:rPr lang="en-US" sz="2000"/>
              <a:t>Certificate Info</a:t>
            </a:r>
          </a:p>
          <a:p>
            <a:pPr algn="l"/>
            <a:r>
              <a:rPr lang="en-US" sz="2000"/>
              <a:t>Subject Info</a:t>
            </a:r>
          </a:p>
          <a:p>
            <a:pPr algn="l"/>
            <a:r>
              <a:rPr lang="en-US" sz="2000"/>
              <a:t>Subject Public Key</a:t>
            </a:r>
          </a:p>
          <a:p>
            <a:pPr algn="l"/>
            <a:r>
              <a:rPr lang="en-US" sz="2000"/>
              <a:t>Signature</a:t>
            </a:r>
          </a:p>
        </p:txBody>
      </p:sp>
      <p:sp>
        <p:nvSpPr>
          <p:cNvPr id="31" name="Rectangle 30"/>
          <p:cNvSpPr/>
          <p:nvPr/>
        </p:nvSpPr>
        <p:spPr bwMode="auto">
          <a:xfrm>
            <a:off x="4570810" y="5051624"/>
            <a:ext cx="1510253" cy="782545"/>
          </a:xfrm>
          <a:prstGeom prst="rect">
            <a:avLst/>
          </a:prstGeom>
          <a:solidFill>
            <a:srgbClr val="00B0F0"/>
          </a:solidFill>
          <a:ln w="25400" cap="flat" cmpd="sng" algn="ctr">
            <a:noFill/>
            <a:prstDash val="solid"/>
            <a:round/>
            <a:headEnd type="none" w="med" len="med"/>
            <a:tailEnd type="none" w="med" len="med"/>
          </a:ln>
          <a:effectLst/>
        </p:spPr>
        <p:txBody>
          <a:bodyPr vert="horz" wrap="none" lIns="91416" tIns="45708" rIns="91416" bIns="45708" numCol="1" rtlCol="0" anchor="ctr" anchorCtr="0" compatLnSpc="1">
            <a:prstTxWarp prst="textNoShape">
              <a:avLst/>
            </a:prstTxWarp>
          </a:bodyPr>
          <a:lstStyle/>
          <a:p>
            <a:pPr algn="ctr" defTabSz="914171" eaLnBrk="0" hangingPunct="0"/>
            <a:r>
              <a:rPr lang="en-US" b="1">
                <a:solidFill>
                  <a:schemeClr val="bg1"/>
                </a:solidFill>
              </a:rPr>
              <a:t>Challenge</a:t>
            </a:r>
          </a:p>
          <a:p>
            <a:pPr algn="ctr" defTabSz="914171" eaLnBrk="0" hangingPunct="0"/>
            <a:r>
              <a:rPr lang="en-US">
                <a:solidFill>
                  <a:schemeClr val="bg1"/>
                </a:solidFill>
              </a:rPr>
              <a:t>(Random)</a:t>
            </a:r>
            <a:endParaRPr lang="en-US" b="1">
              <a:solidFill>
                <a:schemeClr val="bg1"/>
              </a:solidFill>
            </a:endParaRPr>
          </a:p>
        </p:txBody>
      </p:sp>
      <p:sp>
        <p:nvSpPr>
          <p:cNvPr id="32" name="Rectangle 31"/>
          <p:cNvSpPr/>
          <p:nvPr/>
        </p:nvSpPr>
        <p:spPr bwMode="auto">
          <a:xfrm>
            <a:off x="8990820" y="5051624"/>
            <a:ext cx="1510253" cy="782545"/>
          </a:xfrm>
          <a:prstGeom prst="rect">
            <a:avLst/>
          </a:prstGeom>
          <a:solidFill>
            <a:srgbClr val="00B0F0"/>
          </a:solidFill>
          <a:ln w="25400" cap="flat" cmpd="sng" algn="ctr">
            <a:noFill/>
            <a:prstDash val="solid"/>
            <a:round/>
            <a:headEnd type="none" w="med" len="med"/>
            <a:tailEnd type="none" w="med" len="med"/>
          </a:ln>
          <a:effectLst/>
        </p:spPr>
        <p:txBody>
          <a:bodyPr vert="horz" wrap="none" lIns="91416" tIns="45708" rIns="91416" bIns="45708" numCol="1" rtlCol="0" anchor="ctr" anchorCtr="0" compatLnSpc="1">
            <a:prstTxWarp prst="textNoShape">
              <a:avLst/>
            </a:prstTxWarp>
          </a:bodyPr>
          <a:lstStyle/>
          <a:p>
            <a:pPr algn="ctr" defTabSz="914171" eaLnBrk="0" hangingPunct="0"/>
            <a:r>
              <a:rPr lang="en-US" b="1">
                <a:solidFill>
                  <a:schemeClr val="bg1"/>
                </a:solidFill>
              </a:rPr>
              <a:t>Sign</a:t>
            </a:r>
          </a:p>
          <a:p>
            <a:pPr algn="ctr" defTabSz="914171" eaLnBrk="0" hangingPunct="0"/>
            <a:r>
              <a:rPr lang="en-US">
                <a:solidFill>
                  <a:schemeClr val="bg1"/>
                </a:solidFill>
              </a:rPr>
              <a:t>(ECDSA)</a:t>
            </a:r>
            <a:endParaRPr lang="en-US" b="1">
              <a:solidFill>
                <a:schemeClr val="bg1"/>
              </a:solidFill>
            </a:endParaRPr>
          </a:p>
        </p:txBody>
      </p:sp>
      <p:cxnSp>
        <p:nvCxnSpPr>
          <p:cNvPr id="34" name="Straight Arrow Connector 33"/>
          <p:cNvCxnSpPr>
            <a:cxnSpLocks/>
            <a:endCxn id="32" idx="0"/>
          </p:cNvCxnSpPr>
          <p:nvPr/>
        </p:nvCxnSpPr>
        <p:spPr bwMode="auto">
          <a:xfrm>
            <a:off x="9745947" y="3162300"/>
            <a:ext cx="0" cy="1889324"/>
          </a:xfrm>
          <a:prstGeom prst="straightConnector1">
            <a:avLst/>
          </a:prstGeom>
          <a:solidFill>
            <a:srgbClr val="FF9900"/>
          </a:solidFill>
          <a:ln w="25400" cap="flat" cmpd="sng" algn="ctr">
            <a:solidFill>
              <a:srgbClr val="000000"/>
            </a:solidFill>
            <a:prstDash val="solid"/>
            <a:round/>
            <a:headEnd type="none" w="med" len="med"/>
            <a:tailEnd type="stealth" w="lg" len="lg"/>
          </a:ln>
          <a:effectLst/>
        </p:spPr>
      </p:cxnSp>
      <p:sp>
        <p:nvSpPr>
          <p:cNvPr id="36" name="Rectangle 35"/>
          <p:cNvSpPr/>
          <p:nvPr/>
        </p:nvSpPr>
        <p:spPr bwMode="auto">
          <a:xfrm>
            <a:off x="2159747" y="5196782"/>
            <a:ext cx="1510253" cy="782545"/>
          </a:xfrm>
          <a:prstGeom prst="rect">
            <a:avLst/>
          </a:prstGeom>
          <a:solidFill>
            <a:srgbClr val="00B0F0"/>
          </a:solidFill>
          <a:ln w="25400" cap="flat" cmpd="sng" algn="ctr">
            <a:noFill/>
            <a:prstDash val="solid"/>
            <a:round/>
            <a:headEnd type="none" w="med" len="med"/>
            <a:tailEnd type="none" w="med" len="med"/>
          </a:ln>
          <a:effectLst/>
        </p:spPr>
        <p:txBody>
          <a:bodyPr vert="horz" wrap="none" lIns="91416" tIns="45708" rIns="91416" bIns="45708" numCol="1" rtlCol="0" anchor="ctr" anchorCtr="0" compatLnSpc="1">
            <a:prstTxWarp prst="textNoShape">
              <a:avLst/>
            </a:prstTxWarp>
          </a:bodyPr>
          <a:lstStyle/>
          <a:p>
            <a:pPr algn="ctr" defTabSz="914171" eaLnBrk="0" hangingPunct="0"/>
            <a:r>
              <a:rPr lang="en-US" b="1">
                <a:solidFill>
                  <a:schemeClr val="bg1"/>
                </a:solidFill>
              </a:rPr>
              <a:t>Verify</a:t>
            </a:r>
          </a:p>
          <a:p>
            <a:pPr algn="ctr" defTabSz="914171" eaLnBrk="0" hangingPunct="0"/>
            <a:r>
              <a:rPr lang="en-US">
                <a:solidFill>
                  <a:schemeClr val="bg1"/>
                </a:solidFill>
              </a:rPr>
              <a:t>(ECDSA)</a:t>
            </a:r>
            <a:endParaRPr lang="en-US" b="1">
              <a:solidFill>
                <a:schemeClr val="bg1"/>
              </a:solidFill>
            </a:endParaRPr>
          </a:p>
        </p:txBody>
      </p:sp>
      <p:cxnSp>
        <p:nvCxnSpPr>
          <p:cNvPr id="38" name="Straight Arrow Connector 37"/>
          <p:cNvCxnSpPr>
            <a:stCxn id="31" idx="3"/>
            <a:endCxn id="32" idx="1"/>
          </p:cNvCxnSpPr>
          <p:nvPr/>
        </p:nvCxnSpPr>
        <p:spPr bwMode="auto">
          <a:xfrm>
            <a:off x="6081063" y="5442897"/>
            <a:ext cx="2909758" cy="0"/>
          </a:xfrm>
          <a:prstGeom prst="straightConnector1">
            <a:avLst/>
          </a:prstGeom>
          <a:solidFill>
            <a:srgbClr val="FF9900"/>
          </a:solidFill>
          <a:ln w="25400" cap="flat" cmpd="sng" algn="ctr">
            <a:solidFill>
              <a:srgbClr val="000000"/>
            </a:solidFill>
            <a:prstDash val="solid"/>
            <a:round/>
            <a:headEnd type="none" w="med" len="med"/>
            <a:tailEnd type="stealth" w="lg" len="lg"/>
          </a:ln>
          <a:effectLst/>
        </p:spPr>
      </p:cxnSp>
      <p:sp>
        <p:nvSpPr>
          <p:cNvPr id="42" name="Freeform 41"/>
          <p:cNvSpPr/>
          <p:nvPr/>
        </p:nvSpPr>
        <p:spPr bwMode="auto">
          <a:xfrm>
            <a:off x="3668715" y="5766071"/>
            <a:ext cx="6094971" cy="572140"/>
          </a:xfrm>
          <a:custGeom>
            <a:avLst/>
            <a:gdLst>
              <a:gd name="connsiteX0" fmla="*/ 6065822 w 6185031"/>
              <a:gd name="connsiteY0" fmla="*/ 274514 h 1078813"/>
              <a:gd name="connsiteX1" fmla="*/ 6102036 w 6185031"/>
              <a:gd name="connsiteY1" fmla="*/ 573279 h 1078813"/>
              <a:gd name="connsiteX2" fmla="*/ 5124262 w 6185031"/>
              <a:gd name="connsiteY2" fmla="*/ 926364 h 1078813"/>
              <a:gd name="connsiteX3" fmla="*/ 1167897 w 6185031"/>
              <a:gd name="connsiteY3" fmla="*/ 1025952 h 1078813"/>
              <a:gd name="connsiteX4" fmla="*/ 588476 w 6185031"/>
              <a:gd name="connsiteY4" fmla="*/ 111552 h 1078813"/>
              <a:gd name="connsiteX5" fmla="*/ 0 w 6185031"/>
              <a:gd name="connsiteY5" fmla="*/ 48178 h 1078813"/>
              <a:gd name="connsiteX0" fmla="*/ 6065822 w 6065822"/>
              <a:gd name="connsiteY0" fmla="*/ 274514 h 1088348"/>
              <a:gd name="connsiteX1" fmla="*/ 5124262 w 6065822"/>
              <a:gd name="connsiteY1" fmla="*/ 926364 h 1088348"/>
              <a:gd name="connsiteX2" fmla="*/ 1167897 w 6065822"/>
              <a:gd name="connsiteY2" fmla="*/ 1025952 h 1088348"/>
              <a:gd name="connsiteX3" fmla="*/ 588476 w 6065822"/>
              <a:gd name="connsiteY3" fmla="*/ 111552 h 1088348"/>
              <a:gd name="connsiteX4" fmla="*/ 0 w 6065822"/>
              <a:gd name="connsiteY4" fmla="*/ 48178 h 1088348"/>
              <a:gd name="connsiteX0" fmla="*/ 6065822 w 6065822"/>
              <a:gd name="connsiteY0" fmla="*/ 274514 h 1088348"/>
              <a:gd name="connsiteX1" fmla="*/ 5124262 w 6065822"/>
              <a:gd name="connsiteY1" fmla="*/ 926364 h 1088348"/>
              <a:gd name="connsiteX2" fmla="*/ 1167897 w 6065822"/>
              <a:gd name="connsiteY2" fmla="*/ 1025952 h 1088348"/>
              <a:gd name="connsiteX3" fmla="*/ 588476 w 6065822"/>
              <a:gd name="connsiteY3" fmla="*/ 111552 h 1088348"/>
              <a:gd name="connsiteX4" fmla="*/ 0 w 6065822"/>
              <a:gd name="connsiteY4" fmla="*/ 48178 h 1088348"/>
              <a:gd name="connsiteX0" fmla="*/ 6065822 w 6065822"/>
              <a:gd name="connsiteY0" fmla="*/ 252045 h 1065879"/>
              <a:gd name="connsiteX1" fmla="*/ 5124262 w 6065822"/>
              <a:gd name="connsiteY1" fmla="*/ 903895 h 1065879"/>
              <a:gd name="connsiteX2" fmla="*/ 1167897 w 6065822"/>
              <a:gd name="connsiteY2" fmla="*/ 1003483 h 1065879"/>
              <a:gd name="connsiteX3" fmla="*/ 588476 w 6065822"/>
              <a:gd name="connsiteY3" fmla="*/ 89083 h 1065879"/>
              <a:gd name="connsiteX4" fmla="*/ 0 w 6065822"/>
              <a:gd name="connsiteY4" fmla="*/ 25709 h 1065879"/>
              <a:gd name="connsiteX0" fmla="*/ 6065822 w 6065822"/>
              <a:gd name="connsiteY0" fmla="*/ 226336 h 1025423"/>
              <a:gd name="connsiteX1" fmla="*/ 5124262 w 6065822"/>
              <a:gd name="connsiteY1" fmla="*/ 878186 h 1025423"/>
              <a:gd name="connsiteX2" fmla="*/ 1167897 w 6065822"/>
              <a:gd name="connsiteY2" fmla="*/ 977774 h 1025423"/>
              <a:gd name="connsiteX3" fmla="*/ 597529 w 6065822"/>
              <a:gd name="connsiteY3" fmla="*/ 262551 h 1025423"/>
              <a:gd name="connsiteX4" fmla="*/ 0 w 6065822"/>
              <a:gd name="connsiteY4" fmla="*/ 0 h 1025423"/>
              <a:gd name="connsiteX0" fmla="*/ 6065822 w 6065822"/>
              <a:gd name="connsiteY0" fmla="*/ 226336 h 1025423"/>
              <a:gd name="connsiteX1" fmla="*/ 5124262 w 6065822"/>
              <a:gd name="connsiteY1" fmla="*/ 878186 h 1025423"/>
              <a:gd name="connsiteX2" fmla="*/ 1466662 w 6065822"/>
              <a:gd name="connsiteY2" fmla="*/ 977774 h 1025423"/>
              <a:gd name="connsiteX3" fmla="*/ 597529 w 6065822"/>
              <a:gd name="connsiteY3" fmla="*/ 262551 h 1025423"/>
              <a:gd name="connsiteX4" fmla="*/ 0 w 6065822"/>
              <a:gd name="connsiteY4" fmla="*/ 0 h 1025423"/>
              <a:gd name="connsiteX0" fmla="*/ 6065822 w 6065822"/>
              <a:gd name="connsiteY0" fmla="*/ 226336 h 985258"/>
              <a:gd name="connsiteX1" fmla="*/ 5124262 w 6065822"/>
              <a:gd name="connsiteY1" fmla="*/ 878186 h 985258"/>
              <a:gd name="connsiteX2" fmla="*/ 1466662 w 6065822"/>
              <a:gd name="connsiteY2" fmla="*/ 977774 h 985258"/>
              <a:gd name="connsiteX3" fmla="*/ 597529 w 6065822"/>
              <a:gd name="connsiteY3" fmla="*/ 262551 h 985258"/>
              <a:gd name="connsiteX4" fmla="*/ 0 w 6065822"/>
              <a:gd name="connsiteY4" fmla="*/ 0 h 985258"/>
              <a:gd name="connsiteX0" fmla="*/ 6065822 w 6065822"/>
              <a:gd name="connsiteY0" fmla="*/ 226336 h 940207"/>
              <a:gd name="connsiteX1" fmla="*/ 5124262 w 6065822"/>
              <a:gd name="connsiteY1" fmla="*/ 878186 h 940207"/>
              <a:gd name="connsiteX2" fmla="*/ 1738266 w 6065822"/>
              <a:gd name="connsiteY2" fmla="*/ 905346 h 940207"/>
              <a:gd name="connsiteX3" fmla="*/ 597529 w 6065822"/>
              <a:gd name="connsiteY3" fmla="*/ 262551 h 940207"/>
              <a:gd name="connsiteX4" fmla="*/ 0 w 6065822"/>
              <a:gd name="connsiteY4" fmla="*/ 0 h 940207"/>
              <a:gd name="connsiteX0" fmla="*/ 6065822 w 6065822"/>
              <a:gd name="connsiteY0" fmla="*/ 226336 h 991771"/>
              <a:gd name="connsiteX1" fmla="*/ 5124262 w 6065822"/>
              <a:gd name="connsiteY1" fmla="*/ 878186 h 991771"/>
              <a:gd name="connsiteX2" fmla="*/ 1738266 w 6065822"/>
              <a:gd name="connsiteY2" fmla="*/ 905346 h 991771"/>
              <a:gd name="connsiteX3" fmla="*/ 0 w 6065822"/>
              <a:gd name="connsiteY3" fmla="*/ 0 h 991771"/>
              <a:gd name="connsiteX0" fmla="*/ 6065822 w 6065822"/>
              <a:gd name="connsiteY0" fmla="*/ 226336 h 967407"/>
              <a:gd name="connsiteX1" fmla="*/ 5124262 w 6065822"/>
              <a:gd name="connsiteY1" fmla="*/ 878186 h 967407"/>
              <a:gd name="connsiteX2" fmla="*/ 1738266 w 6065822"/>
              <a:gd name="connsiteY2" fmla="*/ 905346 h 967407"/>
              <a:gd name="connsiteX3" fmla="*/ 534155 w 6065822"/>
              <a:gd name="connsiteY3" fmla="*/ 353085 h 967407"/>
              <a:gd name="connsiteX4" fmla="*/ 0 w 6065822"/>
              <a:gd name="connsiteY4" fmla="*/ 0 h 967407"/>
              <a:gd name="connsiteX0" fmla="*/ 6065822 w 6065822"/>
              <a:gd name="connsiteY0" fmla="*/ 226336 h 977852"/>
              <a:gd name="connsiteX1" fmla="*/ 5124262 w 6065822"/>
              <a:gd name="connsiteY1" fmla="*/ 878186 h 977852"/>
              <a:gd name="connsiteX2" fmla="*/ 1738266 w 6065822"/>
              <a:gd name="connsiteY2" fmla="*/ 905346 h 977852"/>
              <a:gd name="connsiteX3" fmla="*/ 624689 w 6065822"/>
              <a:gd name="connsiteY3" fmla="*/ 199176 h 977852"/>
              <a:gd name="connsiteX4" fmla="*/ 0 w 6065822"/>
              <a:gd name="connsiteY4" fmla="*/ 0 h 977852"/>
              <a:gd name="connsiteX0" fmla="*/ 6065822 w 6065822"/>
              <a:gd name="connsiteY0" fmla="*/ 226336 h 981612"/>
              <a:gd name="connsiteX1" fmla="*/ 5124262 w 6065822"/>
              <a:gd name="connsiteY1" fmla="*/ 878186 h 981612"/>
              <a:gd name="connsiteX2" fmla="*/ 1738266 w 6065822"/>
              <a:gd name="connsiteY2" fmla="*/ 905346 h 981612"/>
              <a:gd name="connsiteX3" fmla="*/ 624689 w 6065822"/>
              <a:gd name="connsiteY3" fmla="*/ 144856 h 981612"/>
              <a:gd name="connsiteX4" fmla="*/ 0 w 6065822"/>
              <a:gd name="connsiteY4" fmla="*/ 0 h 981612"/>
              <a:gd name="connsiteX0" fmla="*/ 6065822 w 6065822"/>
              <a:gd name="connsiteY0" fmla="*/ 226336 h 981612"/>
              <a:gd name="connsiteX1" fmla="*/ 5124262 w 6065822"/>
              <a:gd name="connsiteY1" fmla="*/ 878186 h 981612"/>
              <a:gd name="connsiteX2" fmla="*/ 1738266 w 6065822"/>
              <a:gd name="connsiteY2" fmla="*/ 905346 h 981612"/>
              <a:gd name="connsiteX3" fmla="*/ 624689 w 6065822"/>
              <a:gd name="connsiteY3" fmla="*/ 144856 h 981612"/>
              <a:gd name="connsiteX4" fmla="*/ 0 w 6065822"/>
              <a:gd name="connsiteY4" fmla="*/ 0 h 981612"/>
              <a:gd name="connsiteX0" fmla="*/ 6065822 w 6065822"/>
              <a:gd name="connsiteY0" fmla="*/ 226336 h 982242"/>
              <a:gd name="connsiteX1" fmla="*/ 5124262 w 6065822"/>
              <a:gd name="connsiteY1" fmla="*/ 878186 h 982242"/>
              <a:gd name="connsiteX2" fmla="*/ 1738266 w 6065822"/>
              <a:gd name="connsiteY2" fmla="*/ 905346 h 982242"/>
              <a:gd name="connsiteX3" fmla="*/ 488887 w 6065822"/>
              <a:gd name="connsiteY3" fmla="*/ 135803 h 982242"/>
              <a:gd name="connsiteX4" fmla="*/ 0 w 6065822"/>
              <a:gd name="connsiteY4" fmla="*/ 0 h 982242"/>
              <a:gd name="connsiteX0" fmla="*/ 6065822 w 6065822"/>
              <a:gd name="connsiteY0" fmla="*/ 228437 h 984343"/>
              <a:gd name="connsiteX1" fmla="*/ 5124262 w 6065822"/>
              <a:gd name="connsiteY1" fmla="*/ 880287 h 984343"/>
              <a:gd name="connsiteX2" fmla="*/ 1738266 w 6065822"/>
              <a:gd name="connsiteY2" fmla="*/ 907447 h 984343"/>
              <a:gd name="connsiteX3" fmla="*/ 488887 w 6065822"/>
              <a:gd name="connsiteY3" fmla="*/ 137904 h 984343"/>
              <a:gd name="connsiteX4" fmla="*/ 0 w 6065822"/>
              <a:gd name="connsiteY4" fmla="*/ 2101 h 984343"/>
              <a:gd name="connsiteX0" fmla="*/ 6096558 w 6096558"/>
              <a:gd name="connsiteY0" fmla="*/ 120860 h 990235"/>
              <a:gd name="connsiteX1" fmla="*/ 5124262 w 6096558"/>
              <a:gd name="connsiteY1" fmla="*/ 880287 h 990235"/>
              <a:gd name="connsiteX2" fmla="*/ 1738266 w 6096558"/>
              <a:gd name="connsiteY2" fmla="*/ 907447 h 990235"/>
              <a:gd name="connsiteX3" fmla="*/ 488887 w 6096558"/>
              <a:gd name="connsiteY3" fmla="*/ 137904 h 990235"/>
              <a:gd name="connsiteX4" fmla="*/ 0 w 6096558"/>
              <a:gd name="connsiteY4" fmla="*/ 2101 h 990235"/>
              <a:gd name="connsiteX0" fmla="*/ 6096558 w 6096558"/>
              <a:gd name="connsiteY0" fmla="*/ 120860 h 916016"/>
              <a:gd name="connsiteX1" fmla="*/ 5124262 w 6096558"/>
              <a:gd name="connsiteY1" fmla="*/ 524687 h 916016"/>
              <a:gd name="connsiteX2" fmla="*/ 1738266 w 6096558"/>
              <a:gd name="connsiteY2" fmla="*/ 907447 h 916016"/>
              <a:gd name="connsiteX3" fmla="*/ 488887 w 6096558"/>
              <a:gd name="connsiteY3" fmla="*/ 137904 h 916016"/>
              <a:gd name="connsiteX4" fmla="*/ 0 w 6096558"/>
              <a:gd name="connsiteY4" fmla="*/ 2101 h 916016"/>
              <a:gd name="connsiteX0" fmla="*/ 6096558 w 6096558"/>
              <a:gd name="connsiteY0" fmla="*/ 120860 h 572289"/>
              <a:gd name="connsiteX1" fmla="*/ 5124262 w 6096558"/>
              <a:gd name="connsiteY1" fmla="*/ 524687 h 572289"/>
              <a:gd name="connsiteX2" fmla="*/ 1433467 w 6096558"/>
              <a:gd name="connsiteY2" fmla="*/ 521367 h 572289"/>
              <a:gd name="connsiteX3" fmla="*/ 488887 w 6096558"/>
              <a:gd name="connsiteY3" fmla="*/ 137904 h 572289"/>
              <a:gd name="connsiteX4" fmla="*/ 0 w 6096558"/>
              <a:gd name="connsiteY4" fmla="*/ 2101 h 572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558" h="572289">
                <a:moveTo>
                  <a:pt x="6096558" y="120860"/>
                </a:moveTo>
                <a:cubicBezTo>
                  <a:pt x="6081470" y="473945"/>
                  <a:pt x="5901444" y="457936"/>
                  <a:pt x="5124262" y="524687"/>
                </a:cubicBezTo>
                <a:cubicBezTo>
                  <a:pt x="4347080" y="591438"/>
                  <a:pt x="2206029" y="585831"/>
                  <a:pt x="1433467" y="521367"/>
                </a:cubicBezTo>
                <a:cubicBezTo>
                  <a:pt x="660905" y="456903"/>
                  <a:pt x="742384" y="288795"/>
                  <a:pt x="488887" y="137904"/>
                </a:cubicBezTo>
                <a:cubicBezTo>
                  <a:pt x="235390" y="-12987"/>
                  <a:pt x="224828" y="-2425"/>
                  <a:pt x="0" y="2101"/>
                </a:cubicBezTo>
              </a:path>
            </a:pathLst>
          </a:custGeom>
          <a:noFill/>
          <a:ln w="25400" cap="flat" cmpd="sng" algn="ctr">
            <a:solidFill>
              <a:srgbClr val="000000"/>
            </a:solidFill>
            <a:prstDash val="solid"/>
            <a:round/>
            <a:headEnd type="none" w="med" len="med"/>
            <a:tailEnd type="stealth" w="lg" len="lg"/>
          </a:ln>
          <a:effectLst/>
        </p:spPr>
        <p:txBody>
          <a:bodyPr vert="horz" wrap="none" lIns="91416" tIns="45708" rIns="91416" bIns="45708" numCol="1" rtlCol="0" anchor="ctr" anchorCtr="0" compatLnSpc="1">
            <a:prstTxWarp prst="textNoShape">
              <a:avLst/>
            </a:prstTxWarp>
          </a:bodyPr>
          <a:lstStyle/>
          <a:p>
            <a:pPr algn="ctr" defTabSz="914171" eaLnBrk="0" hangingPunct="0"/>
            <a:endParaRPr lang="en-US" sz="1800" b="1">
              <a:solidFill>
                <a:srgbClr val="000000"/>
              </a:solidFill>
            </a:endParaRPr>
          </a:p>
        </p:txBody>
      </p:sp>
      <p:sp>
        <p:nvSpPr>
          <p:cNvPr id="43" name="TextBox 42"/>
          <p:cNvSpPr txBox="1"/>
          <p:nvPr/>
        </p:nvSpPr>
        <p:spPr>
          <a:xfrm>
            <a:off x="6269346" y="5765040"/>
            <a:ext cx="1762470" cy="584647"/>
          </a:xfrm>
          <a:prstGeom prst="rect">
            <a:avLst/>
          </a:prstGeom>
          <a:noFill/>
        </p:spPr>
        <p:txBody>
          <a:bodyPr wrap="none" rtlCol="0">
            <a:spAutoFit/>
          </a:bodyPr>
          <a:lstStyle/>
          <a:p>
            <a:pPr algn="l"/>
            <a:r>
              <a:rPr lang="en-US" sz="3199"/>
              <a:t>Signature</a:t>
            </a:r>
          </a:p>
        </p:txBody>
      </p:sp>
      <p:sp>
        <p:nvSpPr>
          <p:cNvPr id="44" name="TextBox 43"/>
          <p:cNvSpPr txBox="1"/>
          <p:nvPr/>
        </p:nvSpPr>
        <p:spPr>
          <a:xfrm>
            <a:off x="2498040" y="5993420"/>
            <a:ext cx="859531" cy="584647"/>
          </a:xfrm>
          <a:prstGeom prst="rect">
            <a:avLst/>
          </a:prstGeom>
          <a:noFill/>
        </p:spPr>
        <p:txBody>
          <a:bodyPr wrap="none" rtlCol="0">
            <a:spAutoFit/>
          </a:bodyPr>
          <a:lstStyle/>
          <a:p>
            <a:pPr algn="l"/>
            <a:r>
              <a:rPr lang="en-US" sz="3199"/>
              <a:t>OK?</a:t>
            </a:r>
          </a:p>
        </p:txBody>
      </p:sp>
      <p:sp>
        <p:nvSpPr>
          <p:cNvPr id="37" name="TextBox 36"/>
          <p:cNvSpPr txBox="1"/>
          <p:nvPr/>
        </p:nvSpPr>
        <p:spPr>
          <a:xfrm>
            <a:off x="6919820" y="2690040"/>
            <a:ext cx="1901098" cy="584647"/>
          </a:xfrm>
          <a:prstGeom prst="rect">
            <a:avLst/>
          </a:prstGeom>
          <a:noFill/>
        </p:spPr>
        <p:txBody>
          <a:bodyPr wrap="none" rtlCol="0">
            <a:spAutoFit/>
          </a:bodyPr>
          <a:lstStyle/>
          <a:p>
            <a:pPr algn="l"/>
            <a:r>
              <a:rPr lang="en-US" sz="3199" u="sng"/>
              <a:t>Certificate</a:t>
            </a:r>
          </a:p>
        </p:txBody>
      </p:sp>
      <p:grpSp>
        <p:nvGrpSpPr>
          <p:cNvPr id="45" name="Group 44"/>
          <p:cNvGrpSpPr/>
          <p:nvPr/>
        </p:nvGrpSpPr>
        <p:grpSpPr>
          <a:xfrm>
            <a:off x="1877105" y="1853373"/>
            <a:ext cx="2271484" cy="1076961"/>
            <a:chOff x="5410200" y="1889576"/>
            <a:chExt cx="2272075" cy="1077242"/>
          </a:xfrm>
        </p:grpSpPr>
        <p:pic>
          <p:nvPicPr>
            <p:cNvPr id="46" name="Picture 45" descr="green-key-th.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10200" y="2069774"/>
              <a:ext cx="326571" cy="320040"/>
            </a:xfrm>
            <a:prstGeom prst="rect">
              <a:avLst/>
            </a:prstGeom>
          </p:spPr>
        </p:pic>
        <p:sp>
          <p:nvSpPr>
            <p:cNvPr id="47" name="TextBox 46"/>
            <p:cNvSpPr txBox="1"/>
            <p:nvPr/>
          </p:nvSpPr>
          <p:spPr>
            <a:xfrm>
              <a:off x="5808005" y="1889576"/>
              <a:ext cx="1874270" cy="1077242"/>
            </a:xfrm>
            <a:prstGeom prst="rect">
              <a:avLst/>
            </a:prstGeom>
            <a:noFill/>
          </p:spPr>
          <p:txBody>
            <a:bodyPr wrap="none" rtlCol="0">
              <a:spAutoFit/>
            </a:bodyPr>
            <a:lstStyle/>
            <a:p>
              <a:pPr algn="l"/>
              <a:r>
                <a:rPr lang="en-US" sz="3199"/>
                <a:t>Authority</a:t>
              </a:r>
            </a:p>
            <a:p>
              <a:pPr algn="l"/>
              <a:r>
                <a:rPr lang="en-US" sz="3199"/>
                <a:t>Public Key</a:t>
              </a:r>
            </a:p>
          </p:txBody>
        </p:sp>
      </p:grpSp>
      <p:grpSp>
        <p:nvGrpSpPr>
          <p:cNvPr id="48" name="Group 47"/>
          <p:cNvGrpSpPr/>
          <p:nvPr/>
        </p:nvGrpSpPr>
        <p:grpSpPr>
          <a:xfrm>
            <a:off x="8828122" y="1852059"/>
            <a:ext cx="1664335" cy="1076961"/>
            <a:chOff x="1655717" y="2936379"/>
            <a:chExt cx="1664768" cy="1077242"/>
          </a:xfrm>
        </p:grpSpPr>
        <p:pic>
          <p:nvPicPr>
            <p:cNvPr id="49" name="Picture 48" descr="red-key-m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55717" y="3191857"/>
              <a:ext cx="325483" cy="320040"/>
            </a:xfrm>
            <a:prstGeom prst="rect">
              <a:avLst/>
            </a:prstGeom>
          </p:spPr>
        </p:pic>
        <p:sp>
          <p:nvSpPr>
            <p:cNvPr id="50" name="TextBox 49"/>
            <p:cNvSpPr txBox="1"/>
            <p:nvPr/>
          </p:nvSpPr>
          <p:spPr>
            <a:xfrm>
              <a:off x="1976306" y="2936379"/>
              <a:ext cx="1344179" cy="1077242"/>
            </a:xfrm>
            <a:prstGeom prst="rect">
              <a:avLst/>
            </a:prstGeom>
            <a:noFill/>
          </p:spPr>
          <p:txBody>
            <a:bodyPr wrap="none" rtlCol="0">
              <a:spAutoFit/>
            </a:bodyPr>
            <a:lstStyle/>
            <a:p>
              <a:r>
                <a:rPr lang="en-US" sz="3199"/>
                <a:t>Private</a:t>
              </a:r>
            </a:p>
            <a:p>
              <a:pPr algn="l"/>
              <a:r>
                <a:rPr lang="en-US" sz="3199"/>
                <a:t>Key</a:t>
              </a:r>
            </a:p>
          </p:txBody>
        </p:sp>
      </p:grpSp>
      <p:grpSp>
        <p:nvGrpSpPr>
          <p:cNvPr id="51" name="Group 50"/>
          <p:cNvGrpSpPr/>
          <p:nvPr/>
        </p:nvGrpSpPr>
        <p:grpSpPr>
          <a:xfrm>
            <a:off x="6829511" y="1852060"/>
            <a:ext cx="1536294" cy="1076961"/>
            <a:chOff x="5410200" y="1814296"/>
            <a:chExt cx="1536694" cy="1077242"/>
          </a:xfrm>
        </p:grpSpPr>
        <p:pic>
          <p:nvPicPr>
            <p:cNvPr id="52" name="Picture 51" descr="green-key-th.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10200" y="2069774"/>
              <a:ext cx="326571" cy="320040"/>
            </a:xfrm>
            <a:prstGeom prst="rect">
              <a:avLst/>
            </a:prstGeom>
          </p:spPr>
        </p:pic>
        <p:sp>
          <p:nvSpPr>
            <p:cNvPr id="53" name="TextBox 52"/>
            <p:cNvSpPr txBox="1"/>
            <p:nvPr/>
          </p:nvSpPr>
          <p:spPr>
            <a:xfrm>
              <a:off x="5758439" y="1814296"/>
              <a:ext cx="1188455" cy="1077242"/>
            </a:xfrm>
            <a:prstGeom prst="rect">
              <a:avLst/>
            </a:prstGeom>
            <a:noFill/>
          </p:spPr>
          <p:txBody>
            <a:bodyPr wrap="none" rtlCol="0">
              <a:spAutoFit/>
            </a:bodyPr>
            <a:lstStyle/>
            <a:p>
              <a:r>
                <a:rPr lang="en-US" sz="3199"/>
                <a:t>Public</a:t>
              </a:r>
            </a:p>
            <a:p>
              <a:pPr algn="l"/>
              <a:r>
                <a:rPr lang="en-US" sz="3199"/>
                <a:t>Key</a:t>
              </a:r>
            </a:p>
          </p:txBody>
        </p:sp>
      </p:grpSp>
      <p:cxnSp>
        <p:nvCxnSpPr>
          <p:cNvPr id="21" name="Straight Arrow Connector 20"/>
          <p:cNvCxnSpPr>
            <a:cxnSpLocks/>
          </p:cNvCxnSpPr>
          <p:nvPr/>
        </p:nvCxnSpPr>
        <p:spPr bwMode="auto">
          <a:xfrm flipH="1" flipV="1">
            <a:off x="5290667" y="3014582"/>
            <a:ext cx="1425533" cy="14666"/>
          </a:xfrm>
          <a:prstGeom prst="straightConnector1">
            <a:avLst/>
          </a:prstGeom>
          <a:solidFill>
            <a:srgbClr val="FF9900"/>
          </a:solidFill>
          <a:ln w="25400" cap="flat" cmpd="sng" algn="ctr">
            <a:solidFill>
              <a:srgbClr val="000000"/>
            </a:solidFill>
            <a:prstDash val="solid"/>
            <a:round/>
            <a:headEnd type="none" w="med" len="med"/>
            <a:tailEnd type="stealth" w="lg" len="lg"/>
          </a:ln>
          <a:effectLst/>
        </p:spPr>
      </p:cxnSp>
      <p:cxnSp>
        <p:nvCxnSpPr>
          <p:cNvPr id="35" name="Elbow Connector 34"/>
          <p:cNvCxnSpPr>
            <a:cxnSpLocks/>
            <a:stCxn id="47" idx="3"/>
          </p:cNvCxnSpPr>
          <p:nvPr/>
        </p:nvCxnSpPr>
        <p:spPr bwMode="auto">
          <a:xfrm>
            <a:off x="4148589" y="2391854"/>
            <a:ext cx="462317" cy="463585"/>
          </a:xfrm>
          <a:prstGeom prst="bentConnector2">
            <a:avLst/>
          </a:prstGeom>
          <a:solidFill>
            <a:srgbClr val="FF9900"/>
          </a:solidFill>
          <a:ln w="25400" cap="flat" cmpd="sng" algn="ctr">
            <a:solidFill>
              <a:srgbClr val="000000"/>
            </a:solidFill>
            <a:prstDash val="solid"/>
            <a:round/>
            <a:headEnd type="none" w="med" len="med"/>
            <a:tailEnd type="stealth" w="lg" len="lg"/>
          </a:ln>
          <a:effectLst/>
        </p:spPr>
      </p:cxnSp>
      <p:cxnSp>
        <p:nvCxnSpPr>
          <p:cNvPr id="59" name="Elbow Connector 58"/>
          <p:cNvCxnSpPr>
            <a:stCxn id="54" idx="1"/>
          </p:cNvCxnSpPr>
          <p:nvPr/>
        </p:nvCxnSpPr>
        <p:spPr bwMode="auto">
          <a:xfrm rot="10800000" flipV="1">
            <a:off x="2498040" y="4367400"/>
            <a:ext cx="108270" cy="829384"/>
          </a:xfrm>
          <a:prstGeom prst="bentConnector2">
            <a:avLst/>
          </a:prstGeom>
          <a:solidFill>
            <a:srgbClr val="FF9900"/>
          </a:solidFill>
          <a:ln w="25400" cap="flat" cmpd="sng" algn="ctr">
            <a:solidFill>
              <a:srgbClr val="000000"/>
            </a:solidFill>
            <a:prstDash val="solid"/>
            <a:round/>
            <a:headEnd type="none" w="med" len="med"/>
            <a:tailEnd type="stealth" w="lg" len="lg"/>
          </a:ln>
          <a:effectLst/>
        </p:spPr>
      </p:cxnSp>
      <p:cxnSp>
        <p:nvCxnSpPr>
          <p:cNvPr id="62" name="Straight Arrow Connector 61"/>
          <p:cNvCxnSpPr>
            <a:stCxn id="31" idx="1"/>
          </p:cNvCxnSpPr>
          <p:nvPr/>
        </p:nvCxnSpPr>
        <p:spPr bwMode="auto">
          <a:xfrm flipH="1" flipV="1">
            <a:off x="3668717" y="5442898"/>
            <a:ext cx="902094" cy="1"/>
          </a:xfrm>
          <a:prstGeom prst="straightConnector1">
            <a:avLst/>
          </a:prstGeom>
          <a:solidFill>
            <a:srgbClr val="FF9900"/>
          </a:solidFill>
          <a:ln w="25400" cap="flat" cmpd="sng" algn="ctr">
            <a:solidFill>
              <a:srgbClr val="000000"/>
            </a:solidFill>
            <a:prstDash val="solid"/>
            <a:round/>
            <a:headEnd type="none" w="med" len="med"/>
            <a:tailEnd type="stealth" w="lg" len="lg"/>
          </a:ln>
          <a:effectLst/>
        </p:spPr>
      </p:cxnSp>
      <p:pic>
        <p:nvPicPr>
          <p:cNvPr id="54" name="Picture 53" descr="green-key-th.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06310" y="4207421"/>
            <a:ext cx="326486" cy="319957"/>
          </a:xfrm>
          <a:prstGeom prst="rect">
            <a:avLst/>
          </a:prstGeom>
        </p:spPr>
      </p:pic>
      <p:sp>
        <p:nvSpPr>
          <p:cNvPr id="3" name="Slide Number Placeholder 2">
            <a:extLst>
              <a:ext uri="{FF2B5EF4-FFF2-40B4-BE49-F238E27FC236}">
                <a16:creationId xmlns:a16="http://schemas.microsoft.com/office/drawing/2014/main" id="{A35D0FB1-51F1-762F-81E0-FEAEDA87783F}"/>
              </a:ext>
            </a:extLst>
          </p:cNvPr>
          <p:cNvSpPr>
            <a:spLocks noGrp="1"/>
          </p:cNvSpPr>
          <p:nvPr>
            <p:ph type="sldNum" sz="quarter" idx="4"/>
          </p:nvPr>
        </p:nvSpPr>
        <p:spPr/>
        <p:txBody>
          <a:bodyPr/>
          <a:lstStyle/>
          <a:p>
            <a:fld id="{4081AA82-C1C2-924B-B843-6C0FB13ED72E}" type="slidenum">
              <a:rPr lang="en-US" smtClean="0"/>
              <a:t>33</a:t>
            </a:fld>
            <a:endParaRPr lang="en-US"/>
          </a:p>
        </p:txBody>
      </p:sp>
    </p:spTree>
    <p:extLst>
      <p:ext uri="{BB962C8B-B14F-4D97-AF65-F5344CB8AC3E}">
        <p14:creationId xmlns:p14="http://schemas.microsoft.com/office/powerpoint/2010/main" val="373124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6" grpId="0" animBg="1"/>
      <p:bldP spid="42" grpId="0" animBg="1"/>
      <p:bldP spid="43" grpId="0"/>
      <p:bldP spid="4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2DDCE-2EE2-DB98-D00E-B4499D3121E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FA0C753-8D3B-D5CF-9928-094BBF60171F}"/>
              </a:ext>
            </a:extLst>
          </p:cNvPr>
          <p:cNvSpPr txBox="1"/>
          <p:nvPr/>
        </p:nvSpPr>
        <p:spPr>
          <a:xfrm>
            <a:off x="399638" y="1792309"/>
            <a:ext cx="5460152" cy="3785652"/>
          </a:xfrm>
          <a:prstGeom prst="rect">
            <a:avLst/>
          </a:prstGeom>
          <a:noFill/>
        </p:spPr>
        <p:txBody>
          <a:bodyPr wrap="square" rtlCol="0">
            <a:spAutoFit/>
          </a:bodyPr>
          <a:lstStyle/>
          <a:p>
            <a:pPr marL="342900" indent="-342900">
              <a:buFont typeface="Arial" panose="020B0604020202020204" pitchFamily="34" charset="0"/>
              <a:buChar char="•"/>
            </a:pPr>
            <a:r>
              <a:rPr lang="en-US"/>
              <a:t>At every instance of the chain, the private key </a:t>
            </a:r>
            <a:r>
              <a:rPr lang="en-US" b="1"/>
              <a:t>MUST</a:t>
            </a:r>
            <a:r>
              <a:rPr lang="en-US"/>
              <a:t> be securely stored</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Use </a:t>
            </a:r>
            <a:r>
              <a:rPr lang="en-US" b="1"/>
              <a:t>HSMs</a:t>
            </a:r>
            <a:r>
              <a:rPr lang="en-US"/>
              <a:t> for private keys in the cloud</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Use </a:t>
            </a:r>
            <a:r>
              <a:rPr lang="en-US" b="1"/>
              <a:t>HSMs</a:t>
            </a:r>
            <a:r>
              <a:rPr lang="en-US"/>
              <a:t> for private keys in manufacturing</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Use </a:t>
            </a:r>
            <a:r>
              <a:rPr lang="en-US" b="1" err="1"/>
              <a:t>CryptoAuthentication</a:t>
            </a:r>
            <a:r>
              <a:rPr lang="en-US" b="1"/>
              <a:t> ™</a:t>
            </a:r>
            <a:r>
              <a:rPr lang="en-US"/>
              <a:t> IC in embedded systems</a:t>
            </a:r>
          </a:p>
        </p:txBody>
      </p:sp>
      <p:sp>
        <p:nvSpPr>
          <p:cNvPr id="2" name="Title 1">
            <a:extLst>
              <a:ext uri="{FF2B5EF4-FFF2-40B4-BE49-F238E27FC236}">
                <a16:creationId xmlns:a16="http://schemas.microsoft.com/office/drawing/2014/main" id="{9E9960CB-BB82-8D4B-240A-C79AD485D62D}"/>
              </a:ext>
            </a:extLst>
          </p:cNvPr>
          <p:cNvSpPr>
            <a:spLocks noGrp="1"/>
          </p:cNvSpPr>
          <p:nvPr>
            <p:ph type="title"/>
          </p:nvPr>
        </p:nvSpPr>
        <p:spPr/>
        <p:txBody>
          <a:bodyPr/>
          <a:lstStyle/>
          <a:p>
            <a:r>
              <a:rPr lang="en-US"/>
              <a:t>Protecting the keys in the certificate chain</a:t>
            </a:r>
          </a:p>
        </p:txBody>
      </p:sp>
      <p:pic>
        <p:nvPicPr>
          <p:cNvPr id="7" name="Graphic 6" descr="Key with solid fill">
            <a:extLst>
              <a:ext uri="{FF2B5EF4-FFF2-40B4-BE49-F238E27FC236}">
                <a16:creationId xmlns:a16="http://schemas.microsoft.com/office/drawing/2014/main" id="{0838909C-A5CB-D1F8-7BA5-A7EDCB90713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90171" y="3489271"/>
            <a:ext cx="1859468" cy="1859468"/>
          </a:xfrm>
          <a:prstGeom prst="rect">
            <a:avLst/>
          </a:prstGeom>
        </p:spPr>
      </p:pic>
      <p:sp>
        <p:nvSpPr>
          <p:cNvPr id="13" name="TextBox 12">
            <a:extLst>
              <a:ext uri="{FF2B5EF4-FFF2-40B4-BE49-F238E27FC236}">
                <a16:creationId xmlns:a16="http://schemas.microsoft.com/office/drawing/2014/main" id="{0F49BEE9-BBFD-2378-F8E4-46A7FC1699A1}"/>
              </a:ext>
            </a:extLst>
          </p:cNvPr>
          <p:cNvSpPr txBox="1"/>
          <p:nvPr/>
        </p:nvSpPr>
        <p:spPr>
          <a:xfrm>
            <a:off x="7007427" y="3299841"/>
            <a:ext cx="2375137" cy="646331"/>
          </a:xfrm>
          <a:prstGeom prst="rect">
            <a:avLst/>
          </a:prstGeom>
          <a:noFill/>
        </p:spPr>
        <p:txBody>
          <a:bodyPr wrap="none" rtlCol="0">
            <a:spAutoFit/>
          </a:bodyPr>
          <a:lstStyle/>
          <a:p>
            <a:pPr algn="ctr"/>
            <a:r>
              <a:rPr lang="en-US" sz="1800"/>
              <a:t>Private key is </a:t>
            </a:r>
            <a:r>
              <a:rPr lang="en-US" sz="1800" err="1"/>
              <a:t>paramout</a:t>
            </a:r>
            <a:endParaRPr lang="en-US" sz="1800"/>
          </a:p>
          <a:p>
            <a:pPr algn="ctr"/>
            <a:r>
              <a:rPr lang="en-US" sz="1800" b="1"/>
              <a:t>MUST BE PROTECTED</a:t>
            </a:r>
          </a:p>
        </p:txBody>
      </p:sp>
      <p:pic>
        <p:nvPicPr>
          <p:cNvPr id="4" name="Graphic 3" descr="Safe outline">
            <a:extLst>
              <a:ext uri="{FF2B5EF4-FFF2-40B4-BE49-F238E27FC236}">
                <a16:creationId xmlns:a16="http://schemas.microsoft.com/office/drawing/2014/main" id="{C1E411A7-11C2-CE98-5B2E-B7845F551A4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50233" y="1440372"/>
            <a:ext cx="4489526" cy="4489526"/>
          </a:xfrm>
          <a:prstGeom prst="rect">
            <a:avLst/>
          </a:prstGeom>
        </p:spPr>
      </p:pic>
      <p:pic>
        <p:nvPicPr>
          <p:cNvPr id="1026" name="Picture 2" descr="Warning Signs for Workplace Safety ...">
            <a:extLst>
              <a:ext uri="{FF2B5EF4-FFF2-40B4-BE49-F238E27FC236}">
                <a16:creationId xmlns:a16="http://schemas.microsoft.com/office/drawing/2014/main" id="{F1E28978-E51C-D00D-D978-9CB20DF9A47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265262" y="1238775"/>
            <a:ext cx="1859469" cy="185946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8C04B26-150A-412A-9C8D-586A0BC1B505}"/>
              </a:ext>
            </a:extLst>
          </p:cNvPr>
          <p:cNvSpPr>
            <a:spLocks noGrp="1"/>
          </p:cNvSpPr>
          <p:nvPr>
            <p:ph type="sldNum" sz="quarter" idx="4"/>
          </p:nvPr>
        </p:nvSpPr>
        <p:spPr/>
        <p:txBody>
          <a:bodyPr/>
          <a:lstStyle/>
          <a:p>
            <a:fld id="{4081AA82-C1C2-924B-B843-6C0FB13ED72E}" type="slidenum">
              <a:rPr lang="en-US" smtClean="0"/>
              <a:t>34</a:t>
            </a:fld>
            <a:endParaRPr lang="en-US"/>
          </a:p>
        </p:txBody>
      </p:sp>
    </p:spTree>
    <p:extLst>
      <p:ext uri="{BB962C8B-B14F-4D97-AF65-F5344CB8AC3E}">
        <p14:creationId xmlns:p14="http://schemas.microsoft.com/office/powerpoint/2010/main" val="223718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F99F1-7B7C-44C6-1E9C-456BE0CC8798}"/>
              </a:ext>
            </a:extLst>
          </p:cNvPr>
          <p:cNvSpPr>
            <a:spLocks noGrp="1"/>
          </p:cNvSpPr>
          <p:nvPr>
            <p:ph type="title"/>
          </p:nvPr>
        </p:nvSpPr>
        <p:spPr/>
        <p:txBody>
          <a:bodyPr/>
          <a:lstStyle/>
          <a:p>
            <a:r>
              <a:rPr lang="en-US"/>
              <a:t>Root CA and PKI by </a:t>
            </a:r>
            <a:r>
              <a:rPr lang="en-US" err="1"/>
              <a:t>Kudelski</a:t>
            </a:r>
            <a:r>
              <a:rPr lang="en-US"/>
              <a:t> IoT</a:t>
            </a:r>
          </a:p>
        </p:txBody>
      </p:sp>
      <p:sp>
        <p:nvSpPr>
          <p:cNvPr id="18" name="TextBox 17">
            <a:extLst>
              <a:ext uri="{FF2B5EF4-FFF2-40B4-BE49-F238E27FC236}">
                <a16:creationId xmlns:a16="http://schemas.microsoft.com/office/drawing/2014/main" id="{4DA5AB94-D4A3-9BF2-F99A-94D5DBBBE401}"/>
              </a:ext>
            </a:extLst>
          </p:cNvPr>
          <p:cNvSpPr txBox="1"/>
          <p:nvPr/>
        </p:nvSpPr>
        <p:spPr>
          <a:xfrm>
            <a:off x="5886686" y="2450564"/>
            <a:ext cx="5459590" cy="3046988"/>
          </a:xfrm>
          <a:prstGeom prst="rect">
            <a:avLst/>
          </a:prstGeom>
          <a:noFill/>
        </p:spPr>
        <p:txBody>
          <a:bodyPr wrap="square" lIns="91440" tIns="45720" rIns="91440" bIns="45720" rtlCol="0" anchor="t">
            <a:spAutoFit/>
          </a:bodyPr>
          <a:lstStyle/>
          <a:p>
            <a:endParaRPr lang="en-US" b="1"/>
          </a:p>
          <a:p>
            <a:pPr marL="342900" indent="-342900">
              <a:buFont typeface="Arial" panose="020B0604020202020204" pitchFamily="34" charset="0"/>
              <a:buChar char="•"/>
            </a:pPr>
            <a:r>
              <a:rPr lang="en-US"/>
              <a:t>Setup your </a:t>
            </a:r>
            <a:r>
              <a:rPr lang="en-US" b="1">
                <a:solidFill>
                  <a:srgbClr val="00B0F0"/>
                </a:solidFill>
              </a:rPr>
              <a:t>custom</a:t>
            </a:r>
            <a:r>
              <a:rPr lang="en-US"/>
              <a:t> </a:t>
            </a:r>
            <a:r>
              <a:rPr lang="en-US" err="1"/>
              <a:t>rootCA</a:t>
            </a:r>
            <a:r>
              <a:rPr lang="en-US"/>
              <a:t> </a:t>
            </a:r>
            <a:endParaRPr lang="en-US">
              <a:ea typeface="Calibri"/>
              <a:cs typeface="Calibri"/>
            </a:endParaRPr>
          </a:p>
          <a:p>
            <a:pPr marL="342900" indent="-342900">
              <a:buFont typeface="Arial" panose="020B0604020202020204" pitchFamily="34" charset="0"/>
              <a:buChar char="•"/>
            </a:pPr>
            <a:endParaRPr lang="en-US" b="1">
              <a:solidFill>
                <a:schemeClr val="bg2"/>
              </a:solidFill>
            </a:endParaRPr>
          </a:p>
          <a:p>
            <a:pPr marL="342900" indent="-342900">
              <a:buFont typeface="Arial" panose="020B0604020202020204" pitchFamily="34" charset="0"/>
              <a:buChar char="•"/>
            </a:pPr>
            <a:r>
              <a:rPr lang="en-US" b="1">
                <a:solidFill>
                  <a:srgbClr val="00B0F0"/>
                </a:solidFill>
              </a:rPr>
              <a:t>Self-service</a:t>
            </a:r>
            <a:r>
              <a:rPr lang="en-US"/>
              <a:t> custom PKI in seconds</a:t>
            </a:r>
            <a:endParaRPr lang="en-US">
              <a:ea typeface="Calibri"/>
              <a:cs typeface="Calibri"/>
            </a:endParaRPr>
          </a:p>
          <a:p>
            <a:endParaRPr lang="en-US"/>
          </a:p>
          <a:p>
            <a:pPr marL="342900" indent="-342900">
              <a:buFont typeface="Arial" panose="020B0604020202020204" pitchFamily="34" charset="0"/>
              <a:buChar char="•"/>
            </a:pPr>
            <a:r>
              <a:rPr lang="en-US"/>
              <a:t>Private key in </a:t>
            </a:r>
            <a:r>
              <a:rPr lang="en-US" b="1">
                <a:solidFill>
                  <a:srgbClr val="00B0F0"/>
                </a:solidFill>
              </a:rPr>
              <a:t>your HSM space </a:t>
            </a:r>
            <a:r>
              <a:rPr lang="en-US"/>
              <a:t>within </a:t>
            </a:r>
            <a:r>
              <a:rPr lang="en-US" err="1"/>
              <a:t>Kudelski</a:t>
            </a:r>
            <a:r>
              <a:rPr lang="en-US"/>
              <a:t> secure infrastructure</a:t>
            </a:r>
          </a:p>
          <a:p>
            <a:pPr marL="342900" indent="-342900">
              <a:buFont typeface="Arial" panose="020B0604020202020204" pitchFamily="34" charset="0"/>
              <a:buChar char="•"/>
            </a:pPr>
            <a:endParaRPr lang="en-US"/>
          </a:p>
        </p:txBody>
      </p:sp>
      <p:pic>
        <p:nvPicPr>
          <p:cNvPr id="3" name="Picture 8" descr="Clouds - Free weather icons">
            <a:extLst>
              <a:ext uri="{FF2B5EF4-FFF2-40B4-BE49-F238E27FC236}">
                <a16:creationId xmlns:a16="http://schemas.microsoft.com/office/drawing/2014/main" id="{47C53C26-F109-58CE-0431-6D8762AA1B1C}"/>
              </a:ext>
            </a:extLst>
          </p:cNvPr>
          <p:cNvPicPr>
            <a:picLocks noChangeAspect="1" noChangeArrowheads="1"/>
          </p:cNvPicPr>
          <p:nvPr/>
        </p:nvPicPr>
        <p:blipFill>
          <a:blip r:embed="rId3">
            <a:alphaModFix amt="54000"/>
            <a:extLst>
              <a:ext uri="{28A0092B-C50C-407E-A947-70E740481C1C}">
                <a14:useLocalDpi xmlns:a14="http://schemas.microsoft.com/office/drawing/2010/main"/>
              </a:ext>
            </a:extLst>
          </a:blip>
          <a:srcRect/>
          <a:stretch>
            <a:fillRect/>
          </a:stretch>
        </p:blipFill>
        <p:spPr bwMode="auto">
          <a:xfrm>
            <a:off x="842549" y="1670241"/>
            <a:ext cx="4191177" cy="41911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n-Field Provisioning">
            <a:extLst>
              <a:ext uri="{FF2B5EF4-FFF2-40B4-BE49-F238E27FC236}">
                <a16:creationId xmlns:a16="http://schemas.microsoft.com/office/drawing/2014/main" id="{9136AF77-5372-64C1-3EF3-3934CDF64F1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25501" y="2894012"/>
            <a:ext cx="1958646" cy="195864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CE7C035C-357B-AFAE-2447-48A46E20DBB6}"/>
              </a:ext>
            </a:extLst>
          </p:cNvPr>
          <p:cNvSpPr>
            <a:spLocks noGrp="1"/>
          </p:cNvSpPr>
          <p:nvPr>
            <p:ph type="sldNum" sz="quarter" idx="4"/>
          </p:nvPr>
        </p:nvSpPr>
        <p:spPr/>
        <p:txBody>
          <a:bodyPr/>
          <a:lstStyle/>
          <a:p>
            <a:fld id="{4081AA82-C1C2-924B-B843-6C0FB13ED72E}" type="slidenum">
              <a:rPr lang="en-US" smtClean="0"/>
              <a:t>35</a:t>
            </a:fld>
            <a:endParaRPr lang="en-US"/>
          </a:p>
        </p:txBody>
      </p:sp>
    </p:spTree>
    <p:extLst>
      <p:ext uri="{BB962C8B-B14F-4D97-AF65-F5344CB8AC3E}">
        <p14:creationId xmlns:p14="http://schemas.microsoft.com/office/powerpoint/2010/main" val="836950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4F05-91F6-BA84-EF23-32672C823631}"/>
              </a:ext>
            </a:extLst>
          </p:cNvPr>
          <p:cNvSpPr>
            <a:spLocks noGrp="1"/>
          </p:cNvSpPr>
          <p:nvPr>
            <p:ph type="title"/>
          </p:nvPr>
        </p:nvSpPr>
        <p:spPr/>
        <p:txBody>
          <a:bodyPr vert="horz" lIns="121888" tIns="60944" rIns="121888" bIns="60944" rtlCol="0" anchor="t" anchorCtr="0">
            <a:normAutofit/>
          </a:bodyPr>
          <a:lstStyle/>
          <a:p>
            <a:pPr>
              <a:lnSpc>
                <a:spcPct val="90000"/>
              </a:lnSpc>
            </a:pPr>
            <a:r>
              <a:rPr lang="en-US" b="1" kern="1200" normalizeH="0" baseline="0">
                <a:latin typeface="+mj-lt"/>
                <a:ea typeface="+mj-ea"/>
                <a:cs typeface="+mj-cs"/>
              </a:rPr>
              <a:t>Self-service keySTREAM PKI w/ Root CA</a:t>
            </a:r>
          </a:p>
        </p:txBody>
      </p:sp>
      <p:graphicFrame>
        <p:nvGraphicFramePr>
          <p:cNvPr id="6" name="Content Placeholder 5">
            <a:extLst>
              <a:ext uri="{FF2B5EF4-FFF2-40B4-BE49-F238E27FC236}">
                <a16:creationId xmlns:a16="http://schemas.microsoft.com/office/drawing/2014/main" id="{F84E2EBC-9464-F408-7237-447B71AE4125}"/>
              </a:ext>
            </a:extLst>
          </p:cNvPr>
          <p:cNvGraphicFramePr>
            <a:graphicFrameLocks noGrp="1"/>
          </p:cNvGraphicFramePr>
          <p:nvPr>
            <p:ph sz="quarter" idx="13"/>
            <p:extLst>
              <p:ext uri="{D42A27DB-BD31-4B8C-83A1-F6EECF244321}">
                <p14:modId xmlns:p14="http://schemas.microsoft.com/office/powerpoint/2010/main" val="3624901332"/>
              </p:ext>
            </p:extLst>
          </p:nvPr>
        </p:nvGraphicFramePr>
        <p:xfrm>
          <a:off x="354013" y="1367812"/>
          <a:ext cx="11401424" cy="4628928"/>
        </p:xfrm>
        <a:graphic>
          <a:graphicData uri="http://schemas.openxmlformats.org/drawingml/2006/table">
            <a:tbl>
              <a:tblPr firstRow="1" bandRow="1">
                <a:tableStyleId>{8EC20E35-A176-4012-BC5E-935CFFF8708E}</a:tableStyleId>
              </a:tblPr>
              <a:tblGrid>
                <a:gridCol w="2882153">
                  <a:extLst>
                    <a:ext uri="{9D8B030D-6E8A-4147-A177-3AD203B41FA5}">
                      <a16:colId xmlns:a16="http://schemas.microsoft.com/office/drawing/2014/main" val="264434368"/>
                    </a:ext>
                  </a:extLst>
                </a:gridCol>
                <a:gridCol w="2839757">
                  <a:extLst>
                    <a:ext uri="{9D8B030D-6E8A-4147-A177-3AD203B41FA5}">
                      <a16:colId xmlns:a16="http://schemas.microsoft.com/office/drawing/2014/main" val="2073999291"/>
                    </a:ext>
                  </a:extLst>
                </a:gridCol>
                <a:gridCol w="2839757">
                  <a:extLst>
                    <a:ext uri="{9D8B030D-6E8A-4147-A177-3AD203B41FA5}">
                      <a16:colId xmlns:a16="http://schemas.microsoft.com/office/drawing/2014/main" val="3318274320"/>
                    </a:ext>
                  </a:extLst>
                </a:gridCol>
                <a:gridCol w="2839757">
                  <a:extLst>
                    <a:ext uri="{9D8B030D-6E8A-4147-A177-3AD203B41FA5}">
                      <a16:colId xmlns:a16="http://schemas.microsoft.com/office/drawing/2014/main" val="1877017635"/>
                    </a:ext>
                  </a:extLst>
                </a:gridCol>
              </a:tblGrid>
              <a:tr h="378009">
                <a:tc>
                  <a:txBody>
                    <a:bodyPr/>
                    <a:lstStyle/>
                    <a:p>
                      <a:endParaRPr lang="en-US" sz="2300"/>
                    </a:p>
                  </a:txBody>
                  <a:tcPr marL="85911" marR="85911" marT="42956" marB="42956"/>
                </a:tc>
                <a:tc>
                  <a:txBody>
                    <a:bodyPr/>
                    <a:lstStyle/>
                    <a:p>
                      <a:r>
                        <a:rPr lang="en-US" sz="2300"/>
                        <a:t>DIY</a:t>
                      </a:r>
                    </a:p>
                  </a:txBody>
                  <a:tcPr marL="85911" marR="85911" marT="42956" marB="42956"/>
                </a:tc>
                <a:tc>
                  <a:txBody>
                    <a:bodyPr/>
                    <a:lstStyle/>
                    <a:p>
                      <a:r>
                        <a:rPr lang="en-US" sz="2300"/>
                        <a:t>w/Large RootCA providers</a:t>
                      </a:r>
                    </a:p>
                  </a:txBody>
                  <a:tcPr marL="85911" marR="85911" marT="42956" marB="42956"/>
                </a:tc>
                <a:tc>
                  <a:txBody>
                    <a:bodyPr/>
                    <a:lstStyle/>
                    <a:p>
                      <a:r>
                        <a:rPr lang="en-US" sz="2300"/>
                        <a:t>w/ keySTREAM</a:t>
                      </a:r>
                      <a:endParaRPr lang="en-US" sz="2300" err="1"/>
                    </a:p>
                  </a:txBody>
                  <a:tcPr marL="85911" marR="85911" marT="42956" marB="42956"/>
                </a:tc>
                <a:extLst>
                  <a:ext uri="{0D108BD9-81ED-4DB2-BD59-A6C34878D82A}">
                    <a16:rowId xmlns:a16="http://schemas.microsoft.com/office/drawing/2014/main" val="2373288041"/>
                  </a:ext>
                </a:extLst>
              </a:tr>
              <a:tr h="378009">
                <a:tc>
                  <a:txBody>
                    <a:bodyPr/>
                    <a:lstStyle/>
                    <a:p>
                      <a:r>
                        <a:rPr lang="en-US" sz="2300" b="1"/>
                        <a:t>Onboarding</a:t>
                      </a:r>
                    </a:p>
                  </a:txBody>
                  <a:tcPr marL="85911" marR="85911" marT="42956" marB="42956"/>
                </a:tc>
                <a:tc>
                  <a:txBody>
                    <a:bodyPr/>
                    <a:lstStyle/>
                    <a:p>
                      <a:r>
                        <a:rPr lang="en-US" sz="2300" b="0">
                          <a:solidFill>
                            <a:srgbClr val="FF0000"/>
                          </a:solidFill>
                        </a:rPr>
                        <a:t>Manual</a:t>
                      </a:r>
                    </a:p>
                  </a:txBody>
                  <a:tcPr marL="85911" marR="85911" marT="42956" marB="42956"/>
                </a:tc>
                <a:tc>
                  <a:txBody>
                    <a:bodyPr/>
                    <a:lstStyle/>
                    <a:p>
                      <a:r>
                        <a:rPr lang="en-US" sz="2300" b="0">
                          <a:solidFill>
                            <a:srgbClr val="FF0000"/>
                          </a:solidFill>
                        </a:rPr>
                        <a:t>Custom</a:t>
                      </a:r>
                    </a:p>
                  </a:txBody>
                  <a:tcPr marL="85911" marR="85911" marT="42956" marB="42956"/>
                </a:tc>
                <a:tc>
                  <a:txBody>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lang="en-US" sz="2300" b="0">
                          <a:solidFill>
                            <a:srgbClr val="00B050"/>
                          </a:solidFill>
                        </a:rPr>
                        <a:t>Self Service</a:t>
                      </a:r>
                    </a:p>
                  </a:txBody>
                  <a:tcPr marL="85911" marR="85911" marT="42956" marB="42956"/>
                </a:tc>
                <a:extLst>
                  <a:ext uri="{0D108BD9-81ED-4DB2-BD59-A6C34878D82A}">
                    <a16:rowId xmlns:a16="http://schemas.microsoft.com/office/drawing/2014/main" val="2382296693"/>
                  </a:ext>
                </a:extLst>
              </a:tr>
              <a:tr h="378009">
                <a:tc>
                  <a:txBody>
                    <a:bodyPr/>
                    <a:lstStyle/>
                    <a:p>
                      <a:r>
                        <a:rPr lang="en-US" sz="2300" b="1"/>
                        <a:t>Learning curve</a:t>
                      </a:r>
                    </a:p>
                  </a:txBody>
                  <a:tcPr marL="85911" marR="85911" marT="42956" marB="42956"/>
                </a:tc>
                <a:tc>
                  <a:txBody>
                    <a:bodyPr/>
                    <a:lstStyle/>
                    <a:p>
                      <a:r>
                        <a:rPr lang="en-US" sz="2300">
                          <a:solidFill>
                            <a:srgbClr val="FF0000"/>
                          </a:solidFill>
                        </a:rPr>
                        <a:t>High</a:t>
                      </a:r>
                    </a:p>
                  </a:txBody>
                  <a:tcPr marL="85911" marR="85911" marT="42956" marB="42956"/>
                </a:tc>
                <a:tc>
                  <a:txBody>
                    <a:bodyPr/>
                    <a:lstStyle/>
                    <a:p>
                      <a:r>
                        <a:rPr lang="en-US" sz="2300">
                          <a:solidFill>
                            <a:srgbClr val="FF0000"/>
                          </a:solidFill>
                        </a:rPr>
                        <a:t>Medium</a:t>
                      </a:r>
                    </a:p>
                  </a:txBody>
                  <a:tcPr marL="85911" marR="85911" marT="42956" marB="42956"/>
                </a:tc>
                <a:tc>
                  <a:txBody>
                    <a:bodyPr/>
                    <a:lstStyle/>
                    <a:p>
                      <a:r>
                        <a:rPr lang="en-US" sz="2300">
                          <a:solidFill>
                            <a:srgbClr val="00B050"/>
                          </a:solidFill>
                        </a:rPr>
                        <a:t>Low</a:t>
                      </a:r>
                    </a:p>
                  </a:txBody>
                  <a:tcPr marL="85911" marR="85911" marT="42956" marB="42956"/>
                </a:tc>
                <a:extLst>
                  <a:ext uri="{0D108BD9-81ED-4DB2-BD59-A6C34878D82A}">
                    <a16:rowId xmlns:a16="http://schemas.microsoft.com/office/drawing/2014/main" val="1355785871"/>
                  </a:ext>
                </a:extLst>
              </a:tr>
              <a:tr h="378009">
                <a:tc>
                  <a:txBody>
                    <a:bodyPr/>
                    <a:lstStyle/>
                    <a:p>
                      <a:r>
                        <a:rPr lang="en-US" sz="2300" b="1"/>
                        <a:t>Implementation time</a:t>
                      </a:r>
                    </a:p>
                  </a:txBody>
                  <a:tcPr marL="85911" marR="85911" marT="42956" marB="42956"/>
                </a:tc>
                <a:tc>
                  <a:txBody>
                    <a:bodyPr/>
                    <a:lstStyle/>
                    <a:p>
                      <a:r>
                        <a:rPr lang="en-US" sz="2300">
                          <a:solidFill>
                            <a:srgbClr val="FF0000"/>
                          </a:solidFill>
                        </a:rPr>
                        <a:t>Months</a:t>
                      </a:r>
                    </a:p>
                  </a:txBody>
                  <a:tcPr marL="85911" marR="85911" marT="42956" marB="42956"/>
                </a:tc>
                <a:tc>
                  <a:txBody>
                    <a:bodyPr/>
                    <a:lstStyle/>
                    <a:p>
                      <a:r>
                        <a:rPr lang="en-US" sz="2300">
                          <a:solidFill>
                            <a:srgbClr val="FF0000"/>
                          </a:solidFill>
                        </a:rPr>
                        <a:t>Weeks</a:t>
                      </a:r>
                    </a:p>
                  </a:txBody>
                  <a:tcPr marL="85911" marR="85911" marT="42956" marB="42956"/>
                </a:tc>
                <a:tc>
                  <a:txBody>
                    <a:bodyPr/>
                    <a:lstStyle/>
                    <a:p>
                      <a:r>
                        <a:rPr lang="en-US" sz="2300">
                          <a:solidFill>
                            <a:srgbClr val="00B050"/>
                          </a:solidFill>
                        </a:rPr>
                        <a:t>Minutes</a:t>
                      </a:r>
                    </a:p>
                  </a:txBody>
                  <a:tcPr marL="85911" marR="85911" marT="42956" marB="42956"/>
                </a:tc>
                <a:extLst>
                  <a:ext uri="{0D108BD9-81ED-4DB2-BD59-A6C34878D82A}">
                    <a16:rowId xmlns:a16="http://schemas.microsoft.com/office/drawing/2014/main" val="3662200637"/>
                  </a:ext>
                </a:extLst>
              </a:tr>
              <a:tr h="378009">
                <a:tc>
                  <a:txBody>
                    <a:bodyPr/>
                    <a:lstStyle/>
                    <a:p>
                      <a:r>
                        <a:rPr lang="en-US" sz="2300" b="1"/>
                        <a:t>Maintenance</a:t>
                      </a:r>
                    </a:p>
                  </a:txBody>
                  <a:tcPr marL="85911" marR="85911" marT="42956" marB="42956"/>
                </a:tc>
                <a:tc>
                  <a:txBody>
                    <a:bodyPr/>
                    <a:lstStyle/>
                    <a:p>
                      <a:r>
                        <a:rPr lang="en-US" sz="2300">
                          <a:solidFill>
                            <a:srgbClr val="FF0000"/>
                          </a:solidFill>
                        </a:rPr>
                        <a:t>Manual, Expensive</a:t>
                      </a:r>
                    </a:p>
                  </a:txBody>
                  <a:tcPr marL="85911" marR="85911" marT="42956" marB="42956"/>
                </a:tc>
                <a:tc>
                  <a:txBody>
                    <a:bodyPr/>
                    <a:lstStyle/>
                    <a:p>
                      <a:r>
                        <a:rPr lang="en-US" sz="2300">
                          <a:solidFill>
                            <a:srgbClr val="FF0000"/>
                          </a:solidFill>
                        </a:rPr>
                        <a:t>Expensive, add-on</a:t>
                      </a:r>
                    </a:p>
                  </a:txBody>
                  <a:tcPr marL="85911" marR="85911" marT="42956" marB="42956"/>
                </a:tc>
                <a:tc>
                  <a:txBody>
                    <a:bodyPr/>
                    <a:lstStyle/>
                    <a:p>
                      <a:r>
                        <a:rPr lang="en-US" sz="2300">
                          <a:solidFill>
                            <a:srgbClr val="00B050"/>
                          </a:solidFill>
                        </a:rPr>
                        <a:t>Automated</a:t>
                      </a:r>
                    </a:p>
                  </a:txBody>
                  <a:tcPr marL="85911" marR="85911" marT="42956" marB="42956"/>
                </a:tc>
                <a:extLst>
                  <a:ext uri="{0D108BD9-81ED-4DB2-BD59-A6C34878D82A}">
                    <a16:rowId xmlns:a16="http://schemas.microsoft.com/office/drawing/2014/main" val="1182109343"/>
                  </a:ext>
                </a:extLst>
              </a:tr>
              <a:tr h="378009">
                <a:tc>
                  <a:txBody>
                    <a:bodyPr/>
                    <a:lstStyle/>
                    <a:p>
                      <a:r>
                        <a:rPr lang="en-US" sz="2300" b="1"/>
                        <a:t>Availability</a:t>
                      </a:r>
                    </a:p>
                  </a:txBody>
                  <a:tcPr marL="85911" marR="85911" marT="42956" marB="42956"/>
                </a:tc>
                <a:tc>
                  <a:txBody>
                    <a:bodyPr/>
                    <a:lstStyle/>
                    <a:p>
                      <a:r>
                        <a:rPr lang="en-US" sz="2300">
                          <a:solidFill>
                            <a:srgbClr val="FF0000"/>
                          </a:solidFill>
                        </a:rPr>
                        <a:t>Poor</a:t>
                      </a:r>
                    </a:p>
                  </a:txBody>
                  <a:tcPr marL="85911" marR="85911" marT="42956" marB="42956"/>
                </a:tc>
                <a:tc>
                  <a:txBody>
                    <a:bodyPr/>
                    <a:lstStyle/>
                    <a:p>
                      <a:r>
                        <a:rPr lang="en-US" sz="2300">
                          <a:solidFill>
                            <a:srgbClr val="FF0000"/>
                          </a:solidFill>
                        </a:rPr>
                        <a:t>99.9x%</a:t>
                      </a:r>
                    </a:p>
                  </a:txBody>
                  <a:tcPr marL="85911" marR="85911" marT="42956" marB="42956"/>
                </a:tc>
                <a:tc>
                  <a:txBody>
                    <a:bodyPr/>
                    <a:lstStyle/>
                    <a:p>
                      <a:r>
                        <a:rPr lang="en-US" sz="2300">
                          <a:solidFill>
                            <a:srgbClr val="00B050"/>
                          </a:solidFill>
                        </a:rPr>
                        <a:t>(min) 99.9%</a:t>
                      </a:r>
                    </a:p>
                  </a:txBody>
                  <a:tcPr marL="85911" marR="85911" marT="42956" marB="42956"/>
                </a:tc>
                <a:extLst>
                  <a:ext uri="{0D108BD9-81ED-4DB2-BD59-A6C34878D82A}">
                    <a16:rowId xmlns:a16="http://schemas.microsoft.com/office/drawing/2014/main" val="2547801314"/>
                  </a:ext>
                </a:extLst>
              </a:tr>
              <a:tr h="378009">
                <a:tc>
                  <a:txBody>
                    <a:bodyPr/>
                    <a:lstStyle/>
                    <a:p>
                      <a:r>
                        <a:rPr lang="en-US" sz="2300" b="1"/>
                        <a:t>Backup (Redondance)</a:t>
                      </a:r>
                    </a:p>
                  </a:txBody>
                  <a:tcPr marL="85911" marR="85911" marT="42956" marB="42956"/>
                </a:tc>
                <a:tc>
                  <a:txBody>
                    <a:bodyPr/>
                    <a:lstStyle/>
                    <a:p>
                      <a:r>
                        <a:rPr lang="en-US" sz="2300">
                          <a:solidFill>
                            <a:srgbClr val="FF0000"/>
                          </a:solidFill>
                        </a:rPr>
                        <a:t>None</a:t>
                      </a:r>
                    </a:p>
                  </a:txBody>
                  <a:tcPr marL="85911" marR="85911" marT="42956" marB="42956"/>
                </a:tc>
                <a:tc>
                  <a:txBody>
                    <a:bodyPr/>
                    <a:lstStyle/>
                    <a:p>
                      <a:r>
                        <a:rPr lang="en-US" sz="2300">
                          <a:solidFill>
                            <a:srgbClr val="FF0000"/>
                          </a:solidFill>
                        </a:rPr>
                        <a:t>Expensive</a:t>
                      </a:r>
                    </a:p>
                  </a:txBody>
                  <a:tcPr marL="85911" marR="85911" marT="42956" marB="42956"/>
                </a:tc>
                <a:tc>
                  <a:txBody>
                    <a:bodyPr/>
                    <a:lstStyle/>
                    <a:p>
                      <a:r>
                        <a:rPr lang="en-US" sz="2300">
                          <a:solidFill>
                            <a:srgbClr val="00B050"/>
                          </a:solidFill>
                        </a:rPr>
                        <a:t>Affordable</a:t>
                      </a:r>
                    </a:p>
                  </a:txBody>
                  <a:tcPr marL="85911" marR="85911" marT="42956" marB="42956"/>
                </a:tc>
                <a:extLst>
                  <a:ext uri="{0D108BD9-81ED-4DB2-BD59-A6C34878D82A}">
                    <a16:rowId xmlns:a16="http://schemas.microsoft.com/office/drawing/2014/main" val="2596999879"/>
                  </a:ext>
                </a:extLst>
              </a:tr>
              <a:tr h="635743">
                <a:tc>
                  <a:txBody>
                    <a:bodyPr/>
                    <a:lstStyle/>
                    <a:p>
                      <a:r>
                        <a:rPr lang="en-US" sz="2300" b="1"/>
                        <a:t>Price</a:t>
                      </a:r>
                    </a:p>
                  </a:txBody>
                  <a:tcPr marL="85911" marR="85911" marT="42956" marB="42956"/>
                </a:tc>
                <a:tc>
                  <a:txBody>
                    <a:bodyPr/>
                    <a:lstStyle/>
                    <a:p>
                      <a:r>
                        <a:rPr lang="en-US" sz="2300">
                          <a:solidFill>
                            <a:srgbClr val="FF0000"/>
                          </a:solidFill>
                        </a:rPr>
                        <a:t>Unpredictable</a:t>
                      </a:r>
                    </a:p>
                  </a:txBody>
                  <a:tcPr marL="85911" marR="85911" marT="42956" marB="42956"/>
                </a:tc>
                <a:tc>
                  <a:txBody>
                    <a:bodyPr/>
                    <a:lstStyle/>
                    <a:p>
                      <a:r>
                        <a:rPr lang="en-US" sz="2300">
                          <a:solidFill>
                            <a:srgbClr val="FF0000"/>
                          </a:solidFill>
                        </a:rPr>
                        <a:t>$25k – $100k</a:t>
                      </a:r>
                    </a:p>
                    <a:p>
                      <a:r>
                        <a:rPr lang="en-US" sz="2300">
                          <a:solidFill>
                            <a:srgbClr val="FF0000"/>
                          </a:solidFill>
                        </a:rPr>
                        <a:t>(</a:t>
                      </a:r>
                      <a:r>
                        <a:rPr lang="en-US" sz="2300" err="1">
                          <a:solidFill>
                            <a:srgbClr val="FF0000"/>
                          </a:solidFill>
                        </a:rPr>
                        <a:t>rootCA</a:t>
                      </a:r>
                      <a:r>
                        <a:rPr lang="en-US" sz="2300">
                          <a:solidFill>
                            <a:srgbClr val="FF0000"/>
                          </a:solidFill>
                        </a:rPr>
                        <a:t> only)</a:t>
                      </a:r>
                    </a:p>
                  </a:txBody>
                  <a:tcPr marL="85911" marR="85911" marT="42956" marB="42956"/>
                </a:tc>
                <a:tc>
                  <a:txBody>
                    <a:bodyPr/>
                    <a:lstStyle/>
                    <a:p>
                      <a:r>
                        <a:rPr lang="en-US" sz="2300">
                          <a:solidFill>
                            <a:srgbClr val="00B050"/>
                          </a:solidFill>
                        </a:rPr>
                        <a:t>$5k fee + $5k/y</a:t>
                      </a:r>
                    </a:p>
                    <a:p>
                      <a:r>
                        <a:rPr lang="en-US" sz="2300">
                          <a:solidFill>
                            <a:srgbClr val="00B050"/>
                          </a:solidFill>
                        </a:rPr>
                        <a:t>(fully managed PKI)</a:t>
                      </a:r>
                    </a:p>
                  </a:txBody>
                  <a:tcPr marL="85911" marR="85911" marT="42956" marB="42956"/>
                </a:tc>
                <a:extLst>
                  <a:ext uri="{0D108BD9-81ED-4DB2-BD59-A6C34878D82A}">
                    <a16:rowId xmlns:a16="http://schemas.microsoft.com/office/drawing/2014/main" val="2827240107"/>
                  </a:ext>
                </a:extLst>
              </a:tr>
              <a:tr h="378009">
                <a:tc>
                  <a:txBody>
                    <a:bodyPr/>
                    <a:lstStyle/>
                    <a:p>
                      <a:r>
                        <a:rPr lang="en-US" sz="2300" b="1"/>
                        <a:t>Security</a:t>
                      </a:r>
                    </a:p>
                  </a:txBody>
                  <a:tcPr marL="85911" marR="85911" marT="42956" marB="42956"/>
                </a:tc>
                <a:tc>
                  <a:txBody>
                    <a:bodyPr/>
                    <a:lstStyle/>
                    <a:p>
                      <a:r>
                        <a:rPr lang="en-US" sz="2300">
                          <a:solidFill>
                            <a:srgbClr val="FF0000"/>
                          </a:solidFill>
                        </a:rPr>
                        <a:t>None to average</a:t>
                      </a:r>
                    </a:p>
                  </a:txBody>
                  <a:tcPr marL="85911" marR="85911" marT="42956" marB="42956"/>
                </a:tc>
                <a:tc>
                  <a:txBody>
                    <a:bodyPr/>
                    <a:lstStyle/>
                    <a:p>
                      <a:r>
                        <a:rPr lang="en-US" sz="2300">
                          <a:solidFill>
                            <a:schemeClr val="tx1"/>
                          </a:solidFill>
                        </a:rPr>
                        <a:t>High</a:t>
                      </a:r>
                    </a:p>
                  </a:txBody>
                  <a:tcPr marL="85911" marR="85911" marT="42956" marB="42956"/>
                </a:tc>
                <a:tc>
                  <a:txBody>
                    <a:bodyPr/>
                    <a:lstStyle/>
                    <a:p>
                      <a:r>
                        <a:rPr lang="en-US" sz="2300">
                          <a:solidFill>
                            <a:srgbClr val="00B050"/>
                          </a:solidFill>
                        </a:rPr>
                        <a:t>High</a:t>
                      </a:r>
                    </a:p>
                  </a:txBody>
                  <a:tcPr marL="85911" marR="85911" marT="42956" marB="42956"/>
                </a:tc>
                <a:extLst>
                  <a:ext uri="{0D108BD9-81ED-4DB2-BD59-A6C34878D82A}">
                    <a16:rowId xmlns:a16="http://schemas.microsoft.com/office/drawing/2014/main" val="1401155627"/>
                  </a:ext>
                </a:extLst>
              </a:tr>
            </a:tbl>
          </a:graphicData>
        </a:graphic>
      </p:graphicFrame>
      <p:sp>
        <p:nvSpPr>
          <p:cNvPr id="3" name="Slide Number Placeholder 2">
            <a:extLst>
              <a:ext uri="{FF2B5EF4-FFF2-40B4-BE49-F238E27FC236}">
                <a16:creationId xmlns:a16="http://schemas.microsoft.com/office/drawing/2014/main" id="{02F76580-9E5E-9547-BDE1-6FA361CB5CE7}"/>
              </a:ext>
            </a:extLst>
          </p:cNvPr>
          <p:cNvSpPr>
            <a:spLocks noGrp="1"/>
          </p:cNvSpPr>
          <p:nvPr>
            <p:ph type="sldNum" sz="quarter" idx="4"/>
          </p:nvPr>
        </p:nvSpPr>
        <p:spPr/>
        <p:txBody>
          <a:bodyPr/>
          <a:lstStyle/>
          <a:p>
            <a:fld id="{4081AA82-C1C2-924B-B843-6C0FB13ED72E}" type="slidenum">
              <a:rPr lang="en-US" smtClean="0"/>
              <a:t>36</a:t>
            </a:fld>
            <a:endParaRPr lang="en-US"/>
          </a:p>
        </p:txBody>
      </p:sp>
    </p:spTree>
    <p:extLst>
      <p:ext uri="{BB962C8B-B14F-4D97-AF65-F5344CB8AC3E}">
        <p14:creationId xmlns:p14="http://schemas.microsoft.com/office/powerpoint/2010/main" val="623011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5D1D-D1A9-6BDE-6C1A-F2A2A434FE47}"/>
              </a:ext>
            </a:extLst>
          </p:cNvPr>
          <p:cNvSpPr>
            <a:spLocks noGrp="1"/>
          </p:cNvSpPr>
          <p:nvPr>
            <p:ph type="title"/>
          </p:nvPr>
        </p:nvSpPr>
        <p:spPr/>
        <p:txBody>
          <a:bodyPr/>
          <a:lstStyle/>
          <a:p>
            <a:r>
              <a:rPr lang="en-US"/>
              <a:t>Setting up your </a:t>
            </a:r>
            <a:r>
              <a:rPr lang="en-US" err="1"/>
              <a:t>rootCA</a:t>
            </a:r>
            <a:r>
              <a:rPr lang="en-US"/>
              <a:t> and custom PKI</a:t>
            </a:r>
          </a:p>
        </p:txBody>
      </p:sp>
      <p:sp>
        <p:nvSpPr>
          <p:cNvPr id="4" name="Rectangle: Rounded Corners 3">
            <a:extLst>
              <a:ext uri="{FF2B5EF4-FFF2-40B4-BE49-F238E27FC236}">
                <a16:creationId xmlns:a16="http://schemas.microsoft.com/office/drawing/2014/main" id="{60583C2A-EF0E-DB93-72AE-1F7D15BDBD63}"/>
              </a:ext>
            </a:extLst>
          </p:cNvPr>
          <p:cNvSpPr/>
          <p:nvPr/>
        </p:nvSpPr>
        <p:spPr>
          <a:xfrm>
            <a:off x="1334913" y="4923624"/>
            <a:ext cx="8875165" cy="1524234"/>
          </a:xfrm>
          <a:prstGeom prst="roundRect">
            <a:avLst>
              <a:gd name="adj" fmla="val 707"/>
            </a:avLst>
          </a:prstGeom>
          <a:solidFill>
            <a:srgbClr val="FFFFFF"/>
          </a:solidFill>
          <a:ln w="12700" cap="flat" cmpd="sng" algn="ctr">
            <a:solidFill>
              <a:srgbClr val="FFFFFF">
                <a:lumMod val="50000"/>
              </a:srgbClr>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202C55"/>
                </a:solidFill>
                <a:effectLst/>
                <a:uLnTx/>
                <a:uFillTx/>
                <a:latin typeface="Calibri" panose="020F0502020204030204"/>
                <a:ea typeface="+mn-ea"/>
                <a:cs typeface="+mn-cs"/>
              </a:rPr>
              <a:t>Device</a:t>
            </a:r>
            <a:endParaRPr kumimoji="0" lang="en-CH" sz="1400" b="1"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D200756A-A5DA-232B-0DDB-DB44E13EE2FE}"/>
              </a:ext>
            </a:extLst>
          </p:cNvPr>
          <p:cNvSpPr/>
          <p:nvPr/>
        </p:nvSpPr>
        <p:spPr>
          <a:xfrm>
            <a:off x="8343621" y="5083651"/>
            <a:ext cx="1559738" cy="1256480"/>
          </a:xfrm>
          <a:prstGeom prst="roundRect">
            <a:avLst>
              <a:gd name="adj" fmla="val 4758"/>
            </a:avLst>
          </a:prstGeom>
          <a:solidFill>
            <a:srgbClr val="2CA3E6"/>
          </a:solidFill>
          <a:ln w="12700" cap="flat" cmpd="sng" algn="ctr">
            <a:solidFill>
              <a:srgbClr val="FFFFFF"/>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err="1">
                <a:ln>
                  <a:noFill/>
                </a:ln>
                <a:solidFill>
                  <a:schemeClr val="bg1"/>
                </a:solidFill>
                <a:effectLst/>
                <a:uLnTx/>
                <a:uFillTx/>
                <a:latin typeface="Calibri" panose="020F0502020204030204"/>
                <a:ea typeface="+mn-ea"/>
                <a:cs typeface="+mn-cs"/>
              </a:rPr>
              <a:t>TrustMANAGER</a:t>
            </a:r>
            <a:endParaRPr kumimoji="0" lang="en-CH" sz="1050" b="1"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1E644ABE-5781-B525-5F53-A5F64167DABA}"/>
              </a:ext>
            </a:extLst>
          </p:cNvPr>
          <p:cNvSpPr/>
          <p:nvPr/>
        </p:nvSpPr>
        <p:spPr>
          <a:xfrm>
            <a:off x="6794514" y="5083650"/>
            <a:ext cx="1132024" cy="419525"/>
          </a:xfrm>
          <a:prstGeom prst="roundRect">
            <a:avLst>
              <a:gd name="adj" fmla="val 4758"/>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bg1"/>
                </a:solidFill>
                <a:effectLst/>
                <a:uLnTx/>
                <a:uFillTx/>
                <a:latin typeface="Calibri" panose="020F0502020204030204"/>
                <a:ea typeface="+mn-ea"/>
                <a:cs typeface="+mn-cs"/>
              </a:rPr>
              <a:t>KTA</a:t>
            </a:r>
            <a:endParaRPr kumimoji="0" lang="en-CH" sz="1050" b="1"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7" name="Cylinder 6">
            <a:extLst>
              <a:ext uri="{FF2B5EF4-FFF2-40B4-BE49-F238E27FC236}">
                <a16:creationId xmlns:a16="http://schemas.microsoft.com/office/drawing/2014/main" id="{84243AE0-3DB6-449B-EB7B-2CE3D49E55BC}"/>
              </a:ext>
            </a:extLst>
          </p:cNvPr>
          <p:cNvSpPr/>
          <p:nvPr/>
        </p:nvSpPr>
        <p:spPr>
          <a:xfrm>
            <a:off x="8586874" y="5614215"/>
            <a:ext cx="1140912" cy="509349"/>
          </a:xfrm>
          <a:prstGeom prst="can">
            <a:avLst>
              <a:gd name="adj" fmla="val 9477"/>
            </a:avLst>
          </a:prstGeom>
          <a:solidFill>
            <a:srgbClr val="FFFFFF"/>
          </a:solidFill>
          <a:ln w="12700" cap="flat" cmpd="sng" algn="ctr">
            <a:solidFill>
              <a:srgbClr val="2CA3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202C55"/>
              </a:solidFill>
              <a:effectLst/>
              <a:uLnTx/>
              <a:uFillTx/>
              <a:latin typeface="Calibri" panose="020F0502020204030204"/>
              <a:ea typeface="+mn-ea"/>
              <a:cs typeface="+mn-cs"/>
            </a:endParaRPr>
          </a:p>
        </p:txBody>
      </p:sp>
      <p:pic>
        <p:nvPicPr>
          <p:cNvPr id="8" name="Graphic 7" descr="Key with solid fill">
            <a:extLst>
              <a:ext uri="{FF2B5EF4-FFF2-40B4-BE49-F238E27FC236}">
                <a16:creationId xmlns:a16="http://schemas.microsoft.com/office/drawing/2014/main" id="{A87387F9-7EF5-AF43-4743-B4B17DC06E4D}"/>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688847" y="5757021"/>
            <a:ext cx="265180" cy="265070"/>
          </a:xfrm>
          <a:prstGeom prst="rect">
            <a:avLst/>
          </a:prstGeom>
        </p:spPr>
      </p:pic>
      <p:sp>
        <p:nvSpPr>
          <p:cNvPr id="9" name="Arrow: Down 8">
            <a:extLst>
              <a:ext uri="{FF2B5EF4-FFF2-40B4-BE49-F238E27FC236}">
                <a16:creationId xmlns:a16="http://schemas.microsoft.com/office/drawing/2014/main" id="{DF0DA04D-FBEB-C33F-9700-6BFF1F6968CA}"/>
              </a:ext>
            </a:extLst>
          </p:cNvPr>
          <p:cNvSpPr/>
          <p:nvPr/>
        </p:nvSpPr>
        <p:spPr>
          <a:xfrm>
            <a:off x="7313545" y="2047934"/>
            <a:ext cx="133607" cy="3022913"/>
          </a:xfrm>
          <a:prstGeom prst="downArrow">
            <a:avLst/>
          </a:prstGeom>
          <a:solidFill>
            <a:srgbClr val="D9E0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A94A77F2-177A-8C10-9640-B64E7D7AE5FF}"/>
              </a:ext>
            </a:extLst>
          </p:cNvPr>
          <p:cNvSpPr/>
          <p:nvPr/>
        </p:nvSpPr>
        <p:spPr>
          <a:xfrm>
            <a:off x="2627377" y="5111691"/>
            <a:ext cx="3930685" cy="1138461"/>
          </a:xfrm>
          <a:prstGeom prst="roundRect">
            <a:avLst>
              <a:gd name="adj" fmla="val 4758"/>
            </a:avLst>
          </a:prstGeom>
          <a:solidFill>
            <a:srgbClr val="FFFFFF"/>
          </a:solidFill>
          <a:ln w="3175" cap="flat" cmpd="sng" algn="ctr">
            <a:solidFill>
              <a:srgbClr val="747F8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i="0" u="none" strike="noStrike" kern="0" cap="none" spc="0" normalizeH="0" baseline="0" noProof="0">
                <a:ln>
                  <a:noFill/>
                </a:ln>
                <a:solidFill>
                  <a:srgbClr val="202C55"/>
                </a:solidFill>
                <a:effectLst/>
                <a:uLnTx/>
                <a:uFillTx/>
                <a:latin typeface="Calibri" panose="020F0502020204030204"/>
                <a:ea typeface="+mn-ea"/>
                <a:cs typeface="+mn-cs"/>
              </a:rPr>
              <a:t>Host Platform, OS and Applications</a:t>
            </a:r>
            <a:endParaRPr kumimoji="0" lang="en-CH" sz="1050"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1B014011-FADC-9AF7-5FA5-1CE806305B6F}"/>
              </a:ext>
            </a:extLst>
          </p:cNvPr>
          <p:cNvSpPr/>
          <p:nvPr/>
        </p:nvSpPr>
        <p:spPr>
          <a:xfrm>
            <a:off x="2747908" y="5057950"/>
            <a:ext cx="3849235" cy="1138461"/>
          </a:xfrm>
          <a:prstGeom prst="roundRect">
            <a:avLst>
              <a:gd name="adj" fmla="val 4758"/>
            </a:avLst>
          </a:prstGeom>
          <a:solidFill>
            <a:srgbClr val="FFFFFF"/>
          </a:solidFill>
          <a:ln w="3175" cap="flat" cmpd="sng" algn="ctr">
            <a:solidFill>
              <a:srgbClr val="747F8B"/>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i="0" u="none" strike="noStrike" kern="0" cap="none" spc="0" normalizeH="0" baseline="0" noProof="0">
                <a:ln>
                  <a:noFill/>
                </a:ln>
                <a:solidFill>
                  <a:srgbClr val="202C55"/>
                </a:solidFill>
                <a:effectLst/>
                <a:uLnTx/>
                <a:uFillTx/>
                <a:latin typeface="Calibri" panose="020F0502020204030204"/>
                <a:ea typeface="+mn-ea"/>
                <a:cs typeface="+mn-cs"/>
              </a:rPr>
              <a:t>Host Applications</a:t>
            </a:r>
            <a:endParaRPr kumimoji="0" lang="en-CH" sz="1050"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12" name="Arrow: Down 11">
            <a:extLst>
              <a:ext uri="{FF2B5EF4-FFF2-40B4-BE49-F238E27FC236}">
                <a16:creationId xmlns:a16="http://schemas.microsoft.com/office/drawing/2014/main" id="{30CE3EFB-E5E5-14EF-ECCB-517297705AE7}"/>
              </a:ext>
            </a:extLst>
          </p:cNvPr>
          <p:cNvSpPr/>
          <p:nvPr/>
        </p:nvSpPr>
        <p:spPr>
          <a:xfrm rot="5400000">
            <a:off x="8019352" y="5699360"/>
            <a:ext cx="194766" cy="380395"/>
          </a:xfrm>
          <a:prstGeom prst="downArrow">
            <a:avLst/>
          </a:prstGeom>
          <a:solidFill>
            <a:srgbClr val="2CA3E6"/>
          </a:solidFill>
          <a:ln w="12700" cap="flat" cmpd="sng" algn="ctr">
            <a:solidFill>
              <a:srgbClr val="2CA3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1AA31DB4-DF62-AD5F-901F-29E0E15E4784}"/>
              </a:ext>
            </a:extLst>
          </p:cNvPr>
          <p:cNvSpPr/>
          <p:nvPr/>
        </p:nvSpPr>
        <p:spPr>
          <a:xfrm>
            <a:off x="6772716" y="5528780"/>
            <a:ext cx="1151627" cy="811351"/>
          </a:xfrm>
          <a:prstGeom prst="roundRect">
            <a:avLst>
              <a:gd name="adj" fmla="val 4758"/>
            </a:avLst>
          </a:prstGeom>
          <a:solidFill>
            <a:srgbClr val="2CA3E6"/>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err="1">
                <a:ln>
                  <a:noFill/>
                </a:ln>
                <a:solidFill>
                  <a:schemeClr val="bg1"/>
                </a:solidFill>
                <a:effectLst/>
                <a:uLnTx/>
                <a:uFillTx/>
                <a:latin typeface="Calibri" panose="020F0502020204030204"/>
                <a:ea typeface="+mn-ea"/>
                <a:cs typeface="+mn-cs"/>
              </a:rPr>
              <a:t>CryptoAuthLib</a:t>
            </a:r>
            <a:endParaRPr kumimoji="0" lang="en-CH" sz="1050" b="1"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14" name="Arrow: Down 13">
            <a:extLst>
              <a:ext uri="{FF2B5EF4-FFF2-40B4-BE49-F238E27FC236}">
                <a16:creationId xmlns:a16="http://schemas.microsoft.com/office/drawing/2014/main" id="{B6B1F061-6257-C934-2A67-662202A8FECF}"/>
              </a:ext>
            </a:extLst>
          </p:cNvPr>
          <p:cNvSpPr/>
          <p:nvPr/>
        </p:nvSpPr>
        <p:spPr>
          <a:xfrm rot="16200000">
            <a:off x="8060978" y="5393495"/>
            <a:ext cx="136124" cy="410611"/>
          </a:xfrm>
          <a:prstGeom prst="downArrow">
            <a:avLst/>
          </a:prstGeom>
          <a:solidFill>
            <a:srgbClr val="D9E0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5" name="Arrow: Down 14">
            <a:extLst>
              <a:ext uri="{FF2B5EF4-FFF2-40B4-BE49-F238E27FC236}">
                <a16:creationId xmlns:a16="http://schemas.microsoft.com/office/drawing/2014/main" id="{78EA64DF-565E-648A-6DA3-059EAD3ED694}"/>
              </a:ext>
            </a:extLst>
          </p:cNvPr>
          <p:cNvSpPr/>
          <p:nvPr/>
        </p:nvSpPr>
        <p:spPr>
          <a:xfrm rot="5400000">
            <a:off x="6451726" y="5699359"/>
            <a:ext cx="194766" cy="380395"/>
          </a:xfrm>
          <a:prstGeom prst="downArrow">
            <a:avLst/>
          </a:prstGeom>
          <a:solidFill>
            <a:srgbClr val="2CA3E6"/>
          </a:solidFill>
          <a:ln w="12700" cap="flat" cmpd="sng" algn="ctr">
            <a:solidFill>
              <a:srgbClr val="2CA3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E92885A8-EA40-4219-77B3-E0BBD9BAC463}"/>
              </a:ext>
            </a:extLst>
          </p:cNvPr>
          <p:cNvSpPr/>
          <p:nvPr/>
        </p:nvSpPr>
        <p:spPr>
          <a:xfrm>
            <a:off x="1334913" y="1030554"/>
            <a:ext cx="6220363" cy="1402363"/>
          </a:xfrm>
          <a:prstGeom prst="roundRect">
            <a:avLst/>
          </a:prstGeom>
          <a:solidFill>
            <a:srgbClr val="EFF2FB"/>
          </a:solidFill>
          <a:ln w="38100" cap="flat" cmpd="sng" algn="ctr">
            <a:solidFill>
              <a:srgbClr val="ECF0FA"/>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fr-CH" sz="1200" b="1" i="0" u="none" strike="noStrike" kern="0" cap="none" spc="0" normalizeH="0" baseline="0" noProof="0" err="1">
                <a:ln>
                  <a:noFill/>
                </a:ln>
                <a:solidFill>
                  <a:schemeClr val="bg2"/>
                </a:solidFill>
                <a:effectLst/>
                <a:uLnTx/>
                <a:uFillTx/>
                <a:latin typeface="Calibri" panose="020F0502020204030204"/>
                <a:ea typeface="+mn-ea"/>
                <a:cs typeface="+mn-cs"/>
              </a:rPr>
              <a:t>keySTREAM</a:t>
            </a:r>
            <a:r>
              <a:rPr kumimoji="0" lang="fr-CH" sz="1200" b="1" i="0" u="none" strike="noStrike" kern="0" cap="none" spc="0" normalizeH="0" baseline="0" noProof="0">
                <a:ln>
                  <a:noFill/>
                </a:ln>
                <a:solidFill>
                  <a:schemeClr val="bg2"/>
                </a:solidFill>
                <a:effectLst/>
                <a:uLnTx/>
                <a:uFillTx/>
                <a:latin typeface="Calibri" panose="020F0502020204030204"/>
                <a:ea typeface="+mn-ea"/>
                <a:cs typeface="+mn-cs"/>
              </a:rPr>
              <a:t> Service</a:t>
            </a:r>
          </a:p>
          <a:p>
            <a:pPr marL="0" marR="0" lvl="0" indent="0" defTabSz="914400" eaLnBrk="1" fontAlgn="auto" latinLnBrk="0" hangingPunct="1">
              <a:lnSpc>
                <a:spcPct val="100000"/>
              </a:lnSpc>
              <a:spcBef>
                <a:spcPts val="0"/>
              </a:spcBef>
              <a:spcAft>
                <a:spcPts val="0"/>
              </a:spcAft>
              <a:buClrTx/>
              <a:buSzTx/>
              <a:buFontTx/>
              <a:buNone/>
              <a:tabLst/>
              <a:defRPr/>
            </a:pPr>
            <a:r>
              <a:rPr kumimoji="0" lang="fr-CH" sz="1200" i="0" u="none" strike="noStrike" kern="0" cap="none" spc="0" normalizeH="0" baseline="0" noProof="0">
                <a:ln>
                  <a:noFill/>
                </a:ln>
                <a:effectLst/>
                <a:uLnTx/>
                <a:uFillTx/>
                <a:latin typeface="Calibri" panose="020F0502020204030204"/>
                <a:ea typeface="+mn-ea"/>
                <a:cs typeface="+mn-cs"/>
              </a:rPr>
              <a:t>Customer </a:t>
            </a:r>
            <a:r>
              <a:rPr kumimoji="0" lang="fr-CH" sz="1200" i="0" u="none" strike="noStrike" kern="0" cap="none" spc="0" normalizeH="0" baseline="0" noProof="0" err="1">
                <a:ln>
                  <a:noFill/>
                </a:ln>
                <a:effectLst/>
                <a:uLnTx/>
                <a:uFillTx/>
                <a:latin typeface="Calibri" panose="020F0502020204030204"/>
                <a:ea typeface="+mn-ea"/>
                <a:cs typeface="+mn-cs"/>
              </a:rPr>
              <a:t>managed</a:t>
            </a:r>
            <a:r>
              <a:rPr kumimoji="0" lang="fr-CH" sz="1200" i="0" u="none" strike="noStrike" kern="0" cap="none" spc="0" normalizeH="0" baseline="0" noProof="0">
                <a:ln>
                  <a:noFill/>
                </a:ln>
                <a:effectLst/>
                <a:uLnTx/>
                <a:uFillTx/>
                <a:latin typeface="Calibri" panose="020F0502020204030204"/>
                <a:ea typeface="+mn-ea"/>
                <a:cs typeface="+mn-cs"/>
              </a:rPr>
              <a:t> PKI</a:t>
            </a:r>
          </a:p>
        </p:txBody>
      </p:sp>
      <p:sp>
        <p:nvSpPr>
          <p:cNvPr id="17" name="Arrow: Down 16">
            <a:extLst>
              <a:ext uri="{FF2B5EF4-FFF2-40B4-BE49-F238E27FC236}">
                <a16:creationId xmlns:a16="http://schemas.microsoft.com/office/drawing/2014/main" id="{E5954330-1D4E-F3E5-4698-6E670ECB83A8}"/>
              </a:ext>
            </a:extLst>
          </p:cNvPr>
          <p:cNvSpPr/>
          <p:nvPr/>
        </p:nvSpPr>
        <p:spPr>
          <a:xfrm flipH="1">
            <a:off x="4787761" y="1363909"/>
            <a:ext cx="211084" cy="174592"/>
          </a:xfrm>
          <a:prstGeom prst="downArrow">
            <a:avLst/>
          </a:prstGeom>
          <a:solidFill>
            <a:srgbClr val="D9E0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85396108-3434-89E3-183D-656A6199A637}"/>
              </a:ext>
            </a:extLst>
          </p:cNvPr>
          <p:cNvSpPr txBox="1"/>
          <p:nvPr/>
        </p:nvSpPr>
        <p:spPr>
          <a:xfrm>
            <a:off x="4970205" y="1864072"/>
            <a:ext cx="218034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H" sz="1000" b="0" i="0" u="none" strike="noStrike" kern="0" cap="none" spc="0" normalizeH="0" baseline="0" noProof="0" err="1">
                <a:ln>
                  <a:noFill/>
                </a:ln>
                <a:effectLst/>
                <a:uLnTx/>
                <a:uFillTx/>
              </a:rPr>
              <a:t>Sign</a:t>
            </a:r>
            <a:r>
              <a:rPr kumimoji="0" lang="fr-CH" sz="1000" b="0" i="0" u="none" strike="noStrike" kern="0" cap="none" spc="0" normalizeH="0" baseline="0" noProof="0">
                <a:ln>
                  <a:noFill/>
                </a:ln>
                <a:effectLst/>
                <a:uLnTx/>
                <a:uFillTx/>
              </a:rPr>
              <a:t> </a:t>
            </a:r>
            <a:r>
              <a:rPr kumimoji="0" lang="fr-CH" sz="1000" b="0" i="0" u="none" strike="noStrike" kern="0" cap="none" spc="0" normalizeH="0" baseline="0" noProof="0" err="1">
                <a:ln>
                  <a:noFill/>
                </a:ln>
                <a:effectLst/>
                <a:uLnTx/>
                <a:uFillTx/>
              </a:rPr>
              <a:t>device</a:t>
            </a:r>
            <a:r>
              <a:rPr kumimoji="0" lang="fr-CH" sz="1000" b="0" i="0" u="none" strike="noStrike" kern="0" cap="none" spc="0" normalizeH="0" baseline="0" noProof="0">
                <a:ln>
                  <a:noFill/>
                </a:ln>
                <a:effectLst/>
                <a:uLnTx/>
                <a:uFillTx/>
              </a:rPr>
              <a:t> </a:t>
            </a:r>
            <a:r>
              <a:rPr kumimoji="0" lang="fr-CH" sz="1000" b="0" i="0" u="none" strike="noStrike" kern="0" cap="none" spc="0" normalizeH="0" baseline="0" noProof="0" err="1">
                <a:ln>
                  <a:noFill/>
                </a:ln>
                <a:effectLst/>
                <a:uLnTx/>
                <a:uFillTx/>
              </a:rPr>
              <a:t>certificates</a:t>
            </a:r>
            <a:r>
              <a:rPr kumimoji="0" lang="fr-CH" sz="1000" b="0" i="0" u="none" strike="noStrike" kern="0" cap="none" spc="0" normalizeH="0" baseline="0" noProof="0">
                <a:ln>
                  <a:noFill/>
                </a:ln>
                <a:effectLst/>
                <a:uLnTx/>
                <a:uFillTx/>
              </a:rPr>
              <a:t> (online CSR)</a:t>
            </a:r>
            <a:endParaRPr kumimoji="0" lang="en-CH" sz="1000" b="0" i="0" u="none" strike="noStrike" kern="0" cap="none" spc="0" normalizeH="0" baseline="0" noProof="0">
              <a:ln>
                <a:noFill/>
              </a:ln>
              <a:effectLst/>
              <a:uLnTx/>
              <a:uFillTx/>
            </a:endParaRPr>
          </a:p>
        </p:txBody>
      </p:sp>
      <p:sp>
        <p:nvSpPr>
          <p:cNvPr id="19" name="Arrow: Down 18">
            <a:extLst>
              <a:ext uri="{FF2B5EF4-FFF2-40B4-BE49-F238E27FC236}">
                <a16:creationId xmlns:a16="http://schemas.microsoft.com/office/drawing/2014/main" id="{B164A316-B4D4-E28A-0F58-9A4625C28237}"/>
              </a:ext>
            </a:extLst>
          </p:cNvPr>
          <p:cNvSpPr/>
          <p:nvPr/>
        </p:nvSpPr>
        <p:spPr>
          <a:xfrm flipH="1">
            <a:off x="4798728" y="1870705"/>
            <a:ext cx="211084" cy="174592"/>
          </a:xfrm>
          <a:prstGeom prst="downArrow">
            <a:avLst/>
          </a:prstGeom>
          <a:solidFill>
            <a:srgbClr val="D9E0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928403D3-34EE-13CF-3DC1-671A9BDB8564}"/>
              </a:ext>
            </a:extLst>
          </p:cNvPr>
          <p:cNvSpPr txBox="1"/>
          <p:nvPr/>
        </p:nvSpPr>
        <p:spPr>
          <a:xfrm>
            <a:off x="7380348" y="4247432"/>
            <a:ext cx="1920044" cy="4770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H" sz="1400" b="1" i="0" u="none" strike="noStrike" kern="0" cap="none" spc="0" normalizeH="0" baseline="0" noProof="0">
                <a:ln>
                  <a:noFill/>
                </a:ln>
                <a:effectLst/>
                <a:uLnTx/>
                <a:uFillTx/>
              </a:rPr>
              <a:t>1. </a:t>
            </a:r>
            <a:r>
              <a:rPr kumimoji="0" lang="fr-CH" sz="1100" b="0" i="0" u="none" strike="noStrike" kern="0" cap="none" spc="0" normalizeH="0" baseline="0" noProof="0" err="1">
                <a:ln>
                  <a:noFill/>
                </a:ln>
                <a:effectLst/>
                <a:uLnTx/>
                <a:uFillTx/>
              </a:rPr>
              <a:t>Device</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is</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onboarded</a:t>
            </a:r>
            <a:r>
              <a:rPr kumimoji="0" lang="fr-CH" sz="1100" b="0" i="0" u="none" strike="noStrike" kern="0" cap="none" spc="0" normalizeH="0" baseline="0" noProof="0">
                <a:ln>
                  <a:noFill/>
                </a:ln>
                <a:effectLst/>
                <a:uLnTx/>
                <a:uFillTx/>
              </a:rPr>
              <a:t> and </a:t>
            </a:r>
            <a:r>
              <a:rPr kumimoji="0" lang="fr-CH" sz="1100" b="0" i="0" u="none" strike="noStrike" kern="0" cap="none" spc="0" normalizeH="0" baseline="0" noProof="0" err="1">
                <a:ln>
                  <a:noFill/>
                </a:ln>
                <a:effectLst/>
                <a:uLnTx/>
                <a:uFillTx/>
              </a:rPr>
              <a:t>certificate</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is</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provisionnned</a:t>
            </a:r>
            <a:r>
              <a:rPr kumimoji="0" lang="fr-CH" sz="1100" b="0" i="0" u="none" strike="noStrike" kern="0" cap="none" spc="0" normalizeH="0" baseline="0" noProof="0">
                <a:ln>
                  <a:noFill/>
                </a:ln>
                <a:effectLst/>
                <a:uLnTx/>
                <a:uFillTx/>
              </a:rPr>
              <a:t>.</a:t>
            </a:r>
            <a:endParaRPr kumimoji="0" lang="fr-CH" sz="1000" b="0" i="0" u="none" strike="noStrike" kern="0" cap="none" spc="0" normalizeH="0" baseline="0" noProof="0">
              <a:ln>
                <a:noFill/>
              </a:ln>
              <a:effectLst/>
              <a:uLnTx/>
              <a:uFillTx/>
            </a:endParaRPr>
          </a:p>
        </p:txBody>
      </p:sp>
      <p:grpSp>
        <p:nvGrpSpPr>
          <p:cNvPr id="21" name="Group 20">
            <a:extLst>
              <a:ext uri="{FF2B5EF4-FFF2-40B4-BE49-F238E27FC236}">
                <a16:creationId xmlns:a16="http://schemas.microsoft.com/office/drawing/2014/main" id="{699770F3-AB63-C519-3BA0-E103C877295F}"/>
              </a:ext>
            </a:extLst>
          </p:cNvPr>
          <p:cNvGrpSpPr/>
          <p:nvPr/>
        </p:nvGrpSpPr>
        <p:grpSpPr>
          <a:xfrm>
            <a:off x="7418287" y="3941934"/>
            <a:ext cx="325996" cy="339739"/>
            <a:chOff x="7369667" y="4285269"/>
            <a:chExt cx="421009" cy="420835"/>
          </a:xfrm>
        </p:grpSpPr>
        <p:grpSp>
          <p:nvGrpSpPr>
            <p:cNvPr id="22" name="Group 21">
              <a:extLst>
                <a:ext uri="{FF2B5EF4-FFF2-40B4-BE49-F238E27FC236}">
                  <a16:creationId xmlns:a16="http://schemas.microsoft.com/office/drawing/2014/main" id="{B3F77E9B-48DC-AF15-DD6F-DB09DCBD5094}"/>
                </a:ext>
              </a:extLst>
            </p:cNvPr>
            <p:cNvGrpSpPr/>
            <p:nvPr/>
          </p:nvGrpSpPr>
          <p:grpSpPr>
            <a:xfrm>
              <a:off x="7369667" y="4285269"/>
              <a:ext cx="421009" cy="420835"/>
              <a:chOff x="7402162" y="4277598"/>
              <a:chExt cx="421009" cy="420835"/>
            </a:xfrm>
          </p:grpSpPr>
          <p:pic>
            <p:nvPicPr>
              <p:cNvPr id="24" name="Picture 23">
                <a:extLst>
                  <a:ext uri="{FF2B5EF4-FFF2-40B4-BE49-F238E27FC236}">
                    <a16:creationId xmlns:a16="http://schemas.microsoft.com/office/drawing/2014/main" id="{8F184396-665A-1F93-F4E2-60D88A58D7F8}"/>
                  </a:ext>
                </a:extLst>
              </p:cNvPr>
              <p:cNvPicPr>
                <a:picLocks noChangeAspect="1"/>
              </p:cNvPicPr>
              <p:nvPr/>
            </p:nvPicPr>
            <p:blipFill>
              <a:blip r:embed="rId5" cstate="email">
                <a:duotone>
                  <a:prstClr val="black"/>
                  <a:srgbClr val="D9E0F4">
                    <a:tint val="45000"/>
                    <a:satMod val="400000"/>
                  </a:srgbClr>
                </a:duotone>
                <a:extLst>
                  <a:ext uri="{28A0092B-C50C-407E-A947-70E740481C1C}">
                    <a14:useLocalDpi xmlns:a14="http://schemas.microsoft.com/office/drawing/2010/main"/>
                  </a:ext>
                </a:extLst>
              </a:blip>
              <a:stretch>
                <a:fillRect/>
              </a:stretch>
            </p:blipFill>
            <p:spPr>
              <a:xfrm>
                <a:off x="7402162" y="4277598"/>
                <a:ext cx="421009" cy="420835"/>
              </a:xfrm>
              <a:prstGeom prst="rect">
                <a:avLst/>
              </a:prstGeom>
            </p:spPr>
          </p:pic>
          <p:sp>
            <p:nvSpPr>
              <p:cNvPr id="25" name="Rectangle: Rounded Corners 24">
                <a:extLst>
                  <a:ext uri="{FF2B5EF4-FFF2-40B4-BE49-F238E27FC236}">
                    <a16:creationId xmlns:a16="http://schemas.microsoft.com/office/drawing/2014/main" id="{9DECAEEB-7F61-52E6-EB63-30DF01E09CA6}"/>
                  </a:ext>
                </a:extLst>
              </p:cNvPr>
              <p:cNvSpPr/>
              <p:nvPr/>
            </p:nvSpPr>
            <p:spPr>
              <a:xfrm flipH="1">
                <a:off x="7537334" y="4355875"/>
                <a:ext cx="133607" cy="121536"/>
              </a:xfrm>
              <a:prstGeom prst="roundRect">
                <a:avLst>
                  <a:gd name="adj" fmla="val 4758"/>
                </a:avLst>
              </a:prstGeom>
              <a:solidFill>
                <a:srgbClr val="DEE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grpSp>
        <p:pic>
          <p:nvPicPr>
            <p:cNvPr id="23" name="Graphic 22" descr="Stream with solid fill">
              <a:extLst>
                <a:ext uri="{FF2B5EF4-FFF2-40B4-BE49-F238E27FC236}">
                  <a16:creationId xmlns:a16="http://schemas.microsoft.com/office/drawing/2014/main" id="{6FD3990C-20E4-8154-934D-CB527ECFA61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464834" y="4292240"/>
              <a:ext cx="246221" cy="246221"/>
            </a:xfrm>
            <a:prstGeom prst="rect">
              <a:avLst/>
            </a:prstGeom>
          </p:spPr>
        </p:pic>
      </p:grpSp>
      <p:pic>
        <p:nvPicPr>
          <p:cNvPr id="26" name="Graphic 25" descr="Stream with solid fill">
            <a:extLst>
              <a:ext uri="{FF2B5EF4-FFF2-40B4-BE49-F238E27FC236}">
                <a16:creationId xmlns:a16="http://schemas.microsoft.com/office/drawing/2014/main" id="{8A01ED89-0052-388E-691F-A64A6EFE5C3E}"/>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958913" y="4972308"/>
            <a:ext cx="246221" cy="246221"/>
          </a:xfrm>
          <a:prstGeom prst="rect">
            <a:avLst/>
          </a:prstGeom>
        </p:spPr>
      </p:pic>
      <p:grpSp>
        <p:nvGrpSpPr>
          <p:cNvPr id="27" name="Group 26">
            <a:extLst>
              <a:ext uri="{FF2B5EF4-FFF2-40B4-BE49-F238E27FC236}">
                <a16:creationId xmlns:a16="http://schemas.microsoft.com/office/drawing/2014/main" id="{0C973313-8B7D-AE55-6D53-9AE300ADB93C}"/>
              </a:ext>
            </a:extLst>
          </p:cNvPr>
          <p:cNvGrpSpPr/>
          <p:nvPr/>
        </p:nvGrpSpPr>
        <p:grpSpPr>
          <a:xfrm>
            <a:off x="8938481" y="5698474"/>
            <a:ext cx="421009" cy="420835"/>
            <a:chOff x="7369667" y="4285269"/>
            <a:chExt cx="421009" cy="420835"/>
          </a:xfrm>
        </p:grpSpPr>
        <p:grpSp>
          <p:nvGrpSpPr>
            <p:cNvPr id="28" name="Group 27">
              <a:extLst>
                <a:ext uri="{FF2B5EF4-FFF2-40B4-BE49-F238E27FC236}">
                  <a16:creationId xmlns:a16="http://schemas.microsoft.com/office/drawing/2014/main" id="{01ABB600-A418-9198-9A37-EFA107E86582}"/>
                </a:ext>
              </a:extLst>
            </p:cNvPr>
            <p:cNvGrpSpPr/>
            <p:nvPr/>
          </p:nvGrpSpPr>
          <p:grpSpPr>
            <a:xfrm>
              <a:off x="7369667" y="4285269"/>
              <a:ext cx="421009" cy="420835"/>
              <a:chOff x="7402162" y="4277598"/>
              <a:chExt cx="421009" cy="420835"/>
            </a:xfrm>
          </p:grpSpPr>
          <p:pic>
            <p:nvPicPr>
              <p:cNvPr id="30" name="Picture 29">
                <a:extLst>
                  <a:ext uri="{FF2B5EF4-FFF2-40B4-BE49-F238E27FC236}">
                    <a16:creationId xmlns:a16="http://schemas.microsoft.com/office/drawing/2014/main" id="{CAE3299B-84F6-0717-8ED1-C30678D2D396}"/>
                  </a:ext>
                </a:extLst>
              </p:cNvPr>
              <p:cNvPicPr>
                <a:picLocks noChangeAspect="1"/>
              </p:cNvPicPr>
              <p:nvPr/>
            </p:nvPicPr>
            <p:blipFill>
              <a:blip r:embed="rId8" cstate="email">
                <a:duotone>
                  <a:prstClr val="black"/>
                  <a:srgbClr val="D9E0F4">
                    <a:tint val="45000"/>
                    <a:satMod val="400000"/>
                  </a:srgbClr>
                </a:duotone>
                <a:extLst>
                  <a:ext uri="{28A0092B-C50C-407E-A947-70E740481C1C}">
                    <a14:useLocalDpi xmlns:a14="http://schemas.microsoft.com/office/drawing/2010/main"/>
                  </a:ext>
                </a:extLst>
              </a:blip>
              <a:stretch>
                <a:fillRect/>
              </a:stretch>
            </p:blipFill>
            <p:spPr>
              <a:xfrm>
                <a:off x="7402162" y="4277598"/>
                <a:ext cx="421009" cy="420835"/>
              </a:xfrm>
              <a:prstGeom prst="rect">
                <a:avLst/>
              </a:prstGeom>
            </p:spPr>
          </p:pic>
          <p:sp>
            <p:nvSpPr>
              <p:cNvPr id="31" name="Rectangle: Rounded Corners 30">
                <a:extLst>
                  <a:ext uri="{FF2B5EF4-FFF2-40B4-BE49-F238E27FC236}">
                    <a16:creationId xmlns:a16="http://schemas.microsoft.com/office/drawing/2014/main" id="{5754DF65-96D3-D886-0C54-0D3BFA769AE8}"/>
                  </a:ext>
                </a:extLst>
              </p:cNvPr>
              <p:cNvSpPr/>
              <p:nvPr/>
            </p:nvSpPr>
            <p:spPr>
              <a:xfrm flipH="1">
                <a:off x="7537334" y="4355875"/>
                <a:ext cx="133607" cy="121536"/>
              </a:xfrm>
              <a:prstGeom prst="roundRect">
                <a:avLst>
                  <a:gd name="adj" fmla="val 4758"/>
                </a:avLst>
              </a:prstGeom>
              <a:solidFill>
                <a:srgbClr val="DEE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grpSp>
        <p:pic>
          <p:nvPicPr>
            <p:cNvPr id="29" name="Graphic 28" descr="Stream with solid fill">
              <a:extLst>
                <a:ext uri="{FF2B5EF4-FFF2-40B4-BE49-F238E27FC236}">
                  <a16:creationId xmlns:a16="http://schemas.microsoft.com/office/drawing/2014/main" id="{C3488FC3-1ACF-1DF0-B229-B7C0511F1BC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464834" y="4292240"/>
              <a:ext cx="246221" cy="246221"/>
            </a:xfrm>
            <a:prstGeom prst="rect">
              <a:avLst/>
            </a:prstGeom>
          </p:spPr>
        </p:pic>
      </p:grpSp>
      <p:sp>
        <p:nvSpPr>
          <p:cNvPr id="32" name="TextBox 31">
            <a:extLst>
              <a:ext uri="{FF2B5EF4-FFF2-40B4-BE49-F238E27FC236}">
                <a16:creationId xmlns:a16="http://schemas.microsoft.com/office/drawing/2014/main" id="{6F1090A3-78DB-B058-0216-7AE344D46CE7}"/>
              </a:ext>
            </a:extLst>
          </p:cNvPr>
          <p:cNvSpPr txBox="1"/>
          <p:nvPr/>
        </p:nvSpPr>
        <p:spPr>
          <a:xfrm>
            <a:off x="4964074" y="1317355"/>
            <a:ext cx="1996059"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H" sz="1000" b="0" i="0" u="none" strike="noStrike" kern="0" cap="none" spc="0" normalizeH="0" baseline="0" noProof="0" err="1">
                <a:ln>
                  <a:noFill/>
                </a:ln>
                <a:effectLst/>
                <a:uLnTx/>
                <a:uFillTx/>
              </a:rPr>
              <a:t>Sign</a:t>
            </a:r>
            <a:r>
              <a:rPr kumimoji="0" lang="fr-CH" sz="1000" b="0" i="0" u="none" strike="noStrike" kern="0" cap="none" spc="0" normalizeH="0" baseline="0" noProof="0">
                <a:ln>
                  <a:noFill/>
                </a:ln>
                <a:effectLst/>
                <a:uLnTx/>
                <a:uFillTx/>
              </a:rPr>
              <a:t> </a:t>
            </a:r>
            <a:r>
              <a:rPr lang="fr-CH" sz="1000" kern="0" err="1"/>
              <a:t>intermediate</a:t>
            </a:r>
            <a:r>
              <a:rPr kumimoji="0" lang="fr-CH" sz="1000" b="0" i="0" u="none" strike="noStrike" kern="0" cap="none" spc="0" normalizeH="0" baseline="0" noProof="0">
                <a:ln>
                  <a:noFill/>
                </a:ln>
                <a:effectLst/>
                <a:uLnTx/>
                <a:uFillTx/>
              </a:rPr>
              <a:t> </a:t>
            </a:r>
            <a:r>
              <a:rPr kumimoji="0" lang="fr-CH" sz="1000" b="0" i="0" u="none" strike="noStrike" kern="0" cap="none" spc="0" normalizeH="0" baseline="0" noProof="0" err="1">
                <a:ln>
                  <a:noFill/>
                </a:ln>
                <a:effectLst/>
                <a:uLnTx/>
                <a:uFillTx/>
              </a:rPr>
              <a:t>CAs</a:t>
            </a:r>
            <a:r>
              <a:rPr kumimoji="0" lang="fr-CH" sz="1000" b="0" i="0" u="none" strike="noStrike" kern="0" cap="none" spc="0" normalizeH="0" baseline="0" noProof="0">
                <a:ln>
                  <a:noFill/>
                </a:ln>
                <a:effectLst/>
                <a:uLnTx/>
                <a:uFillTx/>
              </a:rPr>
              <a:t> (offline CSR)</a:t>
            </a:r>
            <a:endParaRPr kumimoji="0" lang="en-CH" sz="1000" b="0" i="0" u="none" strike="noStrike" kern="0" cap="none" spc="0" normalizeH="0" baseline="0" noProof="0">
              <a:ln>
                <a:noFill/>
              </a:ln>
              <a:effectLst/>
              <a:uLnTx/>
              <a:uFillTx/>
            </a:endParaRPr>
          </a:p>
        </p:txBody>
      </p:sp>
      <p:grpSp>
        <p:nvGrpSpPr>
          <p:cNvPr id="33" name="Group 32">
            <a:extLst>
              <a:ext uri="{FF2B5EF4-FFF2-40B4-BE49-F238E27FC236}">
                <a16:creationId xmlns:a16="http://schemas.microsoft.com/office/drawing/2014/main" id="{32C12521-01E2-9E7C-25BE-9C955281D726}"/>
              </a:ext>
            </a:extLst>
          </p:cNvPr>
          <p:cNvGrpSpPr/>
          <p:nvPr/>
        </p:nvGrpSpPr>
        <p:grpSpPr>
          <a:xfrm>
            <a:off x="5066963" y="3921593"/>
            <a:ext cx="353349" cy="345913"/>
            <a:chOff x="7369667" y="4285269"/>
            <a:chExt cx="421009" cy="420835"/>
          </a:xfrm>
        </p:grpSpPr>
        <p:grpSp>
          <p:nvGrpSpPr>
            <p:cNvPr id="34" name="Group 33">
              <a:extLst>
                <a:ext uri="{FF2B5EF4-FFF2-40B4-BE49-F238E27FC236}">
                  <a16:creationId xmlns:a16="http://schemas.microsoft.com/office/drawing/2014/main" id="{F22347B8-A458-AB4D-FF94-DC7AF1143CE9}"/>
                </a:ext>
              </a:extLst>
            </p:cNvPr>
            <p:cNvGrpSpPr/>
            <p:nvPr/>
          </p:nvGrpSpPr>
          <p:grpSpPr>
            <a:xfrm>
              <a:off x="7369667" y="4285269"/>
              <a:ext cx="421009" cy="420835"/>
              <a:chOff x="7402162" y="4277598"/>
              <a:chExt cx="421009" cy="420835"/>
            </a:xfrm>
          </p:grpSpPr>
          <p:pic>
            <p:nvPicPr>
              <p:cNvPr id="36" name="Picture 35">
                <a:extLst>
                  <a:ext uri="{FF2B5EF4-FFF2-40B4-BE49-F238E27FC236}">
                    <a16:creationId xmlns:a16="http://schemas.microsoft.com/office/drawing/2014/main" id="{4C4DCC51-F565-A85F-1316-B3416DAE82C0}"/>
                  </a:ext>
                </a:extLst>
              </p:cNvPr>
              <p:cNvPicPr>
                <a:picLocks noChangeAspect="1"/>
              </p:cNvPicPr>
              <p:nvPr/>
            </p:nvPicPr>
            <p:blipFill>
              <a:blip r:embed="rId9" cstate="email">
                <a:duotone>
                  <a:prstClr val="black"/>
                  <a:srgbClr val="D9E0F4">
                    <a:tint val="45000"/>
                    <a:satMod val="400000"/>
                  </a:srgbClr>
                </a:duotone>
                <a:extLst>
                  <a:ext uri="{28A0092B-C50C-407E-A947-70E740481C1C}">
                    <a14:useLocalDpi xmlns:a14="http://schemas.microsoft.com/office/drawing/2010/main"/>
                  </a:ext>
                </a:extLst>
              </a:blip>
              <a:stretch>
                <a:fillRect/>
              </a:stretch>
            </p:blipFill>
            <p:spPr>
              <a:xfrm>
                <a:off x="7402162" y="4277598"/>
                <a:ext cx="421009" cy="420835"/>
              </a:xfrm>
              <a:prstGeom prst="rect">
                <a:avLst/>
              </a:prstGeom>
            </p:spPr>
          </p:pic>
          <p:sp>
            <p:nvSpPr>
              <p:cNvPr id="37" name="Rectangle: Rounded Corners 36">
                <a:extLst>
                  <a:ext uri="{FF2B5EF4-FFF2-40B4-BE49-F238E27FC236}">
                    <a16:creationId xmlns:a16="http://schemas.microsoft.com/office/drawing/2014/main" id="{F4C64ADD-C4A7-6C1F-89D6-0343906D7B98}"/>
                  </a:ext>
                </a:extLst>
              </p:cNvPr>
              <p:cNvSpPr/>
              <p:nvPr/>
            </p:nvSpPr>
            <p:spPr>
              <a:xfrm flipH="1">
                <a:off x="7537334" y="4355875"/>
                <a:ext cx="133607" cy="121536"/>
              </a:xfrm>
              <a:prstGeom prst="roundRect">
                <a:avLst>
                  <a:gd name="adj" fmla="val 4758"/>
                </a:avLst>
              </a:prstGeom>
              <a:solidFill>
                <a:srgbClr val="DEE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grpSp>
        <p:pic>
          <p:nvPicPr>
            <p:cNvPr id="35" name="Graphic 34" descr="Stream with solid fill">
              <a:extLst>
                <a:ext uri="{FF2B5EF4-FFF2-40B4-BE49-F238E27FC236}">
                  <a16:creationId xmlns:a16="http://schemas.microsoft.com/office/drawing/2014/main" id="{2285BCEC-F700-8EB0-AE3A-37BC18B42BAB}"/>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473777" y="4312757"/>
              <a:ext cx="200045" cy="200045"/>
            </a:xfrm>
            <a:prstGeom prst="rect">
              <a:avLst/>
            </a:prstGeom>
          </p:spPr>
        </p:pic>
      </p:grpSp>
      <p:cxnSp>
        <p:nvCxnSpPr>
          <p:cNvPr id="38" name="Straight Arrow Connector 1072">
            <a:extLst>
              <a:ext uri="{FF2B5EF4-FFF2-40B4-BE49-F238E27FC236}">
                <a16:creationId xmlns:a16="http://schemas.microsoft.com/office/drawing/2014/main" id="{181FFDA0-F67F-E0D1-39DB-D80FA173C11C}"/>
              </a:ext>
            </a:extLst>
          </p:cNvPr>
          <p:cNvCxnSpPr>
            <a:cxnSpLocks/>
          </p:cNvCxnSpPr>
          <p:nvPr/>
        </p:nvCxnSpPr>
        <p:spPr>
          <a:xfrm rot="16200000" flipH="1">
            <a:off x="3679601" y="2197827"/>
            <a:ext cx="2067474" cy="256693"/>
          </a:xfrm>
          <a:prstGeom prst="bentConnector2">
            <a:avLst/>
          </a:prstGeom>
          <a:noFill/>
          <a:ln w="6350" cap="flat" cmpd="sng" algn="ctr">
            <a:solidFill>
              <a:srgbClr val="747F8B"/>
            </a:solidFill>
            <a:prstDash val="dash"/>
            <a:miter lim="800000"/>
            <a:headEnd type="none" w="med" len="med"/>
            <a:tailEnd type="arrow" w="med" len="med"/>
          </a:ln>
          <a:effectLst/>
        </p:spPr>
      </p:cxnSp>
      <p:sp>
        <p:nvSpPr>
          <p:cNvPr id="39" name="Rectangle: Rounded Corners 38">
            <a:extLst>
              <a:ext uri="{FF2B5EF4-FFF2-40B4-BE49-F238E27FC236}">
                <a16:creationId xmlns:a16="http://schemas.microsoft.com/office/drawing/2014/main" id="{193F312A-A765-0BB7-6D1A-53C1A06F7790}"/>
              </a:ext>
            </a:extLst>
          </p:cNvPr>
          <p:cNvSpPr/>
          <p:nvPr/>
        </p:nvSpPr>
        <p:spPr>
          <a:xfrm>
            <a:off x="4071171" y="1573010"/>
            <a:ext cx="1562840" cy="238117"/>
          </a:xfrm>
          <a:prstGeom prst="roundRect">
            <a:avLst>
              <a:gd name="adj" fmla="val 4758"/>
            </a:avLst>
          </a:prstGeom>
          <a:solidFill>
            <a:srgbClr val="D9E0F4"/>
          </a:solidFill>
          <a:ln w="3175" cap="flat" cmpd="sng" algn="ctr">
            <a:solidFill>
              <a:schemeClr val="tx1">
                <a:lumMod val="90000"/>
                <a:lumOff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202C55"/>
                </a:solidFill>
                <a:effectLst/>
                <a:uLnTx/>
                <a:uFillTx/>
                <a:latin typeface="Calibri" panose="020F0502020204030204"/>
                <a:ea typeface="+mn-ea"/>
                <a:cs typeface="+mn-cs"/>
              </a:rPr>
              <a:t>Device signing CA </a:t>
            </a: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40" name="Rectangle: Rounded Corners 39">
            <a:extLst>
              <a:ext uri="{FF2B5EF4-FFF2-40B4-BE49-F238E27FC236}">
                <a16:creationId xmlns:a16="http://schemas.microsoft.com/office/drawing/2014/main" id="{7AE45317-2C5E-CB26-4637-A6400FB5127C}"/>
              </a:ext>
            </a:extLst>
          </p:cNvPr>
          <p:cNvSpPr/>
          <p:nvPr/>
        </p:nvSpPr>
        <p:spPr>
          <a:xfrm>
            <a:off x="4120031" y="1615074"/>
            <a:ext cx="1562840" cy="238117"/>
          </a:xfrm>
          <a:prstGeom prst="roundRect">
            <a:avLst>
              <a:gd name="adj" fmla="val 4758"/>
            </a:avLst>
          </a:prstGeom>
          <a:solidFill>
            <a:srgbClr val="D9E0F4"/>
          </a:solidFill>
          <a:ln w="3175" cap="flat" cmpd="sng" algn="ctr">
            <a:solidFill>
              <a:schemeClr val="tx1">
                <a:lumMod val="90000"/>
                <a:lumOff val="10000"/>
              </a:scheme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202C55"/>
                </a:solidFill>
                <a:effectLst/>
                <a:uLnTx/>
                <a:uFillTx/>
                <a:latin typeface="Calibri" panose="020F0502020204030204"/>
                <a:ea typeface="+mn-ea"/>
                <a:cs typeface="+mn-cs"/>
              </a:rPr>
              <a:t>Intermediate CA </a:t>
            </a: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B75B00E9-E165-0527-0572-3359EF13FFCD}"/>
              </a:ext>
            </a:extLst>
          </p:cNvPr>
          <p:cNvSpPr txBox="1"/>
          <p:nvPr/>
        </p:nvSpPr>
        <p:spPr>
          <a:xfrm>
            <a:off x="2420054" y="2978295"/>
            <a:ext cx="2293284" cy="4770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H" sz="1400" b="1" i="0" u="none" strike="noStrike" kern="0" cap="none" spc="0" normalizeH="0" baseline="0" noProof="0">
                <a:ln>
                  <a:noFill/>
                </a:ln>
                <a:effectLst/>
                <a:uLnTx/>
                <a:uFillTx/>
              </a:rPr>
              <a:t>Setup, </a:t>
            </a:r>
            <a:r>
              <a:rPr kumimoji="0" lang="fr-CH" sz="1100" b="0" i="0" u="none" strike="noStrike" kern="0" cap="none" spc="0" normalizeH="0" baseline="0" noProof="0" err="1">
                <a:ln>
                  <a:noFill/>
                </a:ln>
                <a:effectLst/>
                <a:uLnTx/>
                <a:uFillTx/>
              </a:rPr>
              <a:t>customer</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register</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its</a:t>
            </a:r>
            <a:r>
              <a:rPr kumimoji="0" lang="fr-CH" sz="1100" b="0" i="0" u="none" strike="noStrike" kern="0" cap="none" spc="0" normalizeH="0" baseline="0" noProof="0">
                <a:ln>
                  <a:noFill/>
                </a:ln>
                <a:effectLst/>
                <a:uLnTx/>
                <a:uFillTx/>
              </a:rPr>
              <a:t> CA in </a:t>
            </a:r>
            <a:r>
              <a:rPr kumimoji="0" lang="fr-CH" sz="1100" b="0" i="0" u="none" strike="noStrike" kern="0" cap="none" spc="0" normalizeH="0" baseline="0" noProof="0" err="1">
                <a:ln>
                  <a:noFill/>
                </a:ln>
                <a:effectLst/>
                <a:uLnTx/>
                <a:uFillTx/>
              </a:rPr>
              <a:t>its</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device</a:t>
            </a:r>
            <a:r>
              <a:rPr kumimoji="0" lang="fr-CH" sz="1100" b="0" i="0" u="none" strike="noStrike" kern="0" cap="none" spc="0" normalizeH="0" baseline="0" noProof="0">
                <a:ln>
                  <a:noFill/>
                </a:ln>
                <a:effectLst/>
                <a:uLnTx/>
                <a:uFillTx/>
              </a:rPr>
              <a:t> management platforms. </a:t>
            </a:r>
            <a:endParaRPr kumimoji="0" lang="en-CH" sz="1000" b="0" i="0" u="none" strike="noStrike" kern="0" cap="none" spc="0" normalizeH="0" baseline="0" noProof="0">
              <a:ln>
                <a:noFill/>
              </a:ln>
              <a:effectLst/>
              <a:uLnTx/>
              <a:uFillTx/>
            </a:endParaRPr>
          </a:p>
        </p:txBody>
      </p:sp>
      <p:grpSp>
        <p:nvGrpSpPr>
          <p:cNvPr id="42" name="Group 41">
            <a:extLst>
              <a:ext uri="{FF2B5EF4-FFF2-40B4-BE49-F238E27FC236}">
                <a16:creationId xmlns:a16="http://schemas.microsoft.com/office/drawing/2014/main" id="{939E2A82-2C35-E603-B7A8-BB7805A41AC7}"/>
              </a:ext>
            </a:extLst>
          </p:cNvPr>
          <p:cNvGrpSpPr/>
          <p:nvPr/>
        </p:nvGrpSpPr>
        <p:grpSpPr>
          <a:xfrm>
            <a:off x="4758108" y="2067891"/>
            <a:ext cx="325996" cy="339739"/>
            <a:chOff x="7369667" y="4285269"/>
            <a:chExt cx="421009" cy="420835"/>
          </a:xfrm>
        </p:grpSpPr>
        <p:grpSp>
          <p:nvGrpSpPr>
            <p:cNvPr id="43" name="Group 42">
              <a:extLst>
                <a:ext uri="{FF2B5EF4-FFF2-40B4-BE49-F238E27FC236}">
                  <a16:creationId xmlns:a16="http://schemas.microsoft.com/office/drawing/2014/main" id="{C940E21A-EE93-8706-1E0B-2D0DE68E7815}"/>
                </a:ext>
              </a:extLst>
            </p:cNvPr>
            <p:cNvGrpSpPr/>
            <p:nvPr/>
          </p:nvGrpSpPr>
          <p:grpSpPr>
            <a:xfrm>
              <a:off x="7369667" y="4285269"/>
              <a:ext cx="421009" cy="420835"/>
              <a:chOff x="7402162" y="4277598"/>
              <a:chExt cx="421009" cy="420835"/>
            </a:xfrm>
          </p:grpSpPr>
          <p:pic>
            <p:nvPicPr>
              <p:cNvPr id="45" name="Picture 44">
                <a:extLst>
                  <a:ext uri="{FF2B5EF4-FFF2-40B4-BE49-F238E27FC236}">
                    <a16:creationId xmlns:a16="http://schemas.microsoft.com/office/drawing/2014/main" id="{299C4D25-C48F-5920-55D7-EBAFC0E9AA2A}"/>
                  </a:ext>
                </a:extLst>
              </p:cNvPr>
              <p:cNvPicPr>
                <a:picLocks noChangeAspect="1"/>
              </p:cNvPicPr>
              <p:nvPr/>
            </p:nvPicPr>
            <p:blipFill>
              <a:blip r:embed="rId5" cstate="email">
                <a:duotone>
                  <a:prstClr val="black"/>
                  <a:srgbClr val="D9E0F4">
                    <a:tint val="45000"/>
                    <a:satMod val="400000"/>
                  </a:srgbClr>
                </a:duotone>
                <a:extLst>
                  <a:ext uri="{28A0092B-C50C-407E-A947-70E740481C1C}">
                    <a14:useLocalDpi xmlns:a14="http://schemas.microsoft.com/office/drawing/2010/main"/>
                  </a:ext>
                </a:extLst>
              </a:blip>
              <a:stretch>
                <a:fillRect/>
              </a:stretch>
            </p:blipFill>
            <p:spPr>
              <a:xfrm>
                <a:off x="7402162" y="4277598"/>
                <a:ext cx="421009" cy="420835"/>
              </a:xfrm>
              <a:prstGeom prst="rect">
                <a:avLst/>
              </a:prstGeom>
            </p:spPr>
          </p:pic>
          <p:sp>
            <p:nvSpPr>
              <p:cNvPr id="46" name="Rectangle: Rounded Corners 45">
                <a:extLst>
                  <a:ext uri="{FF2B5EF4-FFF2-40B4-BE49-F238E27FC236}">
                    <a16:creationId xmlns:a16="http://schemas.microsoft.com/office/drawing/2014/main" id="{E6ECDFFD-C034-6E4A-29FF-1A271E4CD325}"/>
                  </a:ext>
                </a:extLst>
              </p:cNvPr>
              <p:cNvSpPr/>
              <p:nvPr/>
            </p:nvSpPr>
            <p:spPr>
              <a:xfrm flipH="1">
                <a:off x="7537334" y="4355875"/>
                <a:ext cx="133607" cy="121536"/>
              </a:xfrm>
              <a:prstGeom prst="roundRect">
                <a:avLst>
                  <a:gd name="adj" fmla="val 4758"/>
                </a:avLst>
              </a:prstGeom>
              <a:solidFill>
                <a:srgbClr val="DEE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grpSp>
        <p:pic>
          <p:nvPicPr>
            <p:cNvPr id="44" name="Graphic 43" descr="Stream with solid fill">
              <a:extLst>
                <a:ext uri="{FF2B5EF4-FFF2-40B4-BE49-F238E27FC236}">
                  <a16:creationId xmlns:a16="http://schemas.microsoft.com/office/drawing/2014/main" id="{DBCAC73D-FD8F-E89B-C4B1-3097B443FBAF}"/>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464834" y="4292240"/>
              <a:ext cx="246221" cy="246221"/>
            </a:xfrm>
            <a:prstGeom prst="rect">
              <a:avLst/>
            </a:prstGeom>
          </p:spPr>
        </p:pic>
      </p:grpSp>
      <p:sp>
        <p:nvSpPr>
          <p:cNvPr id="47" name="TextBox 46">
            <a:extLst>
              <a:ext uri="{FF2B5EF4-FFF2-40B4-BE49-F238E27FC236}">
                <a16:creationId xmlns:a16="http://schemas.microsoft.com/office/drawing/2014/main" id="{AA19F2E7-F9B5-0C16-E4B3-D8F1DD2E3A78}"/>
              </a:ext>
            </a:extLst>
          </p:cNvPr>
          <p:cNvSpPr txBox="1"/>
          <p:nvPr/>
        </p:nvSpPr>
        <p:spPr>
          <a:xfrm>
            <a:off x="959327" y="4225121"/>
            <a:ext cx="4300644"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H" sz="1400" b="1" i="0" u="none" strike="noStrike" kern="0" cap="none" spc="0" normalizeH="0" baseline="0" noProof="0">
                <a:ln>
                  <a:noFill/>
                </a:ln>
                <a:effectLst/>
                <a:uLnTx/>
                <a:uFillTx/>
              </a:rPr>
              <a:t>2. </a:t>
            </a:r>
            <a:r>
              <a:rPr kumimoji="0" lang="fr-CH" sz="1100" b="0" i="0" u="none" strike="noStrike" kern="0" cap="none" spc="0" normalizeH="0" baseline="0" noProof="0" err="1">
                <a:ln>
                  <a:noFill/>
                </a:ln>
                <a:effectLst/>
                <a:uLnTx/>
                <a:uFillTx/>
              </a:rPr>
              <a:t>Device</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connect</a:t>
            </a:r>
            <a:r>
              <a:rPr kumimoji="0" lang="fr-CH" sz="1100" b="0" i="0" u="none" strike="noStrike" kern="0" cap="none" spc="0" normalizeH="0" baseline="0" noProof="0">
                <a:ln>
                  <a:noFill/>
                </a:ln>
                <a:effectLst/>
                <a:uLnTx/>
                <a:uFillTx/>
              </a:rPr>
              <a:t> to </a:t>
            </a:r>
            <a:r>
              <a:rPr kumimoji="0" lang="fr-CH" sz="1100" b="0" i="0" u="none" strike="noStrike" kern="0" cap="none" spc="0" normalizeH="0" baseline="0" noProof="0" err="1">
                <a:ln>
                  <a:noFill/>
                </a:ln>
                <a:effectLst/>
                <a:uLnTx/>
                <a:uFillTx/>
              </a:rPr>
              <a:t>customer</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Device</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Mgt</a:t>
            </a:r>
            <a:r>
              <a:rPr kumimoji="0" lang="fr-CH" sz="1100" b="0" i="0" u="none" strike="noStrike" kern="0" cap="none" spc="0" normalizeH="0" baseline="0" noProof="0">
                <a:ln>
                  <a:noFill/>
                </a:ln>
                <a:effectLst/>
                <a:uLnTx/>
                <a:uFillTx/>
              </a:rPr>
              <a:t> platform </a:t>
            </a:r>
            <a:r>
              <a:rPr kumimoji="0" lang="fr-CH" sz="1100" b="0" i="0" u="none" strike="noStrike" kern="0" cap="none" spc="0" normalizeH="0" baseline="0" noProof="0" err="1">
                <a:ln>
                  <a:noFill/>
                </a:ln>
                <a:effectLst/>
                <a:uLnTx/>
                <a:uFillTx/>
              </a:rPr>
              <a:t>using</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device</a:t>
            </a:r>
            <a:r>
              <a:rPr kumimoji="0" lang="fr-CH" sz="1100" b="0" i="0" u="none" strike="noStrike" kern="0" cap="none" spc="0" normalizeH="0" baseline="0" noProof="0">
                <a:ln>
                  <a:noFill/>
                </a:ln>
                <a:effectLst/>
                <a:uLnTx/>
                <a:uFillTx/>
              </a:rPr>
              <a:t> ECC608 </a:t>
            </a:r>
            <a:r>
              <a:rPr kumimoji="0" lang="fr-CH" sz="1100" b="0" i="0" u="none" strike="noStrike" kern="0" cap="none" spc="0" normalizeH="0" baseline="0" noProof="0" err="1">
                <a:ln>
                  <a:noFill/>
                </a:ln>
                <a:effectLst/>
                <a:uLnTx/>
                <a:uFillTx/>
              </a:rPr>
              <a:t>private</a:t>
            </a:r>
            <a:r>
              <a:rPr kumimoji="0" lang="fr-CH" sz="1100" b="0" i="0" u="none" strike="noStrike" kern="0" cap="none" spc="0" normalizeH="0" baseline="0" noProof="0">
                <a:ln>
                  <a:noFill/>
                </a:ln>
                <a:effectLst/>
                <a:uLnTx/>
                <a:uFillTx/>
              </a:rPr>
              <a:t> key and </a:t>
            </a:r>
            <a:r>
              <a:rPr kumimoji="0" lang="fr-CH" sz="1100" b="0" i="0" u="none" strike="noStrike" kern="0" cap="none" spc="0" normalizeH="0" baseline="0" noProof="0" err="1">
                <a:ln>
                  <a:noFill/>
                </a:ln>
                <a:effectLst/>
                <a:uLnTx/>
                <a:uFillTx/>
              </a:rPr>
              <a:t>its</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certificate</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Device</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is</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authenticated</a:t>
            </a:r>
            <a:r>
              <a:rPr kumimoji="0" lang="fr-CH" sz="1100" b="0" i="0" u="none" strike="noStrike" kern="0" cap="none" spc="0" normalizeH="0" baseline="0" noProof="0">
                <a:ln>
                  <a:noFill/>
                </a:ln>
                <a:effectLst/>
                <a:uLnTx/>
                <a:uFillTx/>
              </a:rPr>
              <a:t> by </a:t>
            </a:r>
            <a:r>
              <a:rPr kumimoji="0" lang="fr-CH" sz="1100" b="0" i="0" u="none" strike="noStrike" kern="0" cap="none" spc="0" normalizeH="0" baseline="0" noProof="0" err="1">
                <a:ln>
                  <a:noFill/>
                </a:ln>
                <a:effectLst/>
                <a:uLnTx/>
                <a:uFillTx/>
              </a:rPr>
              <a:t>registered</a:t>
            </a:r>
            <a:r>
              <a:rPr kumimoji="0" lang="fr-CH" sz="1100" b="0" i="0" u="none" strike="noStrike" kern="0" cap="none" spc="0" normalizeH="0" baseline="0" noProof="0">
                <a:ln>
                  <a:noFill/>
                </a:ln>
                <a:effectLst/>
                <a:uLnTx/>
                <a:uFillTx/>
              </a:rPr>
              <a:t> CA.</a:t>
            </a:r>
            <a:endParaRPr kumimoji="0" lang="fr-CH" sz="1000" b="0" i="0" u="none" strike="noStrike" kern="0" cap="none" spc="0" normalizeH="0" baseline="0" noProof="0">
              <a:ln>
                <a:noFill/>
              </a:ln>
              <a:effectLst/>
              <a:uLnTx/>
              <a:uFillTx/>
            </a:endParaRPr>
          </a:p>
        </p:txBody>
      </p:sp>
      <p:cxnSp>
        <p:nvCxnSpPr>
          <p:cNvPr id="48" name="Straight Arrow Connector 1072">
            <a:extLst>
              <a:ext uri="{FF2B5EF4-FFF2-40B4-BE49-F238E27FC236}">
                <a16:creationId xmlns:a16="http://schemas.microsoft.com/office/drawing/2014/main" id="{AE8A3696-95AB-1923-86B2-E1DC5F99CE11}"/>
              </a:ext>
            </a:extLst>
          </p:cNvPr>
          <p:cNvCxnSpPr>
            <a:cxnSpLocks/>
            <a:stCxn id="45" idx="3"/>
            <a:endCxn id="24" idx="0"/>
          </p:cNvCxnSpPr>
          <p:nvPr/>
        </p:nvCxnSpPr>
        <p:spPr>
          <a:xfrm>
            <a:off x="5084104" y="2237761"/>
            <a:ext cx="2497181" cy="1704173"/>
          </a:xfrm>
          <a:prstGeom prst="bentConnector2">
            <a:avLst/>
          </a:prstGeom>
          <a:noFill/>
          <a:ln w="6350" cap="flat" cmpd="sng" algn="ctr">
            <a:solidFill>
              <a:srgbClr val="747F8B"/>
            </a:solidFill>
            <a:prstDash val="solid"/>
            <a:miter lim="800000"/>
            <a:headEnd type="none" w="med" len="med"/>
            <a:tailEnd type="arrow" w="med" len="med"/>
          </a:ln>
          <a:effectLst/>
        </p:spPr>
      </p:cxnSp>
      <p:sp>
        <p:nvSpPr>
          <p:cNvPr id="49" name="Freeform 199">
            <a:extLst>
              <a:ext uri="{FF2B5EF4-FFF2-40B4-BE49-F238E27FC236}">
                <a16:creationId xmlns:a16="http://schemas.microsoft.com/office/drawing/2014/main" id="{20797CF3-90F4-5785-9987-0D2E73F0B8C8}"/>
              </a:ext>
            </a:extLst>
          </p:cNvPr>
          <p:cNvSpPr>
            <a:spLocks noChangeArrowheads="1"/>
          </p:cNvSpPr>
          <p:nvPr/>
        </p:nvSpPr>
        <p:spPr bwMode="auto">
          <a:xfrm>
            <a:off x="6642987" y="1907241"/>
            <a:ext cx="1880802" cy="958432"/>
          </a:xfrm>
          <a:custGeom>
            <a:avLst/>
            <a:gdLst>
              <a:gd name="T0" fmla="*/ 855 w 1040"/>
              <a:gd name="T1" fmla="*/ 176 h 546"/>
              <a:gd name="T2" fmla="*/ 855 w 1040"/>
              <a:gd name="T3" fmla="*/ 176 h 546"/>
              <a:gd name="T4" fmla="*/ 830 w 1040"/>
              <a:gd name="T5" fmla="*/ 184 h 546"/>
              <a:gd name="T6" fmla="*/ 830 w 1040"/>
              <a:gd name="T7" fmla="*/ 184 h 546"/>
              <a:gd name="T8" fmla="*/ 645 w 1040"/>
              <a:gd name="T9" fmla="*/ 0 h 546"/>
              <a:gd name="T10" fmla="*/ 486 w 1040"/>
              <a:gd name="T11" fmla="*/ 75 h 546"/>
              <a:gd name="T12" fmla="*/ 369 w 1040"/>
              <a:gd name="T13" fmla="*/ 8 h 546"/>
              <a:gd name="T14" fmla="*/ 226 w 1040"/>
              <a:gd name="T15" fmla="*/ 142 h 546"/>
              <a:gd name="T16" fmla="*/ 226 w 1040"/>
              <a:gd name="T17" fmla="*/ 159 h 546"/>
              <a:gd name="T18" fmla="*/ 201 w 1040"/>
              <a:gd name="T19" fmla="*/ 151 h 546"/>
              <a:gd name="T20" fmla="*/ 0 w 1040"/>
              <a:gd name="T21" fmla="*/ 352 h 546"/>
              <a:gd name="T22" fmla="*/ 201 w 1040"/>
              <a:gd name="T23" fmla="*/ 545 h 546"/>
              <a:gd name="T24" fmla="*/ 855 w 1040"/>
              <a:gd name="T25" fmla="*/ 545 h 546"/>
              <a:gd name="T26" fmla="*/ 1039 w 1040"/>
              <a:gd name="T27" fmla="*/ 361 h 546"/>
              <a:gd name="T28" fmla="*/ 855 w 1040"/>
              <a:gd name="T29" fmla="*/ 17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0" h="546">
                <a:moveTo>
                  <a:pt x="855" y="176"/>
                </a:moveTo>
                <a:lnTo>
                  <a:pt x="855" y="176"/>
                </a:lnTo>
                <a:cubicBezTo>
                  <a:pt x="846" y="176"/>
                  <a:pt x="838" y="176"/>
                  <a:pt x="830" y="184"/>
                </a:cubicBezTo>
                <a:lnTo>
                  <a:pt x="830" y="184"/>
                </a:lnTo>
                <a:cubicBezTo>
                  <a:pt x="830" y="75"/>
                  <a:pt x="746" y="0"/>
                  <a:pt x="645" y="0"/>
                </a:cubicBezTo>
                <a:cubicBezTo>
                  <a:pt x="578" y="0"/>
                  <a:pt x="520" y="25"/>
                  <a:pt x="486" y="75"/>
                </a:cubicBezTo>
                <a:cubicBezTo>
                  <a:pt x="461" y="33"/>
                  <a:pt x="419" y="8"/>
                  <a:pt x="369" y="8"/>
                </a:cubicBezTo>
                <a:cubicBezTo>
                  <a:pt x="293" y="8"/>
                  <a:pt x="226" y="67"/>
                  <a:pt x="226" y="142"/>
                </a:cubicBezTo>
                <a:cubicBezTo>
                  <a:pt x="226" y="151"/>
                  <a:pt x="226" y="151"/>
                  <a:pt x="226" y="159"/>
                </a:cubicBezTo>
                <a:cubicBezTo>
                  <a:pt x="218" y="159"/>
                  <a:pt x="209" y="151"/>
                  <a:pt x="201" y="151"/>
                </a:cubicBezTo>
                <a:cubicBezTo>
                  <a:pt x="92" y="151"/>
                  <a:pt x="0" y="243"/>
                  <a:pt x="0" y="352"/>
                </a:cubicBezTo>
                <a:cubicBezTo>
                  <a:pt x="0" y="461"/>
                  <a:pt x="92" y="545"/>
                  <a:pt x="201" y="545"/>
                </a:cubicBezTo>
                <a:cubicBezTo>
                  <a:pt x="268" y="545"/>
                  <a:pt x="788" y="545"/>
                  <a:pt x="855" y="545"/>
                </a:cubicBezTo>
                <a:cubicBezTo>
                  <a:pt x="956" y="545"/>
                  <a:pt x="1039" y="461"/>
                  <a:pt x="1039" y="361"/>
                </a:cubicBezTo>
                <a:cubicBezTo>
                  <a:pt x="1039" y="260"/>
                  <a:pt x="956" y="176"/>
                  <a:pt x="855" y="176"/>
                </a:cubicBezTo>
              </a:path>
            </a:pathLst>
          </a:custGeom>
          <a:solidFill>
            <a:srgbClr val="D9E0F4"/>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900" b="0" i="0" u="none" strike="noStrike" kern="0" cap="none" spc="0" normalizeH="0" baseline="0" noProof="0">
              <a:ln>
                <a:noFill/>
              </a:ln>
              <a:solidFill>
                <a:srgbClr val="202C55"/>
              </a:solidFill>
              <a:effectLst/>
              <a:uLnTx/>
              <a:uFillTx/>
            </a:endParaRPr>
          </a:p>
        </p:txBody>
      </p:sp>
      <p:sp>
        <p:nvSpPr>
          <p:cNvPr id="50" name="CuadroTexto 395">
            <a:extLst>
              <a:ext uri="{FF2B5EF4-FFF2-40B4-BE49-F238E27FC236}">
                <a16:creationId xmlns:a16="http://schemas.microsoft.com/office/drawing/2014/main" id="{489B97AA-D95D-63EA-A1A6-445293BDE142}"/>
              </a:ext>
            </a:extLst>
          </p:cNvPr>
          <p:cNvSpPr txBox="1"/>
          <p:nvPr/>
        </p:nvSpPr>
        <p:spPr>
          <a:xfrm flipH="1">
            <a:off x="6781924" y="2350350"/>
            <a:ext cx="1598722" cy="276999"/>
          </a:xfrm>
          <a:prstGeom prst="rect">
            <a:avLst/>
          </a:prstGeom>
          <a:noFill/>
        </p:spPr>
        <p:txBody>
          <a:bodyPr wrap="square" rtlCol="0">
            <a:spAutoFit/>
          </a:bodyPr>
          <a:lstStyle/>
          <a:p>
            <a:pPr algn="ctr" defTabSz="914400"/>
            <a:r>
              <a:rPr lang="en-US" sz="1200" b="1" err="1">
                <a:latin typeface="Poppins SemiBold" pitchFamily="2" charset="77"/>
                <a:ea typeface="Lato Semibold" panose="020F0502020204030203" pitchFamily="34" charset="0"/>
                <a:cs typeface="Poppins SemiBold" pitchFamily="2" charset="77"/>
              </a:rPr>
              <a:t>keySTREAM</a:t>
            </a:r>
            <a:endParaRPr lang="en-US" sz="1200" b="1">
              <a:latin typeface="Poppins SemiBold" pitchFamily="2" charset="77"/>
              <a:ea typeface="Lato Semibold" panose="020F0502020204030203" pitchFamily="34" charset="0"/>
              <a:cs typeface="Poppins SemiBold" pitchFamily="2" charset="77"/>
            </a:endParaRPr>
          </a:p>
        </p:txBody>
      </p:sp>
      <p:cxnSp>
        <p:nvCxnSpPr>
          <p:cNvPr id="51" name="Straight Arrow Connector 1072">
            <a:extLst>
              <a:ext uri="{FF2B5EF4-FFF2-40B4-BE49-F238E27FC236}">
                <a16:creationId xmlns:a16="http://schemas.microsoft.com/office/drawing/2014/main" id="{82978EF9-B499-760D-BE33-ECD80886550B}"/>
              </a:ext>
            </a:extLst>
          </p:cNvPr>
          <p:cNvCxnSpPr>
            <a:cxnSpLocks/>
            <a:stCxn id="15" idx="2"/>
            <a:endCxn id="36" idx="2"/>
          </p:cNvCxnSpPr>
          <p:nvPr/>
        </p:nvCxnSpPr>
        <p:spPr>
          <a:xfrm rot="10800000">
            <a:off x="5243638" y="4267507"/>
            <a:ext cx="1115274" cy="1622051"/>
          </a:xfrm>
          <a:prstGeom prst="bentConnector2">
            <a:avLst/>
          </a:prstGeom>
          <a:noFill/>
          <a:ln w="6350" cap="flat" cmpd="sng" algn="ctr">
            <a:solidFill>
              <a:srgbClr val="747F8B"/>
            </a:solidFill>
            <a:prstDash val="solid"/>
            <a:miter lim="800000"/>
            <a:headEnd type="none" w="med" len="med"/>
            <a:tailEnd type="arrow" w="med" len="med"/>
          </a:ln>
          <a:effectLst/>
        </p:spPr>
      </p:cxnSp>
      <p:sp>
        <p:nvSpPr>
          <p:cNvPr id="52" name="Rectangle: Rounded Corners 51">
            <a:extLst>
              <a:ext uri="{FF2B5EF4-FFF2-40B4-BE49-F238E27FC236}">
                <a16:creationId xmlns:a16="http://schemas.microsoft.com/office/drawing/2014/main" id="{95441DF3-F58A-C07C-CD71-3D5C1DFEC60B}"/>
              </a:ext>
            </a:extLst>
          </p:cNvPr>
          <p:cNvSpPr/>
          <p:nvPr/>
        </p:nvSpPr>
        <p:spPr>
          <a:xfrm>
            <a:off x="4120031" y="1148950"/>
            <a:ext cx="1527200" cy="178298"/>
          </a:xfrm>
          <a:prstGeom prst="roundRect">
            <a:avLst>
              <a:gd name="adj" fmla="val 4758"/>
            </a:avLst>
          </a:prstGeom>
          <a:solidFill>
            <a:srgbClr val="D9E0F4"/>
          </a:solidFill>
          <a:ln w="3175" cap="flat" cmpd="sng" algn="ctr">
            <a:solidFill>
              <a:schemeClr val="tx1">
                <a:lumMod val="90000"/>
                <a:lumOff val="10000"/>
              </a:scheme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202C55"/>
                </a:solidFill>
                <a:effectLst/>
                <a:uLnTx/>
                <a:uFillTx/>
                <a:latin typeface="Calibri" panose="020F0502020204030204"/>
                <a:ea typeface="+mn-ea"/>
                <a:cs typeface="+mn-cs"/>
              </a:rPr>
              <a:t>Root CA</a:t>
            </a: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pic>
        <p:nvPicPr>
          <p:cNvPr id="53" name="Picture 6" descr="Matter (previously Project Chip)">
            <a:extLst>
              <a:ext uri="{FF2B5EF4-FFF2-40B4-BE49-F238E27FC236}">
                <a16:creationId xmlns:a16="http://schemas.microsoft.com/office/drawing/2014/main" id="{B1F4F242-9BCE-B3DF-978D-3533EDF2960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870801" y="3193380"/>
            <a:ext cx="678309" cy="325023"/>
          </a:xfrm>
          <a:prstGeom prst="rect">
            <a:avLst/>
          </a:prstGeom>
          <a:noFill/>
          <a:extLst>
            <a:ext uri="{909E8E84-426E-40DD-AFC4-6F175D3DCCD1}">
              <a14:hiddenFill xmlns:a14="http://schemas.microsoft.com/office/drawing/2010/main">
                <a:solidFill>
                  <a:srgbClr val="FFFFFF"/>
                </a:solidFill>
              </a14:hiddenFill>
            </a:ext>
          </a:extLst>
        </p:spPr>
      </p:pic>
      <p:pic>
        <p:nvPicPr>
          <p:cNvPr id="54" name="Image 11">
            <a:extLst>
              <a:ext uri="{FF2B5EF4-FFF2-40B4-BE49-F238E27FC236}">
                <a16:creationId xmlns:a16="http://schemas.microsoft.com/office/drawing/2014/main" id="{97890CC2-C64C-BC12-C038-4EF852FDFF7D}"/>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906243" y="2891496"/>
            <a:ext cx="1082607" cy="1082607"/>
          </a:xfrm>
          <a:prstGeom prst="rect">
            <a:avLst/>
          </a:prstGeom>
        </p:spPr>
      </p:pic>
      <p:pic>
        <p:nvPicPr>
          <p:cNvPr id="55" name="Graphic 54" descr="Server with solid fill">
            <a:extLst>
              <a:ext uri="{FF2B5EF4-FFF2-40B4-BE49-F238E27FC236}">
                <a16:creationId xmlns:a16="http://schemas.microsoft.com/office/drawing/2014/main" id="{4F764A76-96D4-E402-791C-BB4A1525BB55}"/>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665014" y="3455349"/>
            <a:ext cx="498560" cy="498560"/>
          </a:xfrm>
          <a:prstGeom prst="rect">
            <a:avLst/>
          </a:prstGeom>
        </p:spPr>
      </p:pic>
      <p:pic>
        <p:nvPicPr>
          <p:cNvPr id="56" name="Image 15">
            <a:extLst>
              <a:ext uri="{FF2B5EF4-FFF2-40B4-BE49-F238E27FC236}">
                <a16:creationId xmlns:a16="http://schemas.microsoft.com/office/drawing/2014/main" id="{B4C7299B-AD80-9671-A318-0DED78C5EFB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205839" y="2432917"/>
            <a:ext cx="1132347" cy="1132347"/>
          </a:xfrm>
          <a:prstGeom prst="rect">
            <a:avLst/>
          </a:prstGeom>
        </p:spPr>
      </p:pic>
      <p:sp>
        <p:nvSpPr>
          <p:cNvPr id="57" name="Arrow: Up-Down 56">
            <a:extLst>
              <a:ext uri="{FF2B5EF4-FFF2-40B4-BE49-F238E27FC236}">
                <a16:creationId xmlns:a16="http://schemas.microsoft.com/office/drawing/2014/main" id="{F595583D-BBD9-991D-4CE4-5AE920DB3747}"/>
              </a:ext>
            </a:extLst>
          </p:cNvPr>
          <p:cNvSpPr/>
          <p:nvPr/>
        </p:nvSpPr>
        <p:spPr>
          <a:xfrm>
            <a:off x="5348308" y="3657600"/>
            <a:ext cx="269826" cy="1704173"/>
          </a:xfrm>
          <a:prstGeom prst="upDownArrow">
            <a:avLst/>
          </a:prstGeom>
          <a:solidFill>
            <a:srgbClr val="FFFFFF"/>
          </a:solidFill>
          <a:ln w="19050" cap="flat" cmpd="sng" algn="ctr">
            <a:solidFill>
              <a:srgbClr val="2CA3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A75416A9-AAAD-0B44-A778-C913AB79B41B}"/>
              </a:ext>
            </a:extLst>
          </p:cNvPr>
          <p:cNvSpPr>
            <a:spLocks noGrp="1"/>
          </p:cNvSpPr>
          <p:nvPr>
            <p:ph type="sldNum" sz="quarter" idx="4"/>
          </p:nvPr>
        </p:nvSpPr>
        <p:spPr/>
        <p:txBody>
          <a:bodyPr/>
          <a:lstStyle/>
          <a:p>
            <a:fld id="{4081AA82-C1C2-924B-B843-6C0FB13ED72E}" type="slidenum">
              <a:rPr lang="en-US" smtClean="0"/>
              <a:t>37</a:t>
            </a:fld>
            <a:endParaRPr lang="en-US"/>
          </a:p>
        </p:txBody>
      </p:sp>
    </p:spTree>
    <p:extLst>
      <p:ext uri="{BB962C8B-B14F-4D97-AF65-F5344CB8AC3E}">
        <p14:creationId xmlns:p14="http://schemas.microsoft.com/office/powerpoint/2010/main" val="427397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3"/>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1"/>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3"/>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11" grpId="0" animBg="1"/>
      <p:bldP spid="12" grpId="0" animBg="1"/>
      <p:bldP spid="13" grpId="0" animBg="1"/>
      <p:bldP spid="14" grpId="0" animBg="1"/>
      <p:bldP spid="15" grpId="0" animBg="1"/>
      <p:bldP spid="20" grpId="0"/>
      <p:bldP spid="47" grpId="0"/>
      <p:bldP spid="57"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992A-1929-2044-5E6F-FC871DC0A440}"/>
              </a:ext>
            </a:extLst>
          </p:cNvPr>
          <p:cNvSpPr>
            <a:spLocks noGrp="1"/>
          </p:cNvSpPr>
          <p:nvPr>
            <p:ph type="title"/>
          </p:nvPr>
        </p:nvSpPr>
        <p:spPr>
          <a:xfrm>
            <a:off x="5192486" y="2034289"/>
            <a:ext cx="6127287" cy="1591386"/>
          </a:xfrm>
        </p:spPr>
        <p:txBody>
          <a:bodyPr/>
          <a:lstStyle/>
          <a:p>
            <a:r>
              <a:rPr lang="en-US"/>
              <a:t>Root CA and custom public key infrastructure (PKI)</a:t>
            </a:r>
          </a:p>
        </p:txBody>
      </p:sp>
      <p:sp>
        <p:nvSpPr>
          <p:cNvPr id="3" name="Text Placeholder 2">
            <a:extLst>
              <a:ext uri="{FF2B5EF4-FFF2-40B4-BE49-F238E27FC236}">
                <a16:creationId xmlns:a16="http://schemas.microsoft.com/office/drawing/2014/main" id="{352A9B23-C590-787E-729D-3EA348C81670}"/>
              </a:ext>
            </a:extLst>
          </p:cNvPr>
          <p:cNvSpPr>
            <a:spLocks noGrp="1"/>
          </p:cNvSpPr>
          <p:nvPr>
            <p:ph type="body" idx="1"/>
          </p:nvPr>
        </p:nvSpPr>
        <p:spPr/>
        <p:txBody>
          <a:bodyPr/>
          <a:lstStyle/>
          <a:p>
            <a:r>
              <a:rPr lang="en-US"/>
              <a:t>Setting the chain of trust</a:t>
            </a:r>
          </a:p>
        </p:txBody>
      </p:sp>
    </p:spTree>
    <p:extLst>
      <p:ext uri="{BB962C8B-B14F-4D97-AF65-F5344CB8AC3E}">
        <p14:creationId xmlns:p14="http://schemas.microsoft.com/office/powerpoint/2010/main" val="460453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7D5C5-3001-1E14-E539-DC7C72DE3C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A3131A-864C-DD9A-8A74-63A739BC4990}"/>
              </a:ext>
            </a:extLst>
          </p:cNvPr>
          <p:cNvSpPr>
            <a:spLocks noGrp="1"/>
          </p:cNvSpPr>
          <p:nvPr>
            <p:ph type="title"/>
          </p:nvPr>
        </p:nvSpPr>
        <p:spPr>
          <a:xfrm>
            <a:off x="5461991" y="3052916"/>
            <a:ext cx="6339695" cy="1591386"/>
          </a:xfrm>
        </p:spPr>
        <p:txBody>
          <a:bodyPr/>
          <a:lstStyle/>
          <a:p>
            <a:r>
              <a:rPr lang="en-US"/>
              <a:t>Let’s implement your </a:t>
            </a:r>
            <a:r>
              <a:rPr lang="en-US" err="1"/>
              <a:t>rootCA</a:t>
            </a:r>
            <a:r>
              <a:rPr lang="en-US"/>
              <a:t> and custom PKI</a:t>
            </a:r>
            <a:br>
              <a:rPr lang="en-US"/>
            </a:br>
            <a:r>
              <a:rPr lang="en-US"/>
              <a:t> in </a:t>
            </a:r>
            <a:r>
              <a:rPr lang="en-US" err="1"/>
              <a:t>keySTREAM</a:t>
            </a:r>
            <a:endParaRPr lang="en-US"/>
          </a:p>
        </p:txBody>
      </p:sp>
    </p:spTree>
    <p:extLst>
      <p:ext uri="{BB962C8B-B14F-4D97-AF65-F5344CB8AC3E}">
        <p14:creationId xmlns:p14="http://schemas.microsoft.com/office/powerpoint/2010/main" val="3311762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4FEB83-3CFE-5AED-F749-F96B50B25D8E}"/>
              </a:ext>
            </a:extLst>
          </p:cNvPr>
          <p:cNvPicPr>
            <a:picLocks noChangeAspect="1"/>
          </p:cNvPicPr>
          <p:nvPr/>
        </p:nvPicPr>
        <p:blipFill>
          <a:blip r:embed="rId3"/>
          <a:stretch>
            <a:fillRect/>
          </a:stretch>
        </p:blipFill>
        <p:spPr>
          <a:xfrm>
            <a:off x="1498119" y="880595"/>
            <a:ext cx="9399867" cy="5451922"/>
          </a:xfrm>
          <a:prstGeom prst="rect">
            <a:avLst/>
          </a:prstGeom>
          <a:noFill/>
        </p:spPr>
      </p:pic>
      <p:sp>
        <p:nvSpPr>
          <p:cNvPr id="10" name="Title 1">
            <a:extLst>
              <a:ext uri="{FF2B5EF4-FFF2-40B4-BE49-F238E27FC236}">
                <a16:creationId xmlns:a16="http://schemas.microsoft.com/office/drawing/2014/main" id="{CD898C8C-3710-6A1E-1D9E-F08DFBA6D1D1}"/>
              </a:ext>
            </a:extLst>
          </p:cNvPr>
          <p:cNvSpPr>
            <a:spLocks noGrp="1"/>
          </p:cNvSpPr>
          <p:nvPr>
            <p:ph type="title"/>
          </p:nvPr>
        </p:nvSpPr>
        <p:spPr>
          <a:xfrm>
            <a:off x="355509" y="96296"/>
            <a:ext cx="11400661" cy="942795"/>
          </a:xfrm>
        </p:spPr>
        <p:txBody>
          <a:bodyPr/>
          <a:lstStyle/>
          <a:p>
            <a:r>
              <a:rPr lang="en-US"/>
              <a:t>EN 303 645 standard</a:t>
            </a:r>
          </a:p>
        </p:txBody>
      </p:sp>
      <p:sp>
        <p:nvSpPr>
          <p:cNvPr id="2" name="TextBox 1">
            <a:extLst>
              <a:ext uri="{FF2B5EF4-FFF2-40B4-BE49-F238E27FC236}">
                <a16:creationId xmlns:a16="http://schemas.microsoft.com/office/drawing/2014/main" id="{33ABBCC0-C6C5-A91E-7E56-281840E181B1}"/>
              </a:ext>
            </a:extLst>
          </p:cNvPr>
          <p:cNvSpPr txBox="1"/>
          <p:nvPr/>
        </p:nvSpPr>
        <p:spPr>
          <a:xfrm>
            <a:off x="2205941" y="6178629"/>
            <a:ext cx="8912775" cy="307777"/>
          </a:xfrm>
          <a:prstGeom prst="rect">
            <a:avLst/>
          </a:prstGeom>
          <a:noFill/>
        </p:spPr>
        <p:txBody>
          <a:bodyPr wrap="square">
            <a:spAutoFit/>
          </a:bodyPr>
          <a:lstStyle/>
          <a:p>
            <a:r>
              <a:rPr lang="en-GB" sz="1400" b="1">
                <a:hlinkClick r:id="rId4"/>
              </a:rPr>
              <a:t>https://www.etsi.org/deliver/etsi_en/303600_303699/303645/02.01.01_60/en_303645v020101p.pdf</a:t>
            </a:r>
            <a:endParaRPr lang="en-GB" sz="1400" b="1"/>
          </a:p>
        </p:txBody>
      </p:sp>
      <p:sp>
        <p:nvSpPr>
          <p:cNvPr id="3" name="Hexagon 2">
            <a:extLst>
              <a:ext uri="{FF2B5EF4-FFF2-40B4-BE49-F238E27FC236}">
                <a16:creationId xmlns:a16="http://schemas.microsoft.com/office/drawing/2014/main" id="{30B69130-8BAD-8164-F14B-59F3F927BC94}"/>
              </a:ext>
            </a:extLst>
          </p:cNvPr>
          <p:cNvSpPr/>
          <p:nvPr/>
        </p:nvSpPr>
        <p:spPr>
          <a:xfrm rot="19784965">
            <a:off x="6702029" y="3199944"/>
            <a:ext cx="1660988" cy="1434913"/>
          </a:xfrm>
          <a:prstGeom prst="hexagon">
            <a:avLst/>
          </a:prstGeom>
          <a:solidFill>
            <a:schemeClr val="accent3">
              <a:lumMod val="60000"/>
              <a:lumOff val="40000"/>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Hexagon 5">
            <a:extLst>
              <a:ext uri="{FF2B5EF4-FFF2-40B4-BE49-F238E27FC236}">
                <a16:creationId xmlns:a16="http://schemas.microsoft.com/office/drawing/2014/main" id="{DFCC225D-62E1-3647-6BDE-9207F248C3B1}"/>
              </a:ext>
            </a:extLst>
          </p:cNvPr>
          <p:cNvSpPr/>
          <p:nvPr/>
        </p:nvSpPr>
        <p:spPr>
          <a:xfrm rot="19784965">
            <a:off x="4449989" y="4423023"/>
            <a:ext cx="1660988" cy="1434913"/>
          </a:xfrm>
          <a:prstGeom prst="hexagon">
            <a:avLst/>
          </a:prstGeom>
          <a:solidFill>
            <a:schemeClr val="accent3">
              <a:lumMod val="60000"/>
              <a:lumOff val="40000"/>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933F5428-814C-67AA-360C-D962A45B0155}"/>
              </a:ext>
            </a:extLst>
          </p:cNvPr>
          <p:cNvGrpSpPr/>
          <p:nvPr/>
        </p:nvGrpSpPr>
        <p:grpSpPr>
          <a:xfrm>
            <a:off x="3064402" y="4423023"/>
            <a:ext cx="6006437" cy="1485748"/>
            <a:chOff x="3064402" y="4423023"/>
            <a:chExt cx="6006437" cy="1485748"/>
          </a:xfrm>
        </p:grpSpPr>
        <p:sp>
          <p:nvSpPr>
            <p:cNvPr id="4" name="Hexagon 3">
              <a:extLst>
                <a:ext uri="{FF2B5EF4-FFF2-40B4-BE49-F238E27FC236}">
                  <a16:creationId xmlns:a16="http://schemas.microsoft.com/office/drawing/2014/main" id="{E5FD8BB6-70DC-4AAB-EBEF-C032FC5A0AA9}"/>
                </a:ext>
              </a:extLst>
            </p:cNvPr>
            <p:cNvSpPr/>
            <p:nvPr/>
          </p:nvSpPr>
          <p:spPr>
            <a:xfrm rot="19784965">
              <a:off x="7409851" y="4423023"/>
              <a:ext cx="1660988" cy="1434913"/>
            </a:xfrm>
            <a:prstGeom prst="hexagon">
              <a:avLst/>
            </a:prstGeom>
            <a:solidFill>
              <a:schemeClr val="accent3">
                <a:lumMod val="60000"/>
                <a:lumOff val="40000"/>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Hexagon 6">
              <a:extLst>
                <a:ext uri="{FF2B5EF4-FFF2-40B4-BE49-F238E27FC236}">
                  <a16:creationId xmlns:a16="http://schemas.microsoft.com/office/drawing/2014/main" id="{E7185BE2-7373-799B-6F4D-B3F02E656F81}"/>
                </a:ext>
              </a:extLst>
            </p:cNvPr>
            <p:cNvSpPr/>
            <p:nvPr/>
          </p:nvSpPr>
          <p:spPr>
            <a:xfrm rot="19784965">
              <a:off x="3064402" y="4473858"/>
              <a:ext cx="1660988" cy="1434913"/>
            </a:xfrm>
            <a:prstGeom prst="hexagon">
              <a:avLst/>
            </a:prstGeom>
            <a:solidFill>
              <a:schemeClr val="accent3">
                <a:lumMod val="60000"/>
                <a:lumOff val="40000"/>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Hexagon 7">
            <a:extLst>
              <a:ext uri="{FF2B5EF4-FFF2-40B4-BE49-F238E27FC236}">
                <a16:creationId xmlns:a16="http://schemas.microsoft.com/office/drawing/2014/main" id="{C855D523-C3F7-7F65-30B2-F6D5EAD6FEE7}"/>
              </a:ext>
            </a:extLst>
          </p:cNvPr>
          <p:cNvSpPr/>
          <p:nvPr/>
        </p:nvSpPr>
        <p:spPr>
          <a:xfrm rot="19784965">
            <a:off x="8199246" y="3199942"/>
            <a:ext cx="1660988" cy="1434913"/>
          </a:xfrm>
          <a:prstGeom prst="hexagon">
            <a:avLst/>
          </a:prstGeom>
          <a:solidFill>
            <a:schemeClr val="accent3">
              <a:lumMod val="60000"/>
              <a:lumOff val="40000"/>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00931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50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AF864-0CDF-FFCE-499B-4DB3D11AF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E78EC2-58FC-CE22-7D70-28EA4D94781F}"/>
              </a:ext>
            </a:extLst>
          </p:cNvPr>
          <p:cNvSpPr>
            <a:spLocks noGrp="1"/>
          </p:cNvSpPr>
          <p:nvPr>
            <p:ph type="title"/>
          </p:nvPr>
        </p:nvSpPr>
        <p:spPr/>
        <p:txBody>
          <a:bodyPr/>
          <a:lstStyle/>
          <a:p>
            <a:r>
              <a:rPr lang="en-US"/>
              <a:t>Protecting the key in the device</a:t>
            </a:r>
          </a:p>
        </p:txBody>
      </p:sp>
      <p:sp>
        <p:nvSpPr>
          <p:cNvPr id="3" name="Text Placeholder 2">
            <a:extLst>
              <a:ext uri="{FF2B5EF4-FFF2-40B4-BE49-F238E27FC236}">
                <a16:creationId xmlns:a16="http://schemas.microsoft.com/office/drawing/2014/main" id="{3862BC70-FDF3-F9CE-4084-1D0A3C8AC1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57174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7394B-DACC-E5BB-1FCE-4B5816B39AFF}"/>
              </a:ext>
            </a:extLst>
          </p:cNvPr>
          <p:cNvSpPr>
            <a:spLocks noGrp="1"/>
          </p:cNvSpPr>
          <p:nvPr>
            <p:ph type="title"/>
          </p:nvPr>
        </p:nvSpPr>
        <p:spPr>
          <a:xfrm>
            <a:off x="355509" y="96295"/>
            <a:ext cx="11400661" cy="777240"/>
          </a:xfrm>
        </p:spPr>
        <p:txBody>
          <a:bodyPr vert="horz" lIns="121888" tIns="60944" rIns="121888" bIns="60944" rtlCol="0" anchor="t" anchorCtr="0">
            <a:normAutofit/>
          </a:bodyPr>
          <a:lstStyle/>
          <a:p>
            <a:pPr>
              <a:lnSpc>
                <a:spcPct val="90000"/>
              </a:lnSpc>
            </a:pPr>
            <a:r>
              <a:rPr lang="en-US" b="1" kern="1200" normalizeH="0" baseline="0">
                <a:latin typeface="+mj-lt"/>
                <a:ea typeface="+mj-ea"/>
                <a:cs typeface="+mj-cs"/>
              </a:rPr>
              <a:t>Who needs a self-service PKI w/ Root CA</a:t>
            </a:r>
          </a:p>
        </p:txBody>
      </p:sp>
      <p:sp>
        <p:nvSpPr>
          <p:cNvPr id="15" name="Rectangle: Rounded Corners 14">
            <a:extLst>
              <a:ext uri="{FF2B5EF4-FFF2-40B4-BE49-F238E27FC236}">
                <a16:creationId xmlns:a16="http://schemas.microsoft.com/office/drawing/2014/main" id="{A1ADDA97-9B70-503A-E29E-491100A03C60}"/>
              </a:ext>
            </a:extLst>
          </p:cNvPr>
          <p:cNvSpPr/>
          <p:nvPr/>
        </p:nvSpPr>
        <p:spPr>
          <a:xfrm>
            <a:off x="355509" y="1405887"/>
            <a:ext cx="11400660" cy="1031813"/>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7" name="Freeform: Shape 16">
            <a:extLst>
              <a:ext uri="{FF2B5EF4-FFF2-40B4-BE49-F238E27FC236}">
                <a16:creationId xmlns:a16="http://schemas.microsoft.com/office/drawing/2014/main" id="{85A13113-F722-9892-8779-45E74C2617DF}"/>
              </a:ext>
            </a:extLst>
          </p:cNvPr>
          <p:cNvSpPr/>
          <p:nvPr/>
        </p:nvSpPr>
        <p:spPr>
          <a:xfrm>
            <a:off x="1547253" y="1405887"/>
            <a:ext cx="10208915" cy="1031813"/>
          </a:xfrm>
          <a:custGeom>
            <a:avLst/>
            <a:gdLst>
              <a:gd name="connsiteX0" fmla="*/ 0 w 10208915"/>
              <a:gd name="connsiteY0" fmla="*/ 0 h 1031813"/>
              <a:gd name="connsiteX1" fmla="*/ 10208915 w 10208915"/>
              <a:gd name="connsiteY1" fmla="*/ 0 h 1031813"/>
              <a:gd name="connsiteX2" fmla="*/ 10208915 w 10208915"/>
              <a:gd name="connsiteY2" fmla="*/ 1031813 h 1031813"/>
              <a:gd name="connsiteX3" fmla="*/ 0 w 10208915"/>
              <a:gd name="connsiteY3" fmla="*/ 1031813 h 1031813"/>
              <a:gd name="connsiteX4" fmla="*/ 0 w 10208915"/>
              <a:gd name="connsiteY4" fmla="*/ 0 h 103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8915" h="1031813">
                <a:moveTo>
                  <a:pt x="0" y="0"/>
                </a:moveTo>
                <a:lnTo>
                  <a:pt x="10208915" y="0"/>
                </a:lnTo>
                <a:lnTo>
                  <a:pt x="10208915" y="1031813"/>
                </a:lnTo>
                <a:lnTo>
                  <a:pt x="0" y="10318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9200" tIns="109200" rIns="109200" bIns="109200" numCol="1" spcCol="1270" anchor="ctr" anchorCtr="0">
            <a:noAutofit/>
          </a:bodyPr>
          <a:lstStyle/>
          <a:p>
            <a:pPr marL="0" lvl="0" indent="0" algn="l" defTabSz="977900">
              <a:lnSpc>
                <a:spcPct val="90000"/>
              </a:lnSpc>
              <a:spcBef>
                <a:spcPct val="0"/>
              </a:spcBef>
              <a:spcAft>
                <a:spcPct val="35000"/>
              </a:spcAft>
              <a:buNone/>
            </a:pPr>
            <a:r>
              <a:rPr lang="en-US" sz="2200" kern="1200"/>
              <a:t>If you don’t have a </a:t>
            </a:r>
            <a:r>
              <a:rPr lang="en-US" sz="2200" b="1" kern="1200"/>
              <a:t>foundational</a:t>
            </a:r>
            <a:r>
              <a:rPr lang="en-US" sz="2200" kern="1200"/>
              <a:t> level of </a:t>
            </a:r>
            <a:r>
              <a:rPr lang="en-US" sz="2200" b="1" kern="1200"/>
              <a:t>security expertise </a:t>
            </a:r>
            <a:r>
              <a:rPr lang="en-US" sz="2200" kern="1200"/>
              <a:t>and are </a:t>
            </a:r>
            <a:r>
              <a:rPr lang="en-US" sz="2200" b="1" kern="1200"/>
              <a:t>short of time</a:t>
            </a:r>
            <a:r>
              <a:rPr lang="en-US" sz="2200" kern="1200"/>
              <a:t>, </a:t>
            </a:r>
            <a:r>
              <a:rPr lang="en-US" sz="2200" b="1" kern="1200"/>
              <a:t>resources</a:t>
            </a:r>
            <a:r>
              <a:rPr lang="en-US" sz="2200" kern="1200"/>
              <a:t> and </a:t>
            </a:r>
            <a:r>
              <a:rPr lang="en-US" sz="2200" b="1" kern="1200"/>
              <a:t>budget</a:t>
            </a:r>
          </a:p>
        </p:txBody>
      </p:sp>
      <p:sp>
        <p:nvSpPr>
          <p:cNvPr id="18" name="Rectangle: Rounded Corners 17">
            <a:extLst>
              <a:ext uri="{FF2B5EF4-FFF2-40B4-BE49-F238E27FC236}">
                <a16:creationId xmlns:a16="http://schemas.microsoft.com/office/drawing/2014/main" id="{882407DA-B34D-E0E2-EE68-77BC2F7EE5CD}"/>
              </a:ext>
            </a:extLst>
          </p:cNvPr>
          <p:cNvSpPr/>
          <p:nvPr/>
        </p:nvSpPr>
        <p:spPr>
          <a:xfrm>
            <a:off x="355509" y="2695654"/>
            <a:ext cx="11400660" cy="1031813"/>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0" name="Freeform: Shape 19">
            <a:extLst>
              <a:ext uri="{FF2B5EF4-FFF2-40B4-BE49-F238E27FC236}">
                <a16:creationId xmlns:a16="http://schemas.microsoft.com/office/drawing/2014/main" id="{A1DF4E67-E233-9E4F-6181-617E86A4B448}"/>
              </a:ext>
            </a:extLst>
          </p:cNvPr>
          <p:cNvSpPr/>
          <p:nvPr/>
        </p:nvSpPr>
        <p:spPr>
          <a:xfrm>
            <a:off x="1547253" y="2695654"/>
            <a:ext cx="10208915" cy="1031813"/>
          </a:xfrm>
          <a:custGeom>
            <a:avLst/>
            <a:gdLst>
              <a:gd name="connsiteX0" fmla="*/ 0 w 10208915"/>
              <a:gd name="connsiteY0" fmla="*/ 0 h 1031813"/>
              <a:gd name="connsiteX1" fmla="*/ 10208915 w 10208915"/>
              <a:gd name="connsiteY1" fmla="*/ 0 h 1031813"/>
              <a:gd name="connsiteX2" fmla="*/ 10208915 w 10208915"/>
              <a:gd name="connsiteY2" fmla="*/ 1031813 h 1031813"/>
              <a:gd name="connsiteX3" fmla="*/ 0 w 10208915"/>
              <a:gd name="connsiteY3" fmla="*/ 1031813 h 1031813"/>
              <a:gd name="connsiteX4" fmla="*/ 0 w 10208915"/>
              <a:gd name="connsiteY4" fmla="*/ 0 h 103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8915" h="1031813">
                <a:moveTo>
                  <a:pt x="0" y="0"/>
                </a:moveTo>
                <a:lnTo>
                  <a:pt x="10208915" y="0"/>
                </a:lnTo>
                <a:lnTo>
                  <a:pt x="10208915" y="1031813"/>
                </a:lnTo>
                <a:lnTo>
                  <a:pt x="0" y="10318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9200" tIns="109200" rIns="109200" bIns="109200" numCol="1" spcCol="1270" anchor="ctr" anchorCtr="0">
            <a:noAutofit/>
          </a:bodyPr>
          <a:lstStyle/>
          <a:p>
            <a:pPr marL="0" lvl="0" indent="0" algn="l" defTabSz="977900">
              <a:lnSpc>
                <a:spcPct val="90000"/>
              </a:lnSpc>
              <a:spcBef>
                <a:spcPct val="0"/>
              </a:spcBef>
              <a:spcAft>
                <a:spcPct val="35000"/>
              </a:spcAft>
              <a:buNone/>
            </a:pPr>
            <a:r>
              <a:rPr lang="en-US" sz="2200" kern="1200"/>
              <a:t>For companies subject to security </a:t>
            </a:r>
            <a:r>
              <a:rPr lang="en-US" sz="2200" b="1" kern="1200"/>
              <a:t>standards</a:t>
            </a:r>
            <a:r>
              <a:rPr lang="en-US" sz="2200" kern="1200"/>
              <a:t> and </a:t>
            </a:r>
            <a:r>
              <a:rPr lang="en-US" sz="2200" b="1" kern="1200"/>
              <a:t>regulations</a:t>
            </a:r>
          </a:p>
        </p:txBody>
      </p:sp>
      <p:sp>
        <p:nvSpPr>
          <p:cNvPr id="21" name="Rectangle: Rounded Corners 20">
            <a:extLst>
              <a:ext uri="{FF2B5EF4-FFF2-40B4-BE49-F238E27FC236}">
                <a16:creationId xmlns:a16="http://schemas.microsoft.com/office/drawing/2014/main" id="{538910E4-3CB4-D07A-EA93-A4E099323E59}"/>
              </a:ext>
            </a:extLst>
          </p:cNvPr>
          <p:cNvSpPr/>
          <p:nvPr/>
        </p:nvSpPr>
        <p:spPr>
          <a:xfrm>
            <a:off x="355509" y="3985420"/>
            <a:ext cx="11400660" cy="1031813"/>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3" name="Freeform: Shape 22">
            <a:extLst>
              <a:ext uri="{FF2B5EF4-FFF2-40B4-BE49-F238E27FC236}">
                <a16:creationId xmlns:a16="http://schemas.microsoft.com/office/drawing/2014/main" id="{09230912-C893-3A2A-BEC9-D7A039805852}"/>
              </a:ext>
            </a:extLst>
          </p:cNvPr>
          <p:cNvSpPr/>
          <p:nvPr/>
        </p:nvSpPr>
        <p:spPr>
          <a:xfrm>
            <a:off x="1547253" y="3985420"/>
            <a:ext cx="10208915" cy="1031813"/>
          </a:xfrm>
          <a:custGeom>
            <a:avLst/>
            <a:gdLst>
              <a:gd name="connsiteX0" fmla="*/ 0 w 10208915"/>
              <a:gd name="connsiteY0" fmla="*/ 0 h 1031813"/>
              <a:gd name="connsiteX1" fmla="*/ 10208915 w 10208915"/>
              <a:gd name="connsiteY1" fmla="*/ 0 h 1031813"/>
              <a:gd name="connsiteX2" fmla="*/ 10208915 w 10208915"/>
              <a:gd name="connsiteY2" fmla="*/ 1031813 h 1031813"/>
              <a:gd name="connsiteX3" fmla="*/ 0 w 10208915"/>
              <a:gd name="connsiteY3" fmla="*/ 1031813 h 1031813"/>
              <a:gd name="connsiteX4" fmla="*/ 0 w 10208915"/>
              <a:gd name="connsiteY4" fmla="*/ 0 h 103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8915" h="1031813">
                <a:moveTo>
                  <a:pt x="0" y="0"/>
                </a:moveTo>
                <a:lnTo>
                  <a:pt x="10208915" y="0"/>
                </a:lnTo>
                <a:lnTo>
                  <a:pt x="10208915" y="1031813"/>
                </a:lnTo>
                <a:lnTo>
                  <a:pt x="0" y="10318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9200" tIns="109200" rIns="109200" bIns="109200" numCol="1" spcCol="1270" anchor="ctr" anchorCtr="0">
            <a:noAutofit/>
          </a:bodyPr>
          <a:lstStyle/>
          <a:p>
            <a:pPr marL="0" lvl="0" indent="0" algn="l" defTabSz="977900">
              <a:lnSpc>
                <a:spcPct val="90000"/>
              </a:lnSpc>
              <a:spcBef>
                <a:spcPct val="0"/>
              </a:spcBef>
              <a:spcAft>
                <a:spcPct val="35000"/>
              </a:spcAft>
              <a:buNone/>
            </a:pPr>
            <a:r>
              <a:rPr lang="en-US" sz="2200" kern="1200"/>
              <a:t>If you want to </a:t>
            </a:r>
            <a:r>
              <a:rPr lang="en-US" sz="2200" b="1" kern="1200"/>
              <a:t>scale</a:t>
            </a:r>
            <a:r>
              <a:rPr lang="en-US" sz="2200" kern="1200"/>
              <a:t> your fleet of products </a:t>
            </a:r>
            <a:r>
              <a:rPr lang="en-US" sz="2200" b="1" kern="1200"/>
              <a:t>effectively</a:t>
            </a:r>
          </a:p>
        </p:txBody>
      </p:sp>
      <p:sp>
        <p:nvSpPr>
          <p:cNvPr id="24" name="Rectangle: Rounded Corners 23">
            <a:extLst>
              <a:ext uri="{FF2B5EF4-FFF2-40B4-BE49-F238E27FC236}">
                <a16:creationId xmlns:a16="http://schemas.microsoft.com/office/drawing/2014/main" id="{504EE9FE-0FF9-C38D-A88A-EC4193085C89}"/>
              </a:ext>
            </a:extLst>
          </p:cNvPr>
          <p:cNvSpPr/>
          <p:nvPr/>
        </p:nvSpPr>
        <p:spPr>
          <a:xfrm>
            <a:off x="355509" y="5275187"/>
            <a:ext cx="11400660" cy="1031813"/>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6" name="Freeform: Shape 25">
            <a:extLst>
              <a:ext uri="{FF2B5EF4-FFF2-40B4-BE49-F238E27FC236}">
                <a16:creationId xmlns:a16="http://schemas.microsoft.com/office/drawing/2014/main" id="{DEE6C499-3666-D189-D985-71A34EA61209}"/>
              </a:ext>
            </a:extLst>
          </p:cNvPr>
          <p:cNvSpPr/>
          <p:nvPr/>
        </p:nvSpPr>
        <p:spPr>
          <a:xfrm>
            <a:off x="1547253" y="5275187"/>
            <a:ext cx="10208915" cy="1031813"/>
          </a:xfrm>
          <a:custGeom>
            <a:avLst/>
            <a:gdLst>
              <a:gd name="connsiteX0" fmla="*/ 0 w 10208915"/>
              <a:gd name="connsiteY0" fmla="*/ 0 h 1031813"/>
              <a:gd name="connsiteX1" fmla="*/ 10208915 w 10208915"/>
              <a:gd name="connsiteY1" fmla="*/ 0 h 1031813"/>
              <a:gd name="connsiteX2" fmla="*/ 10208915 w 10208915"/>
              <a:gd name="connsiteY2" fmla="*/ 1031813 h 1031813"/>
              <a:gd name="connsiteX3" fmla="*/ 0 w 10208915"/>
              <a:gd name="connsiteY3" fmla="*/ 1031813 h 1031813"/>
              <a:gd name="connsiteX4" fmla="*/ 0 w 10208915"/>
              <a:gd name="connsiteY4" fmla="*/ 0 h 103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8915" h="1031813">
                <a:moveTo>
                  <a:pt x="0" y="0"/>
                </a:moveTo>
                <a:lnTo>
                  <a:pt x="10208915" y="0"/>
                </a:lnTo>
                <a:lnTo>
                  <a:pt x="10208915" y="1031813"/>
                </a:lnTo>
                <a:lnTo>
                  <a:pt x="0" y="10318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9200" tIns="109200" rIns="109200" bIns="109200" numCol="1" spcCol="1270" anchor="ctr" anchorCtr="0">
            <a:noAutofit/>
          </a:bodyPr>
          <a:lstStyle/>
          <a:p>
            <a:pPr marL="0" lvl="0" indent="0" algn="l" defTabSz="977900">
              <a:lnSpc>
                <a:spcPct val="90000"/>
              </a:lnSpc>
              <a:spcBef>
                <a:spcPct val="0"/>
              </a:spcBef>
              <a:spcAft>
                <a:spcPct val="35000"/>
              </a:spcAft>
              <a:buNone/>
            </a:pPr>
            <a:r>
              <a:rPr lang="en-US" sz="2200" kern="1200"/>
              <a:t>If you care about the </a:t>
            </a:r>
            <a:r>
              <a:rPr lang="en-US" sz="2200" b="1" kern="1200"/>
              <a:t>longevity</a:t>
            </a:r>
            <a:r>
              <a:rPr lang="en-US" sz="2200" kern="1200"/>
              <a:t> of your devices </a:t>
            </a:r>
            <a:r>
              <a:rPr lang="en-US" sz="2200" b="1" kern="1200"/>
              <a:t>across time</a:t>
            </a:r>
          </a:p>
        </p:txBody>
      </p:sp>
      <p:pic>
        <p:nvPicPr>
          <p:cNvPr id="10" name="Picture 9" descr="A black and white image of a truck and a monitor&#10;&#10;Description automatically generated">
            <a:extLst>
              <a:ext uri="{FF2B5EF4-FFF2-40B4-BE49-F238E27FC236}">
                <a16:creationId xmlns:a16="http://schemas.microsoft.com/office/drawing/2014/main" id="{E9CFF9A0-4E5A-FF67-2D69-5617FFE286B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782"/>
          <a:stretch/>
        </p:blipFill>
        <p:spPr>
          <a:xfrm>
            <a:off x="687964" y="4083341"/>
            <a:ext cx="609600" cy="745834"/>
          </a:xfrm>
          <a:prstGeom prst="rect">
            <a:avLst/>
          </a:prstGeom>
        </p:spPr>
      </p:pic>
      <p:pic>
        <p:nvPicPr>
          <p:cNvPr id="11" name="Picture 10" descr="A screenshot of a black screen&#10;&#10;Description automatically generated">
            <a:extLst>
              <a:ext uri="{FF2B5EF4-FFF2-40B4-BE49-F238E27FC236}">
                <a16:creationId xmlns:a16="http://schemas.microsoft.com/office/drawing/2014/main" id="{E6556330-36D7-D3E6-DC42-D3B890224B1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397"/>
          <a:stretch/>
        </p:blipFill>
        <p:spPr>
          <a:xfrm>
            <a:off x="534445" y="5366388"/>
            <a:ext cx="832915" cy="714256"/>
          </a:xfrm>
          <a:prstGeom prst="rect">
            <a:avLst/>
          </a:prstGeom>
        </p:spPr>
      </p:pic>
      <p:pic>
        <p:nvPicPr>
          <p:cNvPr id="13" name="Picture 12" descr="A screenshot of a black screen&#10;&#10;Description automatically generated">
            <a:extLst>
              <a:ext uri="{FF2B5EF4-FFF2-40B4-BE49-F238E27FC236}">
                <a16:creationId xmlns:a16="http://schemas.microsoft.com/office/drawing/2014/main" id="{31FB6B9D-ED72-C3EE-E719-2D1FE649003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67316" y="2862267"/>
            <a:ext cx="762000" cy="566733"/>
          </a:xfrm>
          <a:prstGeom prst="rect">
            <a:avLst/>
          </a:prstGeom>
        </p:spPr>
      </p:pic>
      <p:pic>
        <p:nvPicPr>
          <p:cNvPr id="28" name="Picture 27" descr="A screenshot of a black screen&#10;&#10;Description automatically generated">
            <a:extLst>
              <a:ext uri="{FF2B5EF4-FFF2-40B4-BE49-F238E27FC236}">
                <a16:creationId xmlns:a16="http://schemas.microsoft.com/office/drawing/2014/main" id="{821CCE2E-4EC5-2E7A-C4FE-7C7DB973A60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2503" y="1647644"/>
            <a:ext cx="730250" cy="604834"/>
          </a:xfrm>
          <a:prstGeom prst="rect">
            <a:avLst/>
          </a:prstGeom>
        </p:spPr>
      </p:pic>
      <p:sp>
        <p:nvSpPr>
          <p:cNvPr id="3" name="Slide Number Placeholder 2">
            <a:extLst>
              <a:ext uri="{FF2B5EF4-FFF2-40B4-BE49-F238E27FC236}">
                <a16:creationId xmlns:a16="http://schemas.microsoft.com/office/drawing/2014/main" id="{E2F0B72B-3E34-1C9D-A87C-2F7FFBEC4345}"/>
              </a:ext>
            </a:extLst>
          </p:cNvPr>
          <p:cNvSpPr>
            <a:spLocks noGrp="1"/>
          </p:cNvSpPr>
          <p:nvPr>
            <p:ph type="sldNum" sz="quarter" idx="4"/>
          </p:nvPr>
        </p:nvSpPr>
        <p:spPr/>
        <p:txBody>
          <a:bodyPr/>
          <a:lstStyle/>
          <a:p>
            <a:fld id="{4081AA82-C1C2-924B-B843-6C0FB13ED72E}" type="slidenum">
              <a:rPr lang="en-US" smtClean="0"/>
              <a:t>41</a:t>
            </a:fld>
            <a:endParaRPr lang="en-US"/>
          </a:p>
        </p:txBody>
      </p:sp>
    </p:spTree>
    <p:extLst>
      <p:ext uri="{BB962C8B-B14F-4D97-AF65-F5344CB8AC3E}">
        <p14:creationId xmlns:p14="http://schemas.microsoft.com/office/powerpoint/2010/main" val="310598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animBg="1"/>
      <p:bldP spid="20" grpId="0"/>
      <p:bldP spid="21" grpId="0" animBg="1"/>
      <p:bldP spid="23" grpId="0"/>
      <p:bldP spid="24" grpId="0" animBg="1"/>
      <p:bldP spid="26"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D9302-EC5F-44FD-8172-E2DC550631AE}"/>
              </a:ext>
            </a:extLst>
          </p:cNvPr>
          <p:cNvSpPr>
            <a:spLocks noGrp="1"/>
          </p:cNvSpPr>
          <p:nvPr>
            <p:ph type="title"/>
          </p:nvPr>
        </p:nvSpPr>
        <p:spPr>
          <a:xfrm>
            <a:off x="236510" y="164647"/>
            <a:ext cx="11952315" cy="1489280"/>
          </a:xfrm>
        </p:spPr>
        <p:txBody>
          <a:bodyPr anchor="t">
            <a:normAutofit/>
          </a:bodyPr>
          <a:lstStyle/>
          <a:p>
            <a:r>
              <a:rPr lang="en-US" err="1"/>
              <a:t>keySTREAM</a:t>
            </a:r>
            <a:r>
              <a:rPr lang="en-US"/>
              <a:t> offers automation for authentication</a:t>
            </a:r>
          </a:p>
        </p:txBody>
      </p:sp>
      <p:sp>
        <p:nvSpPr>
          <p:cNvPr id="4" name="Oval 3">
            <a:extLst>
              <a:ext uri="{FF2B5EF4-FFF2-40B4-BE49-F238E27FC236}">
                <a16:creationId xmlns:a16="http://schemas.microsoft.com/office/drawing/2014/main" id="{83B2C483-6CD2-BCE0-A233-EA399F9DD84C}"/>
              </a:ext>
            </a:extLst>
          </p:cNvPr>
          <p:cNvSpPr/>
          <p:nvPr/>
        </p:nvSpPr>
        <p:spPr>
          <a:xfrm>
            <a:off x="701980" y="1773185"/>
            <a:ext cx="928223" cy="928223"/>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sz="2800"/>
          </a:p>
        </p:txBody>
      </p:sp>
      <p:sp>
        <p:nvSpPr>
          <p:cNvPr id="5" name="Rectangle 4" descr="Diploma">
            <a:extLst>
              <a:ext uri="{FF2B5EF4-FFF2-40B4-BE49-F238E27FC236}">
                <a16:creationId xmlns:a16="http://schemas.microsoft.com/office/drawing/2014/main" id="{B9796FB6-3B9C-53E7-94D2-88119B6B0688}"/>
              </a:ext>
            </a:extLst>
          </p:cNvPr>
          <p:cNvSpPr/>
          <p:nvPr/>
        </p:nvSpPr>
        <p:spPr>
          <a:xfrm>
            <a:off x="896907" y="1968112"/>
            <a:ext cx="538369" cy="53836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sz="2800"/>
          </a:p>
        </p:txBody>
      </p:sp>
      <p:sp>
        <p:nvSpPr>
          <p:cNvPr id="6" name="Freeform: Shape 5">
            <a:extLst>
              <a:ext uri="{FF2B5EF4-FFF2-40B4-BE49-F238E27FC236}">
                <a16:creationId xmlns:a16="http://schemas.microsoft.com/office/drawing/2014/main" id="{4FA80863-326A-B7BE-8D89-647E812EA204}"/>
              </a:ext>
            </a:extLst>
          </p:cNvPr>
          <p:cNvSpPr/>
          <p:nvPr/>
        </p:nvSpPr>
        <p:spPr>
          <a:xfrm>
            <a:off x="1829108" y="1773185"/>
            <a:ext cx="2187954" cy="928223"/>
          </a:xfrm>
          <a:custGeom>
            <a:avLst/>
            <a:gdLst>
              <a:gd name="connsiteX0" fmla="*/ 0 w 2187954"/>
              <a:gd name="connsiteY0" fmla="*/ 0 h 928223"/>
              <a:gd name="connsiteX1" fmla="*/ 2187954 w 2187954"/>
              <a:gd name="connsiteY1" fmla="*/ 0 h 928223"/>
              <a:gd name="connsiteX2" fmla="*/ 2187954 w 2187954"/>
              <a:gd name="connsiteY2" fmla="*/ 928223 h 928223"/>
              <a:gd name="connsiteX3" fmla="*/ 0 w 2187954"/>
              <a:gd name="connsiteY3" fmla="*/ 928223 h 928223"/>
              <a:gd name="connsiteX4" fmla="*/ 0 w 2187954"/>
              <a:gd name="connsiteY4" fmla="*/ 0 h 928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954" h="928223">
                <a:moveTo>
                  <a:pt x="0" y="0"/>
                </a:moveTo>
                <a:lnTo>
                  <a:pt x="2187954" y="0"/>
                </a:lnTo>
                <a:lnTo>
                  <a:pt x="2187954" y="928223"/>
                </a:lnTo>
                <a:lnTo>
                  <a:pt x="0" y="92822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200" b="1" kern="1200"/>
              <a:t>Certificate Management </a:t>
            </a:r>
          </a:p>
          <a:p>
            <a:pPr marL="171450" lvl="0" indent="-171450" algn="l" defTabSz="488950">
              <a:lnSpc>
                <a:spcPct val="90000"/>
              </a:lnSpc>
              <a:spcBef>
                <a:spcPct val="0"/>
              </a:spcBef>
              <a:spcAft>
                <a:spcPct val="35000"/>
              </a:spcAft>
              <a:buFont typeface="Arial" panose="020B0604020202020204" pitchFamily="34" charset="0"/>
              <a:buChar char="•"/>
            </a:pPr>
            <a:r>
              <a:rPr lang="en-US" sz="1200" b="0" kern="1200"/>
              <a:t>certificate templates definition</a:t>
            </a:r>
          </a:p>
          <a:p>
            <a:pPr marL="171450" lvl="0" indent="-171450" algn="l" defTabSz="488950">
              <a:lnSpc>
                <a:spcPct val="90000"/>
              </a:lnSpc>
              <a:spcBef>
                <a:spcPct val="0"/>
              </a:spcBef>
              <a:spcAft>
                <a:spcPct val="35000"/>
              </a:spcAft>
              <a:buFont typeface="Arial" panose="020B0604020202020204" pitchFamily="34" charset="0"/>
              <a:buChar char="•"/>
            </a:pPr>
            <a:r>
              <a:rPr lang="en-US" sz="1200" b="0" kern="1200"/>
              <a:t>generation of standalone certificates or batch certificates</a:t>
            </a:r>
          </a:p>
          <a:p>
            <a:pPr marL="171450" lvl="0" indent="-171450" algn="l" defTabSz="488950">
              <a:lnSpc>
                <a:spcPct val="90000"/>
              </a:lnSpc>
              <a:spcBef>
                <a:spcPct val="0"/>
              </a:spcBef>
              <a:spcAft>
                <a:spcPct val="35000"/>
              </a:spcAft>
              <a:buFont typeface="Arial" panose="020B0604020202020204" pitchFamily="34" charset="0"/>
              <a:buChar char="•"/>
            </a:pPr>
            <a:r>
              <a:rPr lang="en-US" sz="1200" b="0" kern="1200"/>
              <a:t>management of the issued certificates (i.e. monitor, revoke, re-key). </a:t>
            </a:r>
            <a:endParaRPr lang="en-US" sz="1200" kern="1200"/>
          </a:p>
        </p:txBody>
      </p:sp>
      <p:sp>
        <p:nvSpPr>
          <p:cNvPr id="7" name="Oval 6">
            <a:extLst>
              <a:ext uri="{FF2B5EF4-FFF2-40B4-BE49-F238E27FC236}">
                <a16:creationId xmlns:a16="http://schemas.microsoft.com/office/drawing/2014/main" id="{CA970B20-0255-01FB-CF5A-6D413580C64C}"/>
              </a:ext>
            </a:extLst>
          </p:cNvPr>
          <p:cNvSpPr/>
          <p:nvPr/>
        </p:nvSpPr>
        <p:spPr>
          <a:xfrm>
            <a:off x="4398297" y="1773185"/>
            <a:ext cx="928223" cy="928223"/>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sz="2800"/>
          </a:p>
        </p:txBody>
      </p:sp>
      <p:sp>
        <p:nvSpPr>
          <p:cNvPr id="8" name="Rectangle 7" descr="Hierarchy">
            <a:extLst>
              <a:ext uri="{FF2B5EF4-FFF2-40B4-BE49-F238E27FC236}">
                <a16:creationId xmlns:a16="http://schemas.microsoft.com/office/drawing/2014/main" id="{2A8F98C0-F189-BF75-CE99-9A026DD30B47}"/>
              </a:ext>
            </a:extLst>
          </p:cNvPr>
          <p:cNvSpPr/>
          <p:nvPr/>
        </p:nvSpPr>
        <p:spPr>
          <a:xfrm>
            <a:off x="4593224" y="1968112"/>
            <a:ext cx="538369" cy="53836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sz="2800"/>
          </a:p>
        </p:txBody>
      </p:sp>
      <p:sp>
        <p:nvSpPr>
          <p:cNvPr id="9" name="Freeform: Shape 8">
            <a:extLst>
              <a:ext uri="{FF2B5EF4-FFF2-40B4-BE49-F238E27FC236}">
                <a16:creationId xmlns:a16="http://schemas.microsoft.com/office/drawing/2014/main" id="{FF01E498-8659-5C37-3F22-17D223945038}"/>
              </a:ext>
            </a:extLst>
          </p:cNvPr>
          <p:cNvSpPr/>
          <p:nvPr/>
        </p:nvSpPr>
        <p:spPr>
          <a:xfrm>
            <a:off x="5525425" y="1773185"/>
            <a:ext cx="2187954" cy="928223"/>
          </a:xfrm>
          <a:custGeom>
            <a:avLst/>
            <a:gdLst>
              <a:gd name="connsiteX0" fmla="*/ 0 w 2187954"/>
              <a:gd name="connsiteY0" fmla="*/ 0 h 928223"/>
              <a:gd name="connsiteX1" fmla="*/ 2187954 w 2187954"/>
              <a:gd name="connsiteY1" fmla="*/ 0 h 928223"/>
              <a:gd name="connsiteX2" fmla="*/ 2187954 w 2187954"/>
              <a:gd name="connsiteY2" fmla="*/ 928223 h 928223"/>
              <a:gd name="connsiteX3" fmla="*/ 0 w 2187954"/>
              <a:gd name="connsiteY3" fmla="*/ 928223 h 928223"/>
              <a:gd name="connsiteX4" fmla="*/ 0 w 2187954"/>
              <a:gd name="connsiteY4" fmla="*/ 0 h 928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954" h="928223">
                <a:moveTo>
                  <a:pt x="0" y="0"/>
                </a:moveTo>
                <a:lnTo>
                  <a:pt x="2187954" y="0"/>
                </a:lnTo>
                <a:lnTo>
                  <a:pt x="2187954" y="928223"/>
                </a:lnTo>
                <a:lnTo>
                  <a:pt x="0" y="92822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200" b="1" kern="1200"/>
              <a:t>CA management </a:t>
            </a:r>
            <a:endParaRPr lang="en-US" sz="1200" b="1"/>
          </a:p>
          <a:p>
            <a:pPr marL="171450" lvl="0" indent="-171450" algn="l" defTabSz="488950">
              <a:lnSpc>
                <a:spcPct val="90000"/>
              </a:lnSpc>
              <a:spcBef>
                <a:spcPct val="0"/>
              </a:spcBef>
              <a:spcAft>
                <a:spcPct val="35000"/>
              </a:spcAft>
              <a:buFont typeface="Arial" panose="020B0604020202020204" pitchFamily="34" charset="0"/>
              <a:buChar char="•"/>
            </a:pPr>
            <a:r>
              <a:rPr lang="en-US" sz="1200" b="0" kern="1200"/>
              <a:t>Users can configure the issuing CA for a specific organization. </a:t>
            </a:r>
            <a:endParaRPr lang="en-US" sz="1200" kern="1200"/>
          </a:p>
        </p:txBody>
      </p:sp>
      <p:sp>
        <p:nvSpPr>
          <p:cNvPr id="10" name="Oval 9">
            <a:extLst>
              <a:ext uri="{FF2B5EF4-FFF2-40B4-BE49-F238E27FC236}">
                <a16:creationId xmlns:a16="http://schemas.microsoft.com/office/drawing/2014/main" id="{F7E63C8F-F347-626C-D41B-309386BF85BA}"/>
              </a:ext>
            </a:extLst>
          </p:cNvPr>
          <p:cNvSpPr/>
          <p:nvPr/>
        </p:nvSpPr>
        <p:spPr>
          <a:xfrm>
            <a:off x="8094614" y="1773185"/>
            <a:ext cx="928223" cy="928223"/>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sz="2800"/>
          </a:p>
        </p:txBody>
      </p:sp>
      <p:sp>
        <p:nvSpPr>
          <p:cNvPr id="11" name="Rectangle 10" descr="Group of People">
            <a:extLst>
              <a:ext uri="{FF2B5EF4-FFF2-40B4-BE49-F238E27FC236}">
                <a16:creationId xmlns:a16="http://schemas.microsoft.com/office/drawing/2014/main" id="{15B13039-68FD-4970-AA28-64E5AF7960FB}"/>
              </a:ext>
            </a:extLst>
          </p:cNvPr>
          <p:cNvSpPr/>
          <p:nvPr/>
        </p:nvSpPr>
        <p:spPr>
          <a:xfrm>
            <a:off x="8289541" y="1968112"/>
            <a:ext cx="538369" cy="53836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sz="2800"/>
          </a:p>
        </p:txBody>
      </p:sp>
      <p:sp>
        <p:nvSpPr>
          <p:cNvPr id="12" name="Freeform: Shape 11">
            <a:extLst>
              <a:ext uri="{FF2B5EF4-FFF2-40B4-BE49-F238E27FC236}">
                <a16:creationId xmlns:a16="http://schemas.microsoft.com/office/drawing/2014/main" id="{08E83F65-CF28-330D-07A0-C2F4D8E75EC0}"/>
              </a:ext>
            </a:extLst>
          </p:cNvPr>
          <p:cNvSpPr/>
          <p:nvPr/>
        </p:nvSpPr>
        <p:spPr>
          <a:xfrm>
            <a:off x="9221742" y="1773185"/>
            <a:ext cx="2187954" cy="928223"/>
          </a:xfrm>
          <a:custGeom>
            <a:avLst/>
            <a:gdLst>
              <a:gd name="connsiteX0" fmla="*/ 0 w 2187954"/>
              <a:gd name="connsiteY0" fmla="*/ 0 h 928223"/>
              <a:gd name="connsiteX1" fmla="*/ 2187954 w 2187954"/>
              <a:gd name="connsiteY1" fmla="*/ 0 h 928223"/>
              <a:gd name="connsiteX2" fmla="*/ 2187954 w 2187954"/>
              <a:gd name="connsiteY2" fmla="*/ 928223 h 928223"/>
              <a:gd name="connsiteX3" fmla="*/ 0 w 2187954"/>
              <a:gd name="connsiteY3" fmla="*/ 928223 h 928223"/>
              <a:gd name="connsiteX4" fmla="*/ 0 w 2187954"/>
              <a:gd name="connsiteY4" fmla="*/ 0 h 928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954" h="928223">
                <a:moveTo>
                  <a:pt x="0" y="0"/>
                </a:moveTo>
                <a:lnTo>
                  <a:pt x="2187954" y="0"/>
                </a:lnTo>
                <a:lnTo>
                  <a:pt x="2187954" y="928223"/>
                </a:lnTo>
                <a:lnTo>
                  <a:pt x="0" y="92822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200" b="1" kern="1200"/>
              <a:t>Multi-tenancy</a:t>
            </a:r>
          </a:p>
          <a:p>
            <a:pPr marL="0" lvl="0" indent="0" algn="l" defTabSz="488950">
              <a:lnSpc>
                <a:spcPct val="90000"/>
              </a:lnSpc>
              <a:spcBef>
                <a:spcPct val="0"/>
              </a:spcBef>
              <a:spcAft>
                <a:spcPct val="35000"/>
              </a:spcAft>
              <a:buNone/>
            </a:pPr>
            <a:r>
              <a:rPr lang="en-US" sz="1200" b="0" kern="1200"/>
              <a:t>Role Based Access Control (RBAC) for the users of </a:t>
            </a:r>
            <a:r>
              <a:rPr lang="en-US" sz="1200" b="0" kern="1200" err="1"/>
              <a:t>PKIaaS</a:t>
            </a:r>
            <a:r>
              <a:rPr lang="en-US" sz="1200" b="0" kern="1200"/>
              <a:t> and organization management. </a:t>
            </a:r>
            <a:endParaRPr lang="en-US" sz="1200" kern="1200"/>
          </a:p>
        </p:txBody>
      </p:sp>
      <p:sp>
        <p:nvSpPr>
          <p:cNvPr id="14" name="Oval 13">
            <a:extLst>
              <a:ext uri="{FF2B5EF4-FFF2-40B4-BE49-F238E27FC236}">
                <a16:creationId xmlns:a16="http://schemas.microsoft.com/office/drawing/2014/main" id="{3588ED7B-703D-B44B-B02A-4C324A093AB6}"/>
              </a:ext>
            </a:extLst>
          </p:cNvPr>
          <p:cNvSpPr/>
          <p:nvPr/>
        </p:nvSpPr>
        <p:spPr>
          <a:xfrm>
            <a:off x="701980" y="3494301"/>
            <a:ext cx="928223" cy="928223"/>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sz="2800"/>
          </a:p>
        </p:txBody>
      </p:sp>
      <p:sp>
        <p:nvSpPr>
          <p:cNvPr id="16" name="Rectangle 15" descr="Programmer">
            <a:extLst>
              <a:ext uri="{FF2B5EF4-FFF2-40B4-BE49-F238E27FC236}">
                <a16:creationId xmlns:a16="http://schemas.microsoft.com/office/drawing/2014/main" id="{007136B4-32CE-BC61-A3DB-49E55AC59AB8}"/>
              </a:ext>
            </a:extLst>
          </p:cNvPr>
          <p:cNvSpPr/>
          <p:nvPr/>
        </p:nvSpPr>
        <p:spPr>
          <a:xfrm>
            <a:off x="896907" y="3689228"/>
            <a:ext cx="538369" cy="538369"/>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sz="2800"/>
          </a:p>
        </p:txBody>
      </p:sp>
      <p:sp>
        <p:nvSpPr>
          <p:cNvPr id="17" name="Freeform: Shape 16">
            <a:extLst>
              <a:ext uri="{FF2B5EF4-FFF2-40B4-BE49-F238E27FC236}">
                <a16:creationId xmlns:a16="http://schemas.microsoft.com/office/drawing/2014/main" id="{181BD9F0-4422-4585-37F0-724D852A60C7}"/>
              </a:ext>
            </a:extLst>
          </p:cNvPr>
          <p:cNvSpPr/>
          <p:nvPr/>
        </p:nvSpPr>
        <p:spPr>
          <a:xfrm>
            <a:off x="1829108" y="3494301"/>
            <a:ext cx="2187954" cy="928223"/>
          </a:xfrm>
          <a:custGeom>
            <a:avLst/>
            <a:gdLst>
              <a:gd name="connsiteX0" fmla="*/ 0 w 2187954"/>
              <a:gd name="connsiteY0" fmla="*/ 0 h 928223"/>
              <a:gd name="connsiteX1" fmla="*/ 2187954 w 2187954"/>
              <a:gd name="connsiteY1" fmla="*/ 0 h 928223"/>
              <a:gd name="connsiteX2" fmla="*/ 2187954 w 2187954"/>
              <a:gd name="connsiteY2" fmla="*/ 928223 h 928223"/>
              <a:gd name="connsiteX3" fmla="*/ 0 w 2187954"/>
              <a:gd name="connsiteY3" fmla="*/ 928223 h 928223"/>
              <a:gd name="connsiteX4" fmla="*/ 0 w 2187954"/>
              <a:gd name="connsiteY4" fmla="*/ 0 h 928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954" h="928223">
                <a:moveTo>
                  <a:pt x="0" y="0"/>
                </a:moveTo>
                <a:lnTo>
                  <a:pt x="2187954" y="0"/>
                </a:lnTo>
                <a:lnTo>
                  <a:pt x="2187954" y="928223"/>
                </a:lnTo>
                <a:lnTo>
                  <a:pt x="0" y="92822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200" b="1" kern="1200"/>
              <a:t>Log auditing</a:t>
            </a:r>
          </a:p>
          <a:p>
            <a:pPr marL="0" lvl="0" indent="0" algn="l" defTabSz="488950">
              <a:lnSpc>
                <a:spcPct val="90000"/>
              </a:lnSpc>
              <a:spcBef>
                <a:spcPct val="0"/>
              </a:spcBef>
              <a:spcAft>
                <a:spcPct val="35000"/>
              </a:spcAft>
              <a:buNone/>
            </a:pPr>
            <a:r>
              <a:rPr lang="en-US" sz="1200"/>
              <a:t>E</a:t>
            </a:r>
            <a:r>
              <a:rPr lang="en-US" sz="1200" b="0" kern="1200"/>
              <a:t>ach operation in </a:t>
            </a:r>
            <a:r>
              <a:rPr lang="en-US" sz="1200" b="0" kern="1200" err="1"/>
              <a:t>KeySTREAM</a:t>
            </a:r>
            <a:r>
              <a:rPr lang="en-US" sz="1200" b="0" kern="1200"/>
              <a:t> is logged (i.e. user login, certificate request, certificate generation, </a:t>
            </a:r>
            <a:r>
              <a:rPr lang="en-US" sz="1200" b="0" kern="1200" err="1"/>
              <a:t>etc</a:t>
            </a:r>
            <a:r>
              <a:rPr lang="en-US" sz="1200" b="0" kern="1200"/>
              <a:t>).</a:t>
            </a:r>
            <a:endParaRPr lang="en-US" sz="1200" kern="1200"/>
          </a:p>
        </p:txBody>
      </p:sp>
      <p:sp>
        <p:nvSpPr>
          <p:cNvPr id="18" name="Oval 17">
            <a:extLst>
              <a:ext uri="{FF2B5EF4-FFF2-40B4-BE49-F238E27FC236}">
                <a16:creationId xmlns:a16="http://schemas.microsoft.com/office/drawing/2014/main" id="{01345FF5-DEB3-4664-5C74-29D277EC2486}"/>
              </a:ext>
            </a:extLst>
          </p:cNvPr>
          <p:cNvSpPr/>
          <p:nvPr/>
        </p:nvSpPr>
        <p:spPr>
          <a:xfrm>
            <a:off x="4398297" y="3494301"/>
            <a:ext cx="928223" cy="928223"/>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sz="2800"/>
          </a:p>
        </p:txBody>
      </p:sp>
      <p:sp>
        <p:nvSpPr>
          <p:cNvPr id="19" name="Rectangle 18" descr="Syncing Cloud">
            <a:extLst>
              <a:ext uri="{FF2B5EF4-FFF2-40B4-BE49-F238E27FC236}">
                <a16:creationId xmlns:a16="http://schemas.microsoft.com/office/drawing/2014/main" id="{667DCA56-2F5A-0155-9B17-B4DB6C62D533}"/>
              </a:ext>
            </a:extLst>
          </p:cNvPr>
          <p:cNvSpPr/>
          <p:nvPr/>
        </p:nvSpPr>
        <p:spPr>
          <a:xfrm>
            <a:off x="4593224" y="3689228"/>
            <a:ext cx="538369" cy="538369"/>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sz="2800"/>
          </a:p>
        </p:txBody>
      </p:sp>
      <p:sp>
        <p:nvSpPr>
          <p:cNvPr id="20" name="Freeform: Shape 19">
            <a:extLst>
              <a:ext uri="{FF2B5EF4-FFF2-40B4-BE49-F238E27FC236}">
                <a16:creationId xmlns:a16="http://schemas.microsoft.com/office/drawing/2014/main" id="{C4BFDCEA-6AF1-38C2-B3C8-F50F4CA544B9}"/>
              </a:ext>
            </a:extLst>
          </p:cNvPr>
          <p:cNvSpPr/>
          <p:nvPr/>
        </p:nvSpPr>
        <p:spPr>
          <a:xfrm>
            <a:off x="5525425" y="3494301"/>
            <a:ext cx="2187954" cy="928223"/>
          </a:xfrm>
          <a:custGeom>
            <a:avLst/>
            <a:gdLst>
              <a:gd name="connsiteX0" fmla="*/ 0 w 2187954"/>
              <a:gd name="connsiteY0" fmla="*/ 0 h 928223"/>
              <a:gd name="connsiteX1" fmla="*/ 2187954 w 2187954"/>
              <a:gd name="connsiteY1" fmla="*/ 0 h 928223"/>
              <a:gd name="connsiteX2" fmla="*/ 2187954 w 2187954"/>
              <a:gd name="connsiteY2" fmla="*/ 928223 h 928223"/>
              <a:gd name="connsiteX3" fmla="*/ 0 w 2187954"/>
              <a:gd name="connsiteY3" fmla="*/ 928223 h 928223"/>
              <a:gd name="connsiteX4" fmla="*/ 0 w 2187954"/>
              <a:gd name="connsiteY4" fmla="*/ 0 h 928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954" h="928223">
                <a:moveTo>
                  <a:pt x="0" y="0"/>
                </a:moveTo>
                <a:lnTo>
                  <a:pt x="2187954" y="0"/>
                </a:lnTo>
                <a:lnTo>
                  <a:pt x="2187954" y="928223"/>
                </a:lnTo>
                <a:lnTo>
                  <a:pt x="0" y="92822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200" b="1" kern="1200"/>
              <a:t>Public/Private cloud integration</a:t>
            </a:r>
            <a:endParaRPr lang="en-US" sz="1200"/>
          </a:p>
          <a:p>
            <a:pPr marL="0" lvl="0" indent="0" algn="l" defTabSz="488950">
              <a:lnSpc>
                <a:spcPct val="90000"/>
              </a:lnSpc>
              <a:spcBef>
                <a:spcPct val="0"/>
              </a:spcBef>
              <a:spcAft>
                <a:spcPct val="35000"/>
              </a:spcAft>
              <a:buNone/>
            </a:pPr>
            <a:r>
              <a:rPr lang="en-US" sz="1200" b="0" kern="1200"/>
              <a:t> integrates with public cloud services like AWS IoT Core and Azure DPS/IoT hub</a:t>
            </a:r>
            <a:r>
              <a:rPr lang="en-US" sz="1200"/>
              <a:t> or private clouds</a:t>
            </a:r>
            <a:endParaRPr lang="en-US" sz="1200" kern="1200"/>
          </a:p>
        </p:txBody>
      </p:sp>
      <p:sp>
        <p:nvSpPr>
          <p:cNvPr id="21" name="Oval 20">
            <a:extLst>
              <a:ext uri="{FF2B5EF4-FFF2-40B4-BE49-F238E27FC236}">
                <a16:creationId xmlns:a16="http://schemas.microsoft.com/office/drawing/2014/main" id="{478E172E-32CA-CAB3-3610-78CCD554C141}"/>
              </a:ext>
            </a:extLst>
          </p:cNvPr>
          <p:cNvSpPr/>
          <p:nvPr/>
        </p:nvSpPr>
        <p:spPr>
          <a:xfrm>
            <a:off x="8094614" y="3494301"/>
            <a:ext cx="928223" cy="928223"/>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sz="2800"/>
          </a:p>
        </p:txBody>
      </p:sp>
      <p:sp>
        <p:nvSpPr>
          <p:cNvPr id="22" name="Rectangle 21" descr="Processor">
            <a:extLst>
              <a:ext uri="{FF2B5EF4-FFF2-40B4-BE49-F238E27FC236}">
                <a16:creationId xmlns:a16="http://schemas.microsoft.com/office/drawing/2014/main" id="{94E766BE-CB66-A6A4-4A76-3F008FCCB933}"/>
              </a:ext>
            </a:extLst>
          </p:cNvPr>
          <p:cNvSpPr/>
          <p:nvPr/>
        </p:nvSpPr>
        <p:spPr>
          <a:xfrm>
            <a:off x="8289541" y="3689228"/>
            <a:ext cx="538369" cy="538369"/>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sz="2800"/>
          </a:p>
        </p:txBody>
      </p:sp>
      <p:sp>
        <p:nvSpPr>
          <p:cNvPr id="23" name="Freeform: Shape 22">
            <a:extLst>
              <a:ext uri="{FF2B5EF4-FFF2-40B4-BE49-F238E27FC236}">
                <a16:creationId xmlns:a16="http://schemas.microsoft.com/office/drawing/2014/main" id="{49C1C8BD-7BF9-4E5F-E4BF-9F075E2B92A9}"/>
              </a:ext>
            </a:extLst>
          </p:cNvPr>
          <p:cNvSpPr/>
          <p:nvPr/>
        </p:nvSpPr>
        <p:spPr>
          <a:xfrm>
            <a:off x="9221742" y="3494301"/>
            <a:ext cx="2187954" cy="928223"/>
          </a:xfrm>
          <a:custGeom>
            <a:avLst/>
            <a:gdLst>
              <a:gd name="connsiteX0" fmla="*/ 0 w 2187954"/>
              <a:gd name="connsiteY0" fmla="*/ 0 h 928223"/>
              <a:gd name="connsiteX1" fmla="*/ 2187954 w 2187954"/>
              <a:gd name="connsiteY1" fmla="*/ 0 h 928223"/>
              <a:gd name="connsiteX2" fmla="*/ 2187954 w 2187954"/>
              <a:gd name="connsiteY2" fmla="*/ 928223 h 928223"/>
              <a:gd name="connsiteX3" fmla="*/ 0 w 2187954"/>
              <a:gd name="connsiteY3" fmla="*/ 928223 h 928223"/>
              <a:gd name="connsiteX4" fmla="*/ 0 w 2187954"/>
              <a:gd name="connsiteY4" fmla="*/ 0 h 928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954" h="928223">
                <a:moveTo>
                  <a:pt x="0" y="0"/>
                </a:moveTo>
                <a:lnTo>
                  <a:pt x="2187954" y="0"/>
                </a:lnTo>
                <a:lnTo>
                  <a:pt x="2187954" y="928223"/>
                </a:lnTo>
                <a:lnTo>
                  <a:pt x="0" y="92822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200" b="1" kern="1200"/>
              <a:t>APIs support </a:t>
            </a:r>
            <a:endParaRPr lang="en-US" sz="1200"/>
          </a:p>
          <a:p>
            <a:pPr marL="0" lvl="0" indent="0" algn="l" defTabSz="488950">
              <a:lnSpc>
                <a:spcPct val="90000"/>
              </a:lnSpc>
              <a:spcBef>
                <a:spcPct val="0"/>
              </a:spcBef>
              <a:spcAft>
                <a:spcPct val="35000"/>
              </a:spcAft>
              <a:buNone/>
            </a:pPr>
            <a:r>
              <a:rPr lang="en-US" sz="1200" b="0" kern="1200"/>
              <a:t>RESTful APIs and technical documents are available for automating the certificate enrolment process and managing the life-cycle of devices. </a:t>
            </a:r>
            <a:endParaRPr lang="en-US" sz="1200" kern="1200"/>
          </a:p>
        </p:txBody>
      </p:sp>
      <p:sp>
        <p:nvSpPr>
          <p:cNvPr id="24" name="Oval 23">
            <a:extLst>
              <a:ext uri="{FF2B5EF4-FFF2-40B4-BE49-F238E27FC236}">
                <a16:creationId xmlns:a16="http://schemas.microsoft.com/office/drawing/2014/main" id="{CE8044BE-31A4-1599-F498-0ABFA846952C}"/>
              </a:ext>
            </a:extLst>
          </p:cNvPr>
          <p:cNvSpPr/>
          <p:nvPr/>
        </p:nvSpPr>
        <p:spPr>
          <a:xfrm>
            <a:off x="701980" y="5215417"/>
            <a:ext cx="928223" cy="928223"/>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sz="2800"/>
          </a:p>
        </p:txBody>
      </p:sp>
      <p:sp>
        <p:nvSpPr>
          <p:cNvPr id="25" name="Rectangle 24" descr="Server">
            <a:extLst>
              <a:ext uri="{FF2B5EF4-FFF2-40B4-BE49-F238E27FC236}">
                <a16:creationId xmlns:a16="http://schemas.microsoft.com/office/drawing/2014/main" id="{3BAD4EE7-F7BC-A3D7-B197-6F17606E8E43}"/>
              </a:ext>
            </a:extLst>
          </p:cNvPr>
          <p:cNvSpPr/>
          <p:nvPr/>
        </p:nvSpPr>
        <p:spPr>
          <a:xfrm>
            <a:off x="896907" y="5410344"/>
            <a:ext cx="538369" cy="538369"/>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sz="2800"/>
          </a:p>
        </p:txBody>
      </p:sp>
      <p:sp>
        <p:nvSpPr>
          <p:cNvPr id="26" name="Freeform: Shape 25">
            <a:extLst>
              <a:ext uri="{FF2B5EF4-FFF2-40B4-BE49-F238E27FC236}">
                <a16:creationId xmlns:a16="http://schemas.microsoft.com/office/drawing/2014/main" id="{E4EF751B-B681-0FDC-ED51-7DC00C41FE3D}"/>
              </a:ext>
            </a:extLst>
          </p:cNvPr>
          <p:cNvSpPr/>
          <p:nvPr/>
        </p:nvSpPr>
        <p:spPr>
          <a:xfrm>
            <a:off x="1829108" y="5215417"/>
            <a:ext cx="2187954" cy="928223"/>
          </a:xfrm>
          <a:custGeom>
            <a:avLst/>
            <a:gdLst>
              <a:gd name="connsiteX0" fmla="*/ 0 w 2187954"/>
              <a:gd name="connsiteY0" fmla="*/ 0 h 928223"/>
              <a:gd name="connsiteX1" fmla="*/ 2187954 w 2187954"/>
              <a:gd name="connsiteY1" fmla="*/ 0 h 928223"/>
              <a:gd name="connsiteX2" fmla="*/ 2187954 w 2187954"/>
              <a:gd name="connsiteY2" fmla="*/ 928223 h 928223"/>
              <a:gd name="connsiteX3" fmla="*/ 0 w 2187954"/>
              <a:gd name="connsiteY3" fmla="*/ 928223 h 928223"/>
              <a:gd name="connsiteX4" fmla="*/ 0 w 2187954"/>
              <a:gd name="connsiteY4" fmla="*/ 0 h 928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954" h="928223">
                <a:moveTo>
                  <a:pt x="0" y="0"/>
                </a:moveTo>
                <a:lnTo>
                  <a:pt x="2187954" y="0"/>
                </a:lnTo>
                <a:lnTo>
                  <a:pt x="2187954" y="928223"/>
                </a:lnTo>
                <a:lnTo>
                  <a:pt x="0" y="92822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200" b="1" kern="1200"/>
              <a:t>Client library support</a:t>
            </a:r>
          </a:p>
          <a:p>
            <a:pPr marL="0" lvl="0" indent="0" algn="l" defTabSz="488950">
              <a:lnSpc>
                <a:spcPct val="90000"/>
              </a:lnSpc>
              <a:spcBef>
                <a:spcPct val="0"/>
              </a:spcBef>
              <a:spcAft>
                <a:spcPct val="35000"/>
              </a:spcAft>
              <a:buNone/>
            </a:pPr>
            <a:r>
              <a:rPr lang="en-US" sz="1200" b="0" kern="1200"/>
              <a:t>Client library (KTA) is tiny (&lt;10KB) and integrated in Microchip </a:t>
            </a:r>
            <a:r>
              <a:rPr lang="en-US" sz="1200"/>
              <a:t>Harmony</a:t>
            </a:r>
            <a:endParaRPr lang="en-US" sz="1200" kern="1200"/>
          </a:p>
        </p:txBody>
      </p:sp>
      <p:sp>
        <p:nvSpPr>
          <p:cNvPr id="3" name="Slide Number Placeholder 2">
            <a:extLst>
              <a:ext uri="{FF2B5EF4-FFF2-40B4-BE49-F238E27FC236}">
                <a16:creationId xmlns:a16="http://schemas.microsoft.com/office/drawing/2014/main" id="{48AD3FAD-DCFA-1B9E-A779-BEBA62EC831A}"/>
              </a:ext>
            </a:extLst>
          </p:cNvPr>
          <p:cNvSpPr>
            <a:spLocks noGrp="1"/>
          </p:cNvSpPr>
          <p:nvPr>
            <p:ph type="sldNum" sz="quarter" idx="4"/>
          </p:nvPr>
        </p:nvSpPr>
        <p:spPr/>
        <p:txBody>
          <a:bodyPr/>
          <a:lstStyle/>
          <a:p>
            <a:fld id="{4081AA82-C1C2-924B-B843-6C0FB13ED72E}" type="slidenum">
              <a:rPr lang="en-US" smtClean="0"/>
              <a:t>42</a:t>
            </a:fld>
            <a:endParaRPr lang="en-US"/>
          </a:p>
        </p:txBody>
      </p:sp>
    </p:spTree>
    <p:extLst>
      <p:ext uri="{BB962C8B-B14F-4D97-AF65-F5344CB8AC3E}">
        <p14:creationId xmlns:p14="http://schemas.microsoft.com/office/powerpoint/2010/main" val="353419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p:bldP spid="10" grpId="0" animBg="1"/>
      <p:bldP spid="11" grpId="0" animBg="1"/>
      <p:bldP spid="12" grpId="0"/>
      <p:bldP spid="14" grpId="0" animBg="1"/>
      <p:bldP spid="16" grpId="0" animBg="1"/>
      <p:bldP spid="17" grpId="0"/>
      <p:bldP spid="18" grpId="0" animBg="1"/>
      <p:bldP spid="19" grpId="0" animBg="1"/>
      <p:bldP spid="20" grpId="0"/>
      <p:bldP spid="21" grpId="0" animBg="1"/>
      <p:bldP spid="22" grpId="0" animBg="1"/>
      <p:bldP spid="23" grpId="0"/>
      <p:bldP spid="24" grpId="0" animBg="1"/>
      <p:bldP spid="25" grpId="0" animBg="1"/>
      <p:bldP spid="2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A4F84-7A13-F0D4-4C61-2AF0A6A10E7F}"/>
              </a:ext>
            </a:extLst>
          </p:cNvPr>
          <p:cNvSpPr>
            <a:spLocks noGrp="1"/>
          </p:cNvSpPr>
          <p:nvPr>
            <p:ph type="title"/>
          </p:nvPr>
        </p:nvSpPr>
        <p:spPr/>
        <p:txBody>
          <a:bodyPr/>
          <a:lstStyle/>
          <a:p>
            <a:r>
              <a:rPr lang="en-US" sz="4400"/>
              <a:t>What is a </a:t>
            </a:r>
            <a:r>
              <a:rPr lang="en-US" sz="4400" err="1"/>
              <a:t>CryptoAuthentication</a:t>
            </a:r>
            <a:r>
              <a:rPr lang="en-US" sz="4400"/>
              <a:t> IC?</a:t>
            </a:r>
            <a:endParaRPr lang="en-US"/>
          </a:p>
        </p:txBody>
      </p:sp>
      <p:pic>
        <p:nvPicPr>
          <p:cNvPr id="4" name="Picture 3">
            <a:extLst>
              <a:ext uri="{FF2B5EF4-FFF2-40B4-BE49-F238E27FC236}">
                <a16:creationId xmlns:a16="http://schemas.microsoft.com/office/drawing/2014/main" id="{59EB100E-9319-5CD9-7B79-F661B4A93656}"/>
              </a:ext>
            </a:extLst>
          </p:cNvPr>
          <p:cNvPicPr>
            <a:picLocks noChangeAspect="1"/>
          </p:cNvPicPr>
          <p:nvPr/>
        </p:nvPicPr>
        <p:blipFill>
          <a:blip r:embed="rId3" cstate="email">
            <a:alphaModFix amt="59000"/>
            <a:extLst>
              <a:ext uri="{28A0092B-C50C-407E-A947-70E740481C1C}">
                <a14:useLocalDpi xmlns:a14="http://schemas.microsoft.com/office/drawing/2010/main"/>
              </a:ext>
            </a:extLst>
          </a:blip>
          <a:stretch>
            <a:fillRect/>
          </a:stretch>
        </p:blipFill>
        <p:spPr>
          <a:xfrm>
            <a:off x="7487835" y="2513905"/>
            <a:ext cx="2505326" cy="3155020"/>
          </a:xfrm>
          <a:prstGeom prst="rect">
            <a:avLst/>
          </a:prstGeom>
        </p:spPr>
      </p:pic>
      <p:pic>
        <p:nvPicPr>
          <p:cNvPr id="5" name="Picture 4">
            <a:extLst>
              <a:ext uri="{FF2B5EF4-FFF2-40B4-BE49-F238E27FC236}">
                <a16:creationId xmlns:a16="http://schemas.microsoft.com/office/drawing/2014/main" id="{370D744C-295E-12D0-8ABB-A6673F8B99BF}"/>
              </a:ext>
            </a:extLst>
          </p:cNvPr>
          <p:cNvPicPr>
            <a:picLocks noChangeAspect="1"/>
          </p:cNvPicPr>
          <p:nvPr/>
        </p:nvPicPr>
        <p:blipFill>
          <a:blip r:embed="rId4" cstate="email">
            <a:extLst>
              <a:ext uri="{BEBA8EAE-BF5A-486C-A8C5-ECC9F3942E4B}">
                <a14:imgProps xmlns:a14="http://schemas.microsoft.com/office/drawing/2010/main">
                  <a14:imgLayer r:embed="rId5">
                    <a14:imgEffect>
                      <a14:brightnessContrast bright="74000"/>
                    </a14:imgEffect>
                  </a14:imgLayer>
                </a14:imgProps>
              </a:ext>
              <a:ext uri="{28A0092B-C50C-407E-A947-70E740481C1C}">
                <a14:useLocalDpi xmlns:a14="http://schemas.microsoft.com/office/drawing/2010/main"/>
              </a:ext>
            </a:extLst>
          </a:blip>
          <a:stretch>
            <a:fillRect/>
          </a:stretch>
        </p:blipFill>
        <p:spPr>
          <a:xfrm>
            <a:off x="7643517" y="3150299"/>
            <a:ext cx="2185147" cy="1809635"/>
          </a:xfrm>
          <a:prstGeom prst="rect">
            <a:avLst/>
          </a:prstGeom>
        </p:spPr>
      </p:pic>
      <p:pic>
        <p:nvPicPr>
          <p:cNvPr id="6" name="Picture 5">
            <a:extLst>
              <a:ext uri="{FF2B5EF4-FFF2-40B4-BE49-F238E27FC236}">
                <a16:creationId xmlns:a16="http://schemas.microsoft.com/office/drawing/2014/main" id="{EDA3B221-EDE3-17FA-ABCE-05AB8C40FC4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68856" y="5650383"/>
            <a:ext cx="312079" cy="5838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673DFB51-D430-E726-E0A7-70F0882D716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10514" y="5612760"/>
            <a:ext cx="351060" cy="5653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ounded Rectangle 2">
            <a:extLst>
              <a:ext uri="{FF2B5EF4-FFF2-40B4-BE49-F238E27FC236}">
                <a16:creationId xmlns:a16="http://schemas.microsoft.com/office/drawing/2014/main" id="{111434DD-3E24-6E05-522C-1B75FB31FA41}"/>
              </a:ext>
            </a:extLst>
          </p:cNvPr>
          <p:cNvSpPr/>
          <p:nvPr/>
        </p:nvSpPr>
        <p:spPr>
          <a:xfrm>
            <a:off x="2291122" y="2664252"/>
            <a:ext cx="2024186" cy="292847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A54E098-DA6A-7E0E-6849-236CCB6DD32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557683" y="3241586"/>
            <a:ext cx="453984" cy="3348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Flowchart: Manual Operation 9">
            <a:extLst>
              <a:ext uri="{FF2B5EF4-FFF2-40B4-BE49-F238E27FC236}">
                <a16:creationId xmlns:a16="http://schemas.microsoft.com/office/drawing/2014/main" id="{F5A6AC0E-AC01-BCCC-2E55-FAFA6D70F765}"/>
              </a:ext>
            </a:extLst>
          </p:cNvPr>
          <p:cNvSpPr/>
          <p:nvPr/>
        </p:nvSpPr>
        <p:spPr bwMode="auto">
          <a:xfrm>
            <a:off x="7649969" y="3976930"/>
            <a:ext cx="1134706" cy="651283"/>
          </a:xfrm>
          <a:prstGeom prst="flowChartManualOperation">
            <a:avLst/>
          </a:prstGeom>
          <a:solidFill>
            <a:schemeClr val="bg1"/>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400" b="1">
                <a:solidFill>
                  <a:srgbClr val="000000"/>
                </a:solidFill>
                <a:latin typeface="Arial" charset="0"/>
              </a:rPr>
              <a:t>Crypto</a:t>
            </a:r>
            <a:endParaRPr lang="en-US" sz="1400" b="1">
              <a:solidFill>
                <a:srgbClr val="000000"/>
              </a:solidFill>
            </a:endParaRPr>
          </a:p>
          <a:p>
            <a:pPr algn="ctr" defTabSz="914400" eaLnBrk="0" fontAlgn="base" hangingPunct="0">
              <a:spcBef>
                <a:spcPct val="0"/>
              </a:spcBef>
              <a:spcAft>
                <a:spcPct val="0"/>
              </a:spcAft>
            </a:pPr>
            <a:r>
              <a:rPr lang="en-US" sz="1400" b="1">
                <a:solidFill>
                  <a:srgbClr val="000000"/>
                </a:solidFill>
                <a:latin typeface="Arial" charset="0"/>
              </a:rPr>
              <a:t>Engine</a:t>
            </a:r>
          </a:p>
        </p:txBody>
      </p:sp>
      <p:cxnSp>
        <p:nvCxnSpPr>
          <p:cNvPr id="11" name="Straight Arrow Connector 10">
            <a:extLst>
              <a:ext uri="{FF2B5EF4-FFF2-40B4-BE49-F238E27FC236}">
                <a16:creationId xmlns:a16="http://schemas.microsoft.com/office/drawing/2014/main" id="{E1E1B866-BD24-AA79-9104-66FE9DCA8B2A}"/>
              </a:ext>
            </a:extLst>
          </p:cNvPr>
          <p:cNvCxnSpPr/>
          <p:nvPr/>
        </p:nvCxnSpPr>
        <p:spPr bwMode="auto">
          <a:xfrm>
            <a:off x="7931531" y="3409013"/>
            <a:ext cx="7472" cy="567916"/>
          </a:xfrm>
          <a:prstGeom prst="straightConnector1">
            <a:avLst/>
          </a:prstGeom>
          <a:ln>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BF4969E5-7E33-3E48-858A-C6C8ECF3047D}"/>
              </a:ext>
            </a:extLst>
          </p:cNvPr>
          <p:cNvSpPr txBox="1"/>
          <p:nvPr/>
        </p:nvSpPr>
        <p:spPr>
          <a:xfrm flipH="1">
            <a:off x="7207501" y="5686871"/>
            <a:ext cx="3335338" cy="461665"/>
          </a:xfrm>
          <a:prstGeom prst="rect">
            <a:avLst/>
          </a:prstGeom>
          <a:solidFill>
            <a:schemeClr val="bg1"/>
          </a:solidFill>
          <a:ln>
            <a:noFill/>
          </a:ln>
        </p:spPr>
        <p:txBody>
          <a:bodyPr wrap="square" rtlCol="0">
            <a:spAutoFit/>
          </a:bodyPr>
          <a:lstStyle/>
          <a:p>
            <a:pPr algn="ctr"/>
            <a:r>
              <a:rPr lang="en-US" b="1">
                <a:solidFill>
                  <a:schemeClr val="bg2"/>
                </a:solidFill>
              </a:rPr>
              <a:t>ECC608</a:t>
            </a:r>
          </a:p>
        </p:txBody>
      </p:sp>
      <p:sp>
        <p:nvSpPr>
          <p:cNvPr id="13" name="TextBox 12">
            <a:extLst>
              <a:ext uri="{FF2B5EF4-FFF2-40B4-BE49-F238E27FC236}">
                <a16:creationId xmlns:a16="http://schemas.microsoft.com/office/drawing/2014/main" id="{F167168E-7894-3F71-2A31-BD3AA2E8E436}"/>
              </a:ext>
            </a:extLst>
          </p:cNvPr>
          <p:cNvSpPr txBox="1"/>
          <p:nvPr/>
        </p:nvSpPr>
        <p:spPr>
          <a:xfrm flipH="1">
            <a:off x="4799013" y="3497422"/>
            <a:ext cx="2466949" cy="1384995"/>
          </a:xfrm>
          <a:prstGeom prst="rect">
            <a:avLst/>
          </a:prstGeom>
          <a:solidFill>
            <a:schemeClr val="bg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a:solidFill>
                  <a:schemeClr val="tx1"/>
                </a:solidFill>
              </a:rPr>
              <a:t>I2C or Single Wire</a:t>
            </a:r>
          </a:p>
          <a:p>
            <a:pPr algn="ctr"/>
            <a:endParaRPr lang="en-US" sz="1200">
              <a:solidFill>
                <a:schemeClr val="tx1"/>
              </a:solidFill>
            </a:endParaRPr>
          </a:p>
          <a:p>
            <a:pPr algn="ctr"/>
            <a:r>
              <a:rPr lang="en-US" sz="1200">
                <a:solidFill>
                  <a:schemeClr val="tx1"/>
                </a:solidFill>
              </a:rPr>
              <a:t>How the Microcontroller communicates to the secure element?</a:t>
            </a:r>
          </a:p>
          <a:p>
            <a:pPr algn="ctr"/>
            <a:endParaRPr lang="en-US" sz="1200">
              <a:solidFill>
                <a:schemeClr val="tx1"/>
              </a:solidFill>
            </a:endParaRPr>
          </a:p>
          <a:p>
            <a:pPr algn="ctr"/>
            <a:r>
              <a:rPr lang="en-US" sz="1200" b="1" err="1">
                <a:solidFill>
                  <a:schemeClr val="tx1"/>
                </a:solidFill>
              </a:rPr>
              <a:t>CryptoAuthLib</a:t>
            </a:r>
            <a:r>
              <a:rPr lang="en-US" sz="1200" b="1">
                <a:solidFill>
                  <a:schemeClr val="tx1"/>
                </a:solidFill>
              </a:rPr>
              <a:t> library</a:t>
            </a:r>
          </a:p>
        </p:txBody>
      </p:sp>
      <p:grpSp>
        <p:nvGrpSpPr>
          <p:cNvPr id="14" name="Group 13">
            <a:extLst>
              <a:ext uri="{FF2B5EF4-FFF2-40B4-BE49-F238E27FC236}">
                <a16:creationId xmlns:a16="http://schemas.microsoft.com/office/drawing/2014/main" id="{DBD57874-5FC8-8F11-D5EF-294461675260}"/>
              </a:ext>
            </a:extLst>
          </p:cNvPr>
          <p:cNvGrpSpPr/>
          <p:nvPr/>
        </p:nvGrpSpPr>
        <p:grpSpPr>
          <a:xfrm>
            <a:off x="2144333" y="2559836"/>
            <a:ext cx="2369672" cy="3993365"/>
            <a:chOff x="1828799" y="2850667"/>
            <a:chExt cx="1828801" cy="1712857"/>
          </a:xfrm>
        </p:grpSpPr>
        <p:sp>
          <p:nvSpPr>
            <p:cNvPr id="15" name="Rounded Rectangle 26">
              <a:extLst>
                <a:ext uri="{FF2B5EF4-FFF2-40B4-BE49-F238E27FC236}">
                  <a16:creationId xmlns:a16="http://schemas.microsoft.com/office/drawing/2014/main" id="{25560028-A25F-556A-D9E3-1B9694FC6216}"/>
                </a:ext>
              </a:extLst>
            </p:cNvPr>
            <p:cNvSpPr/>
            <p:nvPr/>
          </p:nvSpPr>
          <p:spPr>
            <a:xfrm>
              <a:off x="1828799" y="2850667"/>
              <a:ext cx="1828801" cy="1712857"/>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FDF2526C-4927-B308-2C95-F51AF72C841D}"/>
                </a:ext>
              </a:extLst>
            </p:cNvPr>
            <p:cNvSpPr txBox="1"/>
            <p:nvPr/>
          </p:nvSpPr>
          <p:spPr>
            <a:xfrm>
              <a:off x="2368052" y="4367418"/>
              <a:ext cx="811552" cy="158416"/>
            </a:xfrm>
            <a:prstGeom prst="rect">
              <a:avLst/>
            </a:prstGeom>
            <a:noFill/>
            <a:ln>
              <a:solidFill>
                <a:schemeClr val="tx1"/>
              </a:solidFill>
            </a:ln>
          </p:spPr>
          <p:txBody>
            <a:bodyPr wrap="none" lIns="0" tIns="0" rIns="0" bIns="0" rtlCol="0">
              <a:spAutoFit/>
            </a:bodyPr>
            <a:lstStyle/>
            <a:p>
              <a:pPr algn="ctr"/>
              <a:r>
                <a:rPr lang="en-US" sz="1200" b="1">
                  <a:cs typeface="Aharoni" pitchFamily="2" charset="-79"/>
                </a:rPr>
                <a:t>MCU or MPU or </a:t>
              </a:r>
            </a:p>
            <a:p>
              <a:pPr algn="ctr"/>
              <a:r>
                <a:rPr lang="en-US" sz="1200" b="1">
                  <a:cs typeface="Aharoni" pitchFamily="2" charset="-79"/>
                </a:rPr>
                <a:t>Cloud server</a:t>
              </a:r>
            </a:p>
          </p:txBody>
        </p:sp>
      </p:grpSp>
      <p:sp>
        <p:nvSpPr>
          <p:cNvPr id="17" name="Rounded Rectangle 23">
            <a:extLst>
              <a:ext uri="{FF2B5EF4-FFF2-40B4-BE49-F238E27FC236}">
                <a16:creationId xmlns:a16="http://schemas.microsoft.com/office/drawing/2014/main" id="{933961E1-2B66-EA20-531D-1D632F0A1CE0}"/>
              </a:ext>
            </a:extLst>
          </p:cNvPr>
          <p:cNvSpPr/>
          <p:nvPr/>
        </p:nvSpPr>
        <p:spPr>
          <a:xfrm>
            <a:off x="2573423" y="3118366"/>
            <a:ext cx="1497969" cy="58042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Random Challenge</a:t>
            </a:r>
          </a:p>
        </p:txBody>
      </p:sp>
      <p:sp>
        <p:nvSpPr>
          <p:cNvPr id="18" name="Rounded Rectangle 24">
            <a:extLst>
              <a:ext uri="{FF2B5EF4-FFF2-40B4-BE49-F238E27FC236}">
                <a16:creationId xmlns:a16="http://schemas.microsoft.com/office/drawing/2014/main" id="{FA9AB6A9-4A1B-891B-79FF-8FDDD3B45F3F}"/>
              </a:ext>
            </a:extLst>
          </p:cNvPr>
          <p:cNvSpPr/>
          <p:nvPr/>
        </p:nvSpPr>
        <p:spPr>
          <a:xfrm>
            <a:off x="2573423" y="4718566"/>
            <a:ext cx="1497969" cy="58042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Response</a:t>
            </a:r>
          </a:p>
        </p:txBody>
      </p:sp>
      <p:sp>
        <p:nvSpPr>
          <p:cNvPr id="19" name="TextBox 18">
            <a:extLst>
              <a:ext uri="{FF2B5EF4-FFF2-40B4-BE49-F238E27FC236}">
                <a16:creationId xmlns:a16="http://schemas.microsoft.com/office/drawing/2014/main" id="{1003459A-6F5B-228C-F56C-BFC5B3EA3637}"/>
              </a:ext>
            </a:extLst>
          </p:cNvPr>
          <p:cNvSpPr txBox="1"/>
          <p:nvPr/>
        </p:nvSpPr>
        <p:spPr>
          <a:xfrm>
            <a:off x="2497222" y="2674432"/>
            <a:ext cx="1676400" cy="338554"/>
          </a:xfrm>
          <a:prstGeom prst="rect">
            <a:avLst/>
          </a:prstGeom>
          <a:noFill/>
        </p:spPr>
        <p:txBody>
          <a:bodyPr wrap="square" rtlCol="0">
            <a:spAutoFit/>
          </a:bodyPr>
          <a:lstStyle/>
          <a:p>
            <a:r>
              <a:rPr lang="en-US" sz="1600" b="1" err="1">
                <a:solidFill>
                  <a:schemeClr val="bg1"/>
                </a:solidFill>
              </a:rPr>
              <a:t>CryptoAuthLib</a:t>
            </a:r>
            <a:endParaRPr lang="en-US" sz="1600" b="1">
              <a:solidFill>
                <a:schemeClr val="bg1"/>
              </a:solidFill>
            </a:endParaRPr>
          </a:p>
        </p:txBody>
      </p:sp>
      <p:grpSp>
        <p:nvGrpSpPr>
          <p:cNvPr id="20" name="Group 19">
            <a:extLst>
              <a:ext uri="{FF2B5EF4-FFF2-40B4-BE49-F238E27FC236}">
                <a16:creationId xmlns:a16="http://schemas.microsoft.com/office/drawing/2014/main" id="{27A7B828-FF61-77DB-D2EA-22FC263C0C96}"/>
              </a:ext>
            </a:extLst>
          </p:cNvPr>
          <p:cNvGrpSpPr/>
          <p:nvPr/>
        </p:nvGrpSpPr>
        <p:grpSpPr>
          <a:xfrm>
            <a:off x="8358103" y="3384666"/>
            <a:ext cx="199580" cy="567916"/>
            <a:chOff x="5600700" y="2383042"/>
            <a:chExt cx="199580" cy="567916"/>
          </a:xfrm>
        </p:grpSpPr>
        <p:cxnSp>
          <p:nvCxnSpPr>
            <p:cNvPr id="21" name="Straight Arrow Connector 20">
              <a:extLst>
                <a:ext uri="{FF2B5EF4-FFF2-40B4-BE49-F238E27FC236}">
                  <a16:creationId xmlns:a16="http://schemas.microsoft.com/office/drawing/2014/main" id="{4C0F5F8A-26AC-B38D-5EFE-25AF29645D36}"/>
                </a:ext>
              </a:extLst>
            </p:cNvPr>
            <p:cNvCxnSpPr/>
            <p:nvPr/>
          </p:nvCxnSpPr>
          <p:spPr bwMode="auto">
            <a:xfrm>
              <a:off x="5600700" y="2383042"/>
              <a:ext cx="7472" cy="567916"/>
            </a:xfrm>
            <a:prstGeom prst="straightConnector1">
              <a:avLst/>
            </a:prstGeom>
            <a:ln>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4DC91D0D-964C-51BE-26DE-52BF4891E5B6}"/>
                </a:ext>
              </a:extLst>
            </p:cNvPr>
            <p:cNvCxnSpPr/>
            <p:nvPr/>
          </p:nvCxnSpPr>
          <p:spPr bwMode="auto">
            <a:xfrm flipH="1">
              <a:off x="5600702" y="2397454"/>
              <a:ext cx="199578" cy="4969"/>
            </a:xfrm>
            <a:prstGeom prst="line">
              <a:avLst/>
            </a:prstGeom>
            <a:ln>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sp>
        <p:nvSpPr>
          <p:cNvPr id="23" name="Rounded Rectangle 37">
            <a:extLst>
              <a:ext uri="{FF2B5EF4-FFF2-40B4-BE49-F238E27FC236}">
                <a16:creationId xmlns:a16="http://schemas.microsoft.com/office/drawing/2014/main" id="{14DBF1D1-598F-DFB4-AE01-16116527FBC4}"/>
              </a:ext>
            </a:extLst>
          </p:cNvPr>
          <p:cNvSpPr/>
          <p:nvPr/>
        </p:nvSpPr>
        <p:spPr>
          <a:xfrm>
            <a:off x="8940905" y="3209826"/>
            <a:ext cx="841204" cy="48823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Secret Key</a:t>
            </a:r>
          </a:p>
        </p:txBody>
      </p:sp>
      <p:cxnSp>
        <p:nvCxnSpPr>
          <p:cNvPr id="24" name="Connector: Elbow 23">
            <a:extLst>
              <a:ext uri="{FF2B5EF4-FFF2-40B4-BE49-F238E27FC236}">
                <a16:creationId xmlns:a16="http://schemas.microsoft.com/office/drawing/2014/main" id="{0E91D823-CEF6-E4A5-BE5B-E87D71679102}"/>
              </a:ext>
            </a:extLst>
          </p:cNvPr>
          <p:cNvCxnSpPr>
            <a:cxnSpLocks/>
            <a:stCxn id="10" idx="2"/>
          </p:cNvCxnSpPr>
          <p:nvPr/>
        </p:nvCxnSpPr>
        <p:spPr bwMode="auto">
          <a:xfrm rot="5400000">
            <a:off x="6119647" y="2862259"/>
            <a:ext cx="331723" cy="3863631"/>
          </a:xfrm>
          <a:prstGeom prst="bentConnector2">
            <a:avLst/>
          </a:prstGeom>
          <a:ln>
            <a:solidFill>
              <a:schemeClr val="tx1"/>
            </a:solidFill>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BE730855-C247-92E7-0DEA-5A79A55853D0}"/>
              </a:ext>
            </a:extLst>
          </p:cNvPr>
          <p:cNvCxnSpPr>
            <a:cxnSpLocks/>
          </p:cNvCxnSpPr>
          <p:nvPr/>
        </p:nvCxnSpPr>
        <p:spPr bwMode="auto">
          <a:xfrm flipH="1">
            <a:off x="4438967" y="3409013"/>
            <a:ext cx="3492564" cy="0"/>
          </a:xfrm>
          <a:prstGeom prst="line">
            <a:avLst/>
          </a:prstGeom>
          <a:ln>
            <a:solidFill>
              <a:schemeClr val="tx1"/>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27" name="Picture 5">
            <a:extLst>
              <a:ext uri="{FF2B5EF4-FFF2-40B4-BE49-F238E27FC236}">
                <a16:creationId xmlns:a16="http://schemas.microsoft.com/office/drawing/2014/main" id="{279E87BB-06A1-BB16-C996-CEB81C809193}"/>
              </a:ext>
            </a:extLst>
          </p:cNvPr>
          <p:cNvPicPr>
            <a:picLocks noChangeAspect="1" noChangeArrowheads="1"/>
          </p:cNvPicPr>
          <p:nvPr/>
        </p:nvPicPr>
        <p:blipFill rotWithShape="1">
          <a:blip r:embed="rId9" cstate="email">
            <a:grayscl/>
            <a:extLst>
              <a:ext uri="{28A0092B-C50C-407E-A947-70E740481C1C}">
                <a14:useLocalDpi xmlns:a14="http://schemas.microsoft.com/office/drawing/2010/main"/>
              </a:ext>
            </a:extLst>
          </a:blip>
          <a:srcRect/>
          <a:stretch/>
        </p:blipFill>
        <p:spPr bwMode="auto">
          <a:xfrm>
            <a:off x="7466013" y="2981226"/>
            <a:ext cx="2514601" cy="2205990"/>
          </a:xfrm>
          <a:prstGeom prst="rect">
            <a:avLst/>
          </a:prstGeom>
          <a:noFill/>
          <a:ln w="9525">
            <a:noFill/>
            <a:miter lim="800000"/>
            <a:headEnd/>
            <a:tailEnd/>
          </a:ln>
        </p:spPr>
      </p:pic>
      <p:sp>
        <p:nvSpPr>
          <p:cNvPr id="28" name="TextBox 27">
            <a:extLst>
              <a:ext uri="{FF2B5EF4-FFF2-40B4-BE49-F238E27FC236}">
                <a16:creationId xmlns:a16="http://schemas.microsoft.com/office/drawing/2014/main" id="{691ADB2F-7C35-1837-1A45-C2B801DCD957}"/>
              </a:ext>
            </a:extLst>
          </p:cNvPr>
          <p:cNvSpPr txBox="1"/>
          <p:nvPr/>
        </p:nvSpPr>
        <p:spPr>
          <a:xfrm flipH="1">
            <a:off x="1940872" y="1096747"/>
            <a:ext cx="8689272" cy="954107"/>
          </a:xfrm>
          <a:prstGeom prst="rect">
            <a:avLst/>
          </a:prstGeom>
          <a:solidFill>
            <a:schemeClr val="bg1"/>
          </a:solidFill>
          <a:ln>
            <a:solidFill>
              <a:schemeClr val="tx1"/>
            </a:solidFill>
          </a:ln>
        </p:spPr>
        <p:txBody>
          <a:bodyPr wrap="square" rtlCol="0">
            <a:spAutoFit/>
          </a:bodyPr>
          <a:lstStyle/>
          <a:p>
            <a:pPr algn="ctr"/>
            <a:r>
              <a:rPr lang="en-US" sz="1400"/>
              <a:t>A </a:t>
            </a:r>
            <a:r>
              <a:rPr lang="en-US" sz="1400" b="1"/>
              <a:t>vault that protects secrets,</a:t>
            </a:r>
            <a:r>
              <a:rPr lang="en-US" sz="1400"/>
              <a:t>  </a:t>
            </a:r>
          </a:p>
          <a:p>
            <a:pPr algn="ctr"/>
            <a:r>
              <a:rPr lang="en-US" sz="1400"/>
              <a:t>A </a:t>
            </a:r>
            <a:r>
              <a:rPr lang="en-US" sz="1400" b="1"/>
              <a:t>companion</a:t>
            </a:r>
            <a:r>
              <a:rPr lang="en-US" sz="1400"/>
              <a:t> device to the microcontroller</a:t>
            </a:r>
          </a:p>
          <a:p>
            <a:pPr algn="ctr"/>
            <a:r>
              <a:rPr lang="en-US" sz="1400"/>
              <a:t>Inside the vault secrets are </a:t>
            </a:r>
            <a:r>
              <a:rPr lang="en-US" sz="1400" b="1" u="sng"/>
              <a:t>generated during manufacturing</a:t>
            </a:r>
            <a:r>
              <a:rPr lang="en-US" sz="1400" b="1"/>
              <a:t> - </a:t>
            </a:r>
            <a:r>
              <a:rPr lang="en-US" sz="1400"/>
              <a:t>inside Microchip factories</a:t>
            </a:r>
          </a:p>
          <a:p>
            <a:pPr algn="ctr"/>
            <a:r>
              <a:rPr lang="en-US" sz="1400"/>
              <a:t>Keys, certificates are </a:t>
            </a:r>
            <a:r>
              <a:rPr lang="en-US" sz="1400" b="1" u="sng"/>
              <a:t>never exposed </a:t>
            </a:r>
            <a:r>
              <a:rPr lang="en-US" sz="1400"/>
              <a:t>and handled by Microchip </a:t>
            </a:r>
            <a:r>
              <a:rPr lang="en-US" sz="1400" b="1" u="sng"/>
              <a:t>secure provisioning </a:t>
            </a:r>
            <a:r>
              <a:rPr lang="en-US" sz="1400"/>
              <a:t>process</a:t>
            </a:r>
          </a:p>
        </p:txBody>
      </p:sp>
      <p:sp>
        <p:nvSpPr>
          <p:cNvPr id="29" name="TextBox 28">
            <a:extLst>
              <a:ext uri="{FF2B5EF4-FFF2-40B4-BE49-F238E27FC236}">
                <a16:creationId xmlns:a16="http://schemas.microsoft.com/office/drawing/2014/main" id="{37D0E01B-4FFF-6C2F-9707-68C514532821}"/>
              </a:ext>
            </a:extLst>
          </p:cNvPr>
          <p:cNvSpPr txBox="1"/>
          <p:nvPr/>
        </p:nvSpPr>
        <p:spPr>
          <a:xfrm>
            <a:off x="4838016" y="5300776"/>
            <a:ext cx="2323197" cy="738664"/>
          </a:xfrm>
          <a:prstGeom prst="rect">
            <a:avLst/>
          </a:prstGeom>
          <a:noFill/>
        </p:spPr>
        <p:txBody>
          <a:bodyPr wrap="square" rtlCol="0">
            <a:spAutoFit/>
          </a:bodyPr>
          <a:lstStyle/>
          <a:p>
            <a:pPr algn="ctr"/>
            <a:r>
              <a:rPr lang="en-US" sz="1400">
                <a:solidFill>
                  <a:srgbClr val="1D9CE4"/>
                </a:solidFill>
              </a:rPr>
              <a:t>All done safely inside a persistent-secure hardware protected device</a:t>
            </a:r>
          </a:p>
        </p:txBody>
      </p:sp>
      <p:sp>
        <p:nvSpPr>
          <p:cNvPr id="3" name="Slide Number Placeholder 2">
            <a:extLst>
              <a:ext uri="{FF2B5EF4-FFF2-40B4-BE49-F238E27FC236}">
                <a16:creationId xmlns:a16="http://schemas.microsoft.com/office/drawing/2014/main" id="{D12CC71E-D4C5-CCFA-299F-91B50BE5ADFD}"/>
              </a:ext>
            </a:extLst>
          </p:cNvPr>
          <p:cNvSpPr>
            <a:spLocks noGrp="1"/>
          </p:cNvSpPr>
          <p:nvPr>
            <p:ph type="sldNum" sz="quarter" idx="4"/>
          </p:nvPr>
        </p:nvSpPr>
        <p:spPr/>
        <p:txBody>
          <a:bodyPr/>
          <a:lstStyle/>
          <a:p>
            <a:fld id="{4081AA82-C1C2-924B-B843-6C0FB13ED72E}" type="slidenum">
              <a:rPr lang="en-US" smtClean="0"/>
              <a:t>43</a:t>
            </a:fld>
            <a:endParaRPr lang="en-US"/>
          </a:p>
        </p:txBody>
      </p:sp>
    </p:spTree>
    <p:extLst>
      <p:ext uri="{BB962C8B-B14F-4D97-AF65-F5344CB8AC3E}">
        <p14:creationId xmlns:p14="http://schemas.microsoft.com/office/powerpoint/2010/main" val="112259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8">
                                            <p:txEl>
                                              <p:pRg st="1" end="1"/>
                                            </p:txEl>
                                          </p:spTgt>
                                        </p:tgtEl>
                                        <p:attrNameLst>
                                          <p:attrName>style.visibility</p:attrName>
                                        </p:attrNameLst>
                                      </p:cBhvr>
                                      <p:to>
                                        <p:strVal val="visible"/>
                                      </p:to>
                                    </p:set>
                                    <p:animEffect transition="in" filter="fade">
                                      <p:cBhvr>
                                        <p:cTn id="10" dur="500"/>
                                        <p:tgtEl>
                                          <p:spTgt spid="2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27"/>
                                        </p:tgtEl>
                                        <p:attrNameLst>
                                          <p:attrName>style.visibility</p:attrName>
                                        </p:attrNameLst>
                                      </p:cBhvr>
                                      <p:to>
                                        <p:strVal val="hidden"/>
                                      </p:to>
                                    </p:set>
                                  </p:childTnLst>
                                </p:cTn>
                              </p:par>
                            </p:childTnLst>
                          </p:cTn>
                        </p:par>
                        <p:par>
                          <p:cTn id="18" fill="hold">
                            <p:stCondLst>
                              <p:cond delay="0"/>
                            </p:stCondLst>
                            <p:childTnLst>
                              <p:par>
                                <p:cTn id="19" presetID="10"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xEl>
                                              <p:pRg st="2" end="2"/>
                                            </p:txEl>
                                          </p:spTgt>
                                        </p:tgtEl>
                                        <p:attrNameLst>
                                          <p:attrName>style.visibility</p:attrName>
                                        </p:attrNameLst>
                                      </p:cBhvr>
                                      <p:to>
                                        <p:strVal val="visible"/>
                                      </p:to>
                                    </p:set>
                                    <p:animEffect transition="in" filter="fade">
                                      <p:cBhvr>
                                        <p:cTn id="27" dur="500"/>
                                        <p:tgtEl>
                                          <p:spTgt spid="2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par>
                                <p:cTn id="70" presetID="10" presetClass="entr" presetSubtype="0"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nodeType="withEffect">
                                  <p:stCondLst>
                                    <p:cond delay="0"/>
                                  </p:stCondLst>
                                  <p:childTnLst>
                                    <p:set>
                                      <p:cBhvr>
                                        <p:cTn id="74" dur="1" fill="hold">
                                          <p:stCondLst>
                                            <p:cond delay="0"/>
                                          </p:stCondLst>
                                        </p:cTn>
                                        <p:tgtEl>
                                          <p:spTgt spid="28">
                                            <p:txEl>
                                              <p:pRg st="3" end="3"/>
                                            </p:txEl>
                                          </p:spTgt>
                                        </p:tgtEl>
                                        <p:attrNameLst>
                                          <p:attrName>style.visibility</p:attrName>
                                        </p:attrNameLst>
                                      </p:cBhvr>
                                      <p:to>
                                        <p:strVal val="visible"/>
                                      </p:to>
                                    </p:set>
                                    <p:animEffect transition="in" filter="fade">
                                      <p:cBhvr>
                                        <p:cTn id="75" dur="500"/>
                                        <p:tgtEl>
                                          <p:spTgt spid="28">
                                            <p:txEl>
                                              <p:pRg st="3" end="3"/>
                                            </p:txEl>
                                          </p:spTgt>
                                        </p:tgtEl>
                                      </p:cBhvr>
                                    </p:animEffect>
                                  </p:childTnLst>
                                </p:cTn>
                              </p:par>
                            </p:childTnLst>
                          </p:cTn>
                        </p:par>
                        <p:par>
                          <p:cTn id="76" fill="hold">
                            <p:stCondLst>
                              <p:cond delay="1500"/>
                            </p:stCondLst>
                            <p:childTnLst>
                              <p:par>
                                <p:cTn id="77" presetID="10" presetClass="entr" presetSubtype="0"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7" grpId="0" animBg="1"/>
      <p:bldP spid="18" grpId="0" animBg="1"/>
      <p:bldP spid="23" grpId="0" animBg="1"/>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7D2DD-23B0-D304-D398-E0779860C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8B9BD9-D5D4-12F2-9964-7A86F9CE62EC}"/>
              </a:ext>
            </a:extLst>
          </p:cNvPr>
          <p:cNvSpPr>
            <a:spLocks noGrp="1"/>
          </p:cNvSpPr>
          <p:nvPr>
            <p:ph type="title"/>
          </p:nvPr>
        </p:nvSpPr>
        <p:spPr/>
        <p:txBody>
          <a:bodyPr/>
          <a:lstStyle/>
          <a:p>
            <a:r>
              <a:rPr lang="en-US"/>
              <a:t>Rate the way you protect keys</a:t>
            </a:r>
          </a:p>
        </p:txBody>
      </p:sp>
      <p:sp>
        <p:nvSpPr>
          <p:cNvPr id="3" name="Text Placeholder 2">
            <a:extLst>
              <a:ext uri="{FF2B5EF4-FFF2-40B4-BE49-F238E27FC236}">
                <a16:creationId xmlns:a16="http://schemas.microsoft.com/office/drawing/2014/main" id="{4CE94523-1F1C-17E7-F1C4-C452CFE85C05}"/>
              </a:ext>
            </a:extLst>
          </p:cNvPr>
          <p:cNvSpPr>
            <a:spLocks noGrp="1"/>
          </p:cNvSpPr>
          <p:nvPr>
            <p:ph type="body" sz="quarter" idx="13"/>
          </p:nvPr>
        </p:nvSpPr>
        <p:spPr/>
        <p:txBody>
          <a:bodyPr/>
          <a:lstStyle/>
          <a:p>
            <a:r>
              <a:rPr lang="en-US"/>
              <a:t>Common Criteria JIL rating</a:t>
            </a:r>
          </a:p>
        </p:txBody>
      </p:sp>
      <p:sp>
        <p:nvSpPr>
          <p:cNvPr id="5" name="Slide Number Placeholder 4">
            <a:extLst>
              <a:ext uri="{FF2B5EF4-FFF2-40B4-BE49-F238E27FC236}">
                <a16:creationId xmlns:a16="http://schemas.microsoft.com/office/drawing/2014/main" id="{2802ADE0-195D-1385-9D6F-6920DCB366E6}"/>
              </a:ext>
            </a:extLst>
          </p:cNvPr>
          <p:cNvSpPr>
            <a:spLocks noGrp="1"/>
          </p:cNvSpPr>
          <p:nvPr>
            <p:ph type="sldNum" sz="quarter" idx="11"/>
          </p:nvPr>
        </p:nvSpPr>
        <p:spPr>
          <a:xfrm>
            <a:off x="75733" y="6413761"/>
            <a:ext cx="541052" cy="365125"/>
          </a:xfrm>
          <a:prstGeom prst="rect">
            <a:avLst/>
          </a:prstGeom>
        </p:spPr>
        <p:txBody>
          <a:bodyPr vert="horz" lIns="121888" tIns="60944" rIns="121888" bIns="60944" rtlCol="0" anchor="ctr"/>
          <a:lstStyle>
            <a:defPPr>
              <a:defRPr lang="en-US"/>
            </a:defPPr>
            <a:lvl1pPr marL="0" algn="l" defTabSz="609443" rtl="0" eaLnBrk="1" latinLnBrk="0" hangingPunct="1">
              <a:defRPr sz="1300" kern="1200">
                <a:solidFill>
                  <a:schemeClr val="tx1">
                    <a:tint val="75000"/>
                  </a:schemeClr>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a:lstStyle>
          <a:p>
            <a:pPr algn="r"/>
            <a:fld id="{8C966FB5-52B7-6949-B0A0-AF71D5B5D070}" type="slidenum">
              <a:rPr lang="en-US" smtClean="0"/>
              <a:pPr algn="r"/>
              <a:t>44</a:t>
            </a:fld>
            <a:endParaRPr lang="en-US"/>
          </a:p>
        </p:txBody>
      </p:sp>
      <p:pic>
        <p:nvPicPr>
          <p:cNvPr id="6" name="Picture 5" descr="A screenshot of a computer&#10;&#10;Description automatically generated with low confidence">
            <a:extLst>
              <a:ext uri="{FF2B5EF4-FFF2-40B4-BE49-F238E27FC236}">
                <a16:creationId xmlns:a16="http://schemas.microsoft.com/office/drawing/2014/main" id="{31D879A3-423E-8F5A-CAB1-985FFCCB653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52829" y="1361720"/>
            <a:ext cx="9320270" cy="4950932"/>
          </a:xfrm>
          <a:prstGeom prst="rect">
            <a:avLst/>
          </a:prstGeom>
        </p:spPr>
      </p:pic>
    </p:spTree>
    <p:extLst>
      <p:ext uri="{BB962C8B-B14F-4D97-AF65-F5344CB8AC3E}">
        <p14:creationId xmlns:p14="http://schemas.microsoft.com/office/powerpoint/2010/main" val="462681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FAF5565-571F-4962-9E32-0B2B44BDC4B3}"/>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41F674B8-4C1F-3F40-8225-FCFB5933F376}"/>
              </a:ext>
            </a:extLst>
          </p:cNvPr>
          <p:cNvSpPr>
            <a:spLocks noGrp="1"/>
          </p:cNvSpPr>
          <p:nvPr>
            <p:ph type="title"/>
          </p:nvPr>
        </p:nvSpPr>
        <p:spPr/>
        <p:txBody>
          <a:bodyPr/>
          <a:lstStyle/>
          <a:p>
            <a:r>
              <a:rPr lang="en-US"/>
              <a:t>ECC608</a:t>
            </a:r>
          </a:p>
        </p:txBody>
      </p:sp>
      <p:sp>
        <p:nvSpPr>
          <p:cNvPr id="3" name="Text Placeholder 2">
            <a:extLst>
              <a:ext uri="{FF2B5EF4-FFF2-40B4-BE49-F238E27FC236}">
                <a16:creationId xmlns:a16="http://schemas.microsoft.com/office/drawing/2014/main" id="{3AA353D3-3EFA-CE46-BB86-38ACB9A08450}"/>
              </a:ext>
            </a:extLst>
          </p:cNvPr>
          <p:cNvSpPr>
            <a:spLocks noGrp="1"/>
          </p:cNvSpPr>
          <p:nvPr>
            <p:ph type="body" sz="quarter" idx="13"/>
          </p:nvPr>
        </p:nvSpPr>
        <p:spPr/>
        <p:txBody>
          <a:bodyPr/>
          <a:lstStyle/>
          <a:p>
            <a:r>
              <a:rPr lang="en-US"/>
              <a:t>Features and Memory</a:t>
            </a:r>
          </a:p>
        </p:txBody>
      </p:sp>
      <p:sp>
        <p:nvSpPr>
          <p:cNvPr id="6" name="Slide Number Placeholder 5">
            <a:extLst>
              <a:ext uri="{FF2B5EF4-FFF2-40B4-BE49-F238E27FC236}">
                <a16:creationId xmlns:a16="http://schemas.microsoft.com/office/drawing/2014/main" id="{C85B7515-C0D5-F94B-933D-FED009B56B8A}"/>
              </a:ext>
            </a:extLst>
          </p:cNvPr>
          <p:cNvSpPr>
            <a:spLocks noGrp="1"/>
          </p:cNvSpPr>
          <p:nvPr>
            <p:ph type="sldNum" sz="quarter" idx="11"/>
          </p:nvPr>
        </p:nvSpPr>
        <p:spPr>
          <a:xfrm>
            <a:off x="75733" y="6413761"/>
            <a:ext cx="541052" cy="365125"/>
          </a:xfrm>
          <a:prstGeom prst="rect">
            <a:avLst/>
          </a:prstGeom>
        </p:spPr>
        <p:txBody>
          <a:bodyPr vert="horz" lIns="121888" tIns="60944" rIns="121888" bIns="60944" rtlCol="0" anchor="ctr"/>
          <a:lstStyle>
            <a:defPPr>
              <a:defRPr lang="en-US"/>
            </a:defPPr>
            <a:lvl1pPr marL="0" algn="l" defTabSz="609443" rtl="0" eaLnBrk="1" latinLnBrk="0" hangingPunct="1">
              <a:defRPr sz="1300" kern="1200">
                <a:solidFill>
                  <a:schemeClr val="tx1">
                    <a:tint val="75000"/>
                  </a:schemeClr>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a:lstStyle>
          <a:p>
            <a:pPr algn="r"/>
            <a:fld id="{8C966FB5-52B7-6949-B0A0-AF71D5B5D070}" type="slidenum">
              <a:rPr lang="en-US" smtClean="0"/>
              <a:pPr algn="r"/>
              <a:t>45</a:t>
            </a:fld>
            <a:endParaRPr lang="en-US"/>
          </a:p>
        </p:txBody>
      </p:sp>
      <p:graphicFrame>
        <p:nvGraphicFramePr>
          <p:cNvPr id="9" name="Table 8">
            <a:extLst>
              <a:ext uri="{FF2B5EF4-FFF2-40B4-BE49-F238E27FC236}">
                <a16:creationId xmlns:a16="http://schemas.microsoft.com/office/drawing/2014/main" id="{63523C2F-682A-8A4A-8413-CD6E25E736D9}"/>
              </a:ext>
            </a:extLst>
          </p:cNvPr>
          <p:cNvGraphicFramePr>
            <a:graphicFrameLocks noGrp="1"/>
          </p:cNvGraphicFramePr>
          <p:nvPr>
            <p:extLst>
              <p:ext uri="{D42A27DB-BD31-4B8C-83A1-F6EECF244321}">
                <p14:modId xmlns:p14="http://schemas.microsoft.com/office/powerpoint/2010/main" val="4276714686"/>
              </p:ext>
            </p:extLst>
          </p:nvPr>
        </p:nvGraphicFramePr>
        <p:xfrm>
          <a:off x="6510988" y="1"/>
          <a:ext cx="5677837" cy="6699605"/>
        </p:xfrm>
        <a:graphic>
          <a:graphicData uri="http://schemas.openxmlformats.org/drawingml/2006/table">
            <a:tbl>
              <a:tblPr firstRow="1" bandRow="1">
                <a:tableStyleId>{5C22544A-7EE6-4342-B048-85BDC9FD1C3A}</a:tableStyleId>
              </a:tblPr>
              <a:tblGrid>
                <a:gridCol w="1934369">
                  <a:extLst>
                    <a:ext uri="{9D8B030D-6E8A-4147-A177-3AD203B41FA5}">
                      <a16:colId xmlns:a16="http://schemas.microsoft.com/office/drawing/2014/main" val="1443116673"/>
                    </a:ext>
                  </a:extLst>
                </a:gridCol>
                <a:gridCol w="3743468">
                  <a:extLst>
                    <a:ext uri="{9D8B030D-6E8A-4147-A177-3AD203B41FA5}">
                      <a16:colId xmlns:a16="http://schemas.microsoft.com/office/drawing/2014/main" val="2050867650"/>
                    </a:ext>
                  </a:extLst>
                </a:gridCol>
              </a:tblGrid>
              <a:tr h="389333">
                <a:tc>
                  <a:txBody>
                    <a:bodyPr/>
                    <a:lstStyle/>
                    <a:p>
                      <a:r>
                        <a:rPr lang="en-US" sz="1800"/>
                        <a:t>Command  </a:t>
                      </a:r>
                    </a:p>
                  </a:txBody>
                  <a:tcPr/>
                </a:tc>
                <a:tc>
                  <a:txBody>
                    <a:bodyPr/>
                    <a:lstStyle/>
                    <a:p>
                      <a:r>
                        <a:rPr lang="en-US" sz="1800"/>
                        <a:t>Description</a:t>
                      </a:r>
                    </a:p>
                  </a:txBody>
                  <a:tcPr/>
                </a:tc>
                <a:extLst>
                  <a:ext uri="{0D108BD9-81ED-4DB2-BD59-A6C34878D82A}">
                    <a16:rowId xmlns:a16="http://schemas.microsoft.com/office/drawing/2014/main" val="1930228537"/>
                  </a:ext>
                </a:extLst>
              </a:tr>
              <a:tr h="927349">
                <a:tc>
                  <a:txBody>
                    <a:bodyPr/>
                    <a:lstStyle/>
                    <a:p>
                      <a:pPr algn="ctr"/>
                      <a:r>
                        <a:rPr lang="en-US" sz="1400" b="1"/>
                        <a:t>Cryptography</a:t>
                      </a:r>
                    </a:p>
                  </a:txBody>
                  <a:tcPr anchor="ctr"/>
                </a:tc>
                <a:tc>
                  <a:txBody>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lang="en-US" sz="1400">
                          <a:solidFill>
                            <a:schemeClr val="tx1"/>
                          </a:solidFill>
                          <a:latin typeface="+mn-lt"/>
                          <a:cs typeface="Calibri" panose="020F0502020204030204" pitchFamily="34" charset="0"/>
                        </a:rPr>
                        <a:t>ECC-P256 and ECDSA sign/verify, ECDH</a:t>
                      </a:r>
                    </a:p>
                    <a:p>
                      <a:r>
                        <a:rPr lang="en-US" sz="1400">
                          <a:solidFill>
                            <a:schemeClr val="tx1"/>
                          </a:solidFill>
                          <a:latin typeface="+mn-lt"/>
                          <a:cs typeface="Calibri" panose="020F0502020204030204" pitchFamily="34" charset="0"/>
                        </a:rPr>
                        <a:t>SHA256 &amp; HMAC</a:t>
                      </a:r>
                    </a:p>
                    <a:p>
                      <a:r>
                        <a:rPr lang="en-US" sz="1400">
                          <a:solidFill>
                            <a:schemeClr val="tx1"/>
                          </a:solidFill>
                          <a:latin typeface="+mn-lt"/>
                          <a:cs typeface="Calibri" panose="020F0502020204030204" pitchFamily="34" charset="0"/>
                        </a:rPr>
                        <a:t>AES128 encrypt/decrypt</a:t>
                      </a:r>
                    </a:p>
                    <a:p>
                      <a:r>
                        <a:rPr lang="en-US" sz="1400">
                          <a:solidFill>
                            <a:schemeClr val="tx1"/>
                          </a:solidFill>
                          <a:latin typeface="+mn-lt"/>
                          <a:cs typeface="Calibri" panose="020F0502020204030204" pitchFamily="34" charset="0"/>
                        </a:rPr>
                        <a:t>PRF/HKDF calculation for TLS1.2 &amp; 1.3</a:t>
                      </a:r>
                    </a:p>
                  </a:txBody>
                  <a:tcPr/>
                </a:tc>
                <a:extLst>
                  <a:ext uri="{0D108BD9-81ED-4DB2-BD59-A6C34878D82A}">
                    <a16:rowId xmlns:a16="http://schemas.microsoft.com/office/drawing/2014/main" val="423797918"/>
                  </a:ext>
                </a:extLst>
              </a:tr>
              <a:tr h="402119">
                <a:tc>
                  <a:txBody>
                    <a:bodyPr/>
                    <a:lstStyle/>
                    <a:p>
                      <a:pPr algn="ctr"/>
                      <a:r>
                        <a:rPr lang="en-US" sz="1400" b="1"/>
                        <a:t>Vulnerability resistance</a:t>
                      </a:r>
                    </a:p>
                  </a:txBody>
                  <a:tcPr anchor="ctr"/>
                </a:tc>
                <a:tc>
                  <a:txBody>
                    <a:bodyPr/>
                    <a:lstStyle/>
                    <a:p>
                      <a:pPr algn="l"/>
                      <a:r>
                        <a:rPr lang="en-US" sz="1400">
                          <a:solidFill>
                            <a:schemeClr val="tx1"/>
                          </a:solidFill>
                          <a:latin typeface="+mn-lt"/>
                        </a:rPr>
                        <a:t>High per the JIL standard</a:t>
                      </a:r>
                    </a:p>
                  </a:txBody>
                  <a:tcPr anchor="ctr"/>
                </a:tc>
                <a:extLst>
                  <a:ext uri="{0D108BD9-81ED-4DB2-BD59-A6C34878D82A}">
                    <a16:rowId xmlns:a16="http://schemas.microsoft.com/office/drawing/2014/main" val="3998162514"/>
                  </a:ext>
                </a:extLst>
              </a:tr>
              <a:tr h="389333">
                <a:tc>
                  <a:txBody>
                    <a:bodyPr/>
                    <a:lstStyle/>
                    <a:p>
                      <a:pPr algn="ctr"/>
                      <a:r>
                        <a:rPr lang="en-US" sz="1400" b="1"/>
                        <a:t>EEPROM</a:t>
                      </a:r>
                    </a:p>
                  </a:txBody>
                  <a:tcPr anchor="ctr"/>
                </a:tc>
                <a:tc>
                  <a:txBody>
                    <a:bodyPr/>
                    <a:lstStyle/>
                    <a:p>
                      <a:r>
                        <a:rPr lang="en-US" sz="1400">
                          <a:solidFill>
                            <a:schemeClr val="tx1"/>
                          </a:solidFill>
                          <a:latin typeface="+mn-lt"/>
                        </a:rPr>
                        <a:t>10kbits</a:t>
                      </a:r>
                    </a:p>
                  </a:txBody>
                  <a:tcPr anchor="ctr"/>
                </a:tc>
                <a:extLst>
                  <a:ext uri="{0D108BD9-81ED-4DB2-BD59-A6C34878D82A}">
                    <a16:rowId xmlns:a16="http://schemas.microsoft.com/office/drawing/2014/main" val="928963547"/>
                  </a:ext>
                </a:extLst>
              </a:tr>
              <a:tr h="371679">
                <a:tc>
                  <a:txBody>
                    <a:bodyPr/>
                    <a:lstStyle/>
                    <a:p>
                      <a:pPr algn="ctr"/>
                      <a:r>
                        <a:rPr lang="en-US" sz="1400" b="1"/>
                        <a:t>Counter</a:t>
                      </a:r>
                    </a:p>
                  </a:txBody>
                  <a:tcPr anchor="ctr"/>
                </a:tc>
                <a:tc>
                  <a:txBody>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n-lt"/>
                        </a:rPr>
                        <a:t>Up to 2,000,000</a:t>
                      </a:r>
                    </a:p>
                  </a:txBody>
                  <a:tcPr anchor="ctr"/>
                </a:tc>
                <a:extLst>
                  <a:ext uri="{0D108BD9-81ED-4DB2-BD59-A6C34878D82A}">
                    <a16:rowId xmlns:a16="http://schemas.microsoft.com/office/drawing/2014/main" val="258248972"/>
                  </a:ext>
                </a:extLst>
              </a:tr>
              <a:tr h="371679">
                <a:tc>
                  <a:txBody>
                    <a:bodyPr/>
                    <a:lstStyle/>
                    <a:p>
                      <a:pPr algn="ctr"/>
                      <a:r>
                        <a:rPr lang="en-US" sz="1400" b="1"/>
                        <a:t>Serial Number</a:t>
                      </a:r>
                    </a:p>
                  </a:txBody>
                  <a:tcPr anchor="ctr"/>
                </a:tc>
                <a:tc>
                  <a:txBody>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n-lt"/>
                        </a:rPr>
                        <a:t>72 bits</a:t>
                      </a:r>
                    </a:p>
                  </a:txBody>
                  <a:tcPr anchor="ctr"/>
                </a:tc>
                <a:extLst>
                  <a:ext uri="{0D108BD9-81ED-4DB2-BD59-A6C34878D82A}">
                    <a16:rowId xmlns:a16="http://schemas.microsoft.com/office/drawing/2014/main" val="354677746"/>
                  </a:ext>
                </a:extLst>
              </a:tr>
              <a:tr h="389333">
                <a:tc>
                  <a:txBody>
                    <a:bodyPr/>
                    <a:lstStyle/>
                    <a:p>
                      <a:pPr algn="ctr"/>
                      <a:r>
                        <a:rPr lang="en-US" sz="1400" b="1"/>
                        <a:t>RNG</a:t>
                      </a:r>
                    </a:p>
                  </a:txBody>
                  <a:tcPr anchor="ctr"/>
                </a:tc>
                <a:tc>
                  <a:txBody>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n-lt"/>
                        </a:rPr>
                        <a:t>NIST SP800-90</a:t>
                      </a:r>
                      <a:endParaRPr lang="en-US" sz="1400" b="0">
                        <a:solidFill>
                          <a:schemeClr val="tx1"/>
                        </a:solidFill>
                        <a:highlight>
                          <a:srgbClr val="FFFF00"/>
                        </a:highlight>
                        <a:latin typeface="+mn-lt"/>
                      </a:endParaRPr>
                    </a:p>
                  </a:txBody>
                  <a:tcPr anchor="ctr"/>
                </a:tc>
                <a:extLst>
                  <a:ext uri="{0D108BD9-81ED-4DB2-BD59-A6C34878D82A}">
                    <a16:rowId xmlns:a16="http://schemas.microsoft.com/office/drawing/2014/main" val="146399180"/>
                  </a:ext>
                </a:extLst>
              </a:tr>
              <a:tr h="378122">
                <a:tc>
                  <a:txBody>
                    <a:bodyPr/>
                    <a:lstStyle/>
                    <a:p>
                      <a:pPr algn="ctr"/>
                      <a:r>
                        <a:rPr lang="en-US" sz="1400" b="1"/>
                        <a:t>I/O</a:t>
                      </a:r>
                    </a:p>
                  </a:txBody>
                  <a:tcPr anchor="ctr"/>
                </a:tc>
                <a:tc>
                  <a:txBody>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n-lt"/>
                        </a:rPr>
                        <a:t>I2C, SWI</a:t>
                      </a:r>
                    </a:p>
                  </a:txBody>
                  <a:tcPr anchor="ctr"/>
                </a:tc>
                <a:extLst>
                  <a:ext uri="{0D108BD9-81ED-4DB2-BD59-A6C34878D82A}">
                    <a16:rowId xmlns:a16="http://schemas.microsoft.com/office/drawing/2014/main" val="4236462583"/>
                  </a:ext>
                </a:extLst>
              </a:tr>
              <a:tr h="487676">
                <a:tc>
                  <a:txBody>
                    <a:bodyPr/>
                    <a:lstStyle/>
                    <a:p>
                      <a:pPr algn="ctr"/>
                      <a:r>
                        <a:rPr lang="en-US" sz="1400" b="1"/>
                        <a:t>Supply Voltage</a:t>
                      </a:r>
                    </a:p>
                  </a:txBody>
                  <a:tcPr anchor="ctr"/>
                </a:tc>
                <a:tc>
                  <a:txBody>
                    <a:bodyPr/>
                    <a:lstStyle/>
                    <a:p>
                      <a:r>
                        <a:rPr lang="en-CA" sz="1400">
                          <a:solidFill>
                            <a:schemeClr val="tx1"/>
                          </a:solidFill>
                          <a:latin typeface="+mn-lt"/>
                        </a:rPr>
                        <a:t>2.0V – 5.5V</a:t>
                      </a:r>
                    </a:p>
                  </a:txBody>
                  <a:tcPr anchor="ctr"/>
                </a:tc>
                <a:extLst>
                  <a:ext uri="{0D108BD9-81ED-4DB2-BD59-A6C34878D82A}">
                    <a16:rowId xmlns:a16="http://schemas.microsoft.com/office/drawing/2014/main" val="3969078641"/>
                  </a:ext>
                </a:extLst>
              </a:tr>
              <a:tr h="389333">
                <a:tc>
                  <a:txBody>
                    <a:bodyPr/>
                    <a:lstStyle/>
                    <a:p>
                      <a:pPr algn="ctr"/>
                      <a:r>
                        <a:rPr lang="en-US" sz="1400" b="1"/>
                        <a:t>Sleep current</a:t>
                      </a:r>
                    </a:p>
                  </a:txBody>
                  <a:tcPr anchor="ctr"/>
                </a:tc>
                <a:tc>
                  <a:txBody>
                    <a:bodyPr/>
                    <a:lstStyle/>
                    <a:p>
                      <a:r>
                        <a:rPr lang="en-US" sz="1400">
                          <a:solidFill>
                            <a:schemeClr val="tx1"/>
                          </a:solidFill>
                          <a:latin typeface="+mn-lt"/>
                        </a:rPr>
                        <a:t>30 </a:t>
                      </a:r>
                      <a:r>
                        <a:rPr lang="en-US" sz="1400" err="1">
                          <a:solidFill>
                            <a:schemeClr val="tx1"/>
                          </a:solidFill>
                          <a:latin typeface="+mn-lt"/>
                        </a:rPr>
                        <a:t>nA</a:t>
                      </a:r>
                      <a:r>
                        <a:rPr lang="en-US" sz="1400">
                          <a:solidFill>
                            <a:schemeClr val="tx1"/>
                          </a:solidFill>
                          <a:latin typeface="+mn-lt"/>
                        </a:rPr>
                        <a:t> Typical</a:t>
                      </a:r>
                    </a:p>
                  </a:txBody>
                  <a:tcPr anchor="ctr"/>
                </a:tc>
                <a:extLst>
                  <a:ext uri="{0D108BD9-81ED-4DB2-BD59-A6C34878D82A}">
                    <a16:rowId xmlns:a16="http://schemas.microsoft.com/office/drawing/2014/main" val="2862468604"/>
                  </a:ext>
                </a:extLst>
              </a:tr>
              <a:tr h="508546">
                <a:tc>
                  <a:txBody>
                    <a:bodyPr/>
                    <a:lstStyle/>
                    <a:p>
                      <a:pPr algn="ctr"/>
                      <a:r>
                        <a:rPr lang="en-US" sz="1400" b="1"/>
                        <a:t>Temperature</a:t>
                      </a:r>
                    </a:p>
                  </a:txBody>
                  <a:tcPr anchor="ctr"/>
                </a:tc>
                <a:tc>
                  <a:txBody>
                    <a:bodyPr/>
                    <a:lstStyle/>
                    <a:p>
                      <a:r>
                        <a:rPr lang="en-US" sz="1400">
                          <a:solidFill>
                            <a:schemeClr val="tx1"/>
                          </a:solidFill>
                          <a:latin typeface="+mn-lt"/>
                        </a:rPr>
                        <a:t>-40°C to 85°C</a:t>
                      </a:r>
                    </a:p>
                    <a:p>
                      <a:pPr marL="0" marR="0" lvl="0" indent="0" algn="l" defTabSz="609443" rtl="0" eaLnBrk="1" fontAlgn="auto" latinLnBrk="0" hangingPunct="1">
                        <a:lnSpc>
                          <a:spcPct val="100000"/>
                        </a:lnSpc>
                        <a:spcBef>
                          <a:spcPts val="0"/>
                        </a:spcBef>
                        <a:spcAft>
                          <a:spcPts val="0"/>
                        </a:spcAft>
                        <a:buClrTx/>
                        <a:buSzTx/>
                        <a:buFontTx/>
                        <a:buNone/>
                        <a:tabLst/>
                        <a:defRPr/>
                      </a:pPr>
                      <a:r>
                        <a:rPr lang="en-US" sz="1400">
                          <a:solidFill>
                            <a:schemeClr val="tx1"/>
                          </a:solidFill>
                          <a:latin typeface="+mn-lt"/>
                        </a:rPr>
                        <a:t>Extended temperature up to 100°C</a:t>
                      </a:r>
                    </a:p>
                  </a:txBody>
                  <a:tcPr anchor="ctr"/>
                </a:tc>
                <a:extLst>
                  <a:ext uri="{0D108BD9-81ED-4DB2-BD59-A6C34878D82A}">
                    <a16:rowId xmlns:a16="http://schemas.microsoft.com/office/drawing/2014/main" val="1638580753"/>
                  </a:ext>
                </a:extLst>
              </a:tr>
              <a:tr h="389333">
                <a:tc>
                  <a:txBody>
                    <a:bodyPr/>
                    <a:lstStyle/>
                    <a:p>
                      <a:pPr algn="ctr"/>
                      <a:r>
                        <a:rPr lang="en-US" sz="1400" b="1"/>
                        <a:t>Compliance</a:t>
                      </a:r>
                    </a:p>
                  </a:txBody>
                  <a:tcPr anchor="ctr"/>
                </a:tc>
                <a:tc>
                  <a:txBody>
                    <a:bodyPr/>
                    <a:lstStyle/>
                    <a:p>
                      <a:r>
                        <a:rPr lang="en-US" sz="1400">
                          <a:solidFill>
                            <a:schemeClr val="tx1"/>
                          </a:solidFill>
                          <a:latin typeface="+mn-lt"/>
                        </a:rPr>
                        <a:t>NIST CAVP and ESV algorithm certified</a:t>
                      </a:r>
                    </a:p>
                  </a:txBody>
                  <a:tcPr anchor="ctr"/>
                </a:tc>
                <a:extLst>
                  <a:ext uri="{0D108BD9-81ED-4DB2-BD59-A6C34878D82A}">
                    <a16:rowId xmlns:a16="http://schemas.microsoft.com/office/drawing/2014/main" val="2141665520"/>
                  </a:ext>
                </a:extLst>
              </a:tr>
              <a:tr h="389333">
                <a:tc>
                  <a:txBody>
                    <a:bodyPr/>
                    <a:lstStyle/>
                    <a:p>
                      <a:pPr algn="ctr"/>
                      <a:r>
                        <a:rPr lang="en-US" sz="1400" b="1"/>
                        <a:t>Packages</a:t>
                      </a:r>
                    </a:p>
                  </a:txBody>
                  <a:tcPr anchor="ctr"/>
                </a:tc>
                <a:tc>
                  <a:txBody>
                    <a:bodyPr/>
                    <a:lstStyle/>
                    <a:p>
                      <a:r>
                        <a:rPr lang="en-US" sz="1400">
                          <a:solidFill>
                            <a:schemeClr val="tx1"/>
                          </a:solidFill>
                          <a:latin typeface="+mn-lt"/>
                        </a:rPr>
                        <a:t>uDFN8, SOIC8, 3pin RBH, WCSP, die</a:t>
                      </a:r>
                    </a:p>
                  </a:txBody>
                  <a:tcPr anchor="ctr"/>
                </a:tc>
                <a:extLst>
                  <a:ext uri="{0D108BD9-81ED-4DB2-BD59-A6C34878D82A}">
                    <a16:rowId xmlns:a16="http://schemas.microsoft.com/office/drawing/2014/main" val="7066079"/>
                  </a:ext>
                </a:extLst>
              </a:tr>
              <a:tr h="889292">
                <a:tc>
                  <a:txBody>
                    <a:bodyPr/>
                    <a:lstStyle/>
                    <a:p>
                      <a:pPr algn="ctr"/>
                      <a:r>
                        <a:rPr lang="en-US" sz="1400" b="1"/>
                        <a:t>Data zone</a:t>
                      </a:r>
                    </a:p>
                  </a:txBody>
                  <a:tcPr anchor="ctr"/>
                </a:tc>
                <a:tc>
                  <a:txBody>
                    <a:bodyPr/>
                    <a:lstStyle/>
                    <a:p>
                      <a:r>
                        <a:rPr lang="en-US" sz="1400">
                          <a:solidFill>
                            <a:schemeClr val="tx1"/>
                          </a:solidFill>
                          <a:latin typeface="+mn-lt"/>
                        </a:rPr>
                        <a:t>Slot0-slot7 (36 bytes each)</a:t>
                      </a:r>
                    </a:p>
                    <a:p>
                      <a:r>
                        <a:rPr lang="en-US" sz="1400">
                          <a:solidFill>
                            <a:schemeClr val="tx1"/>
                          </a:solidFill>
                          <a:latin typeface="+mn-lt"/>
                        </a:rPr>
                        <a:t>Slot8 (416 bytes)</a:t>
                      </a:r>
                    </a:p>
                    <a:p>
                      <a:r>
                        <a:rPr lang="en-US" sz="1400">
                          <a:solidFill>
                            <a:schemeClr val="tx1"/>
                          </a:solidFill>
                          <a:latin typeface="+mn-lt"/>
                        </a:rPr>
                        <a:t>Slot9-slot15 (72 bytes each)</a:t>
                      </a:r>
                    </a:p>
                  </a:txBody>
                  <a:tcPr anchor="ctr"/>
                </a:tc>
                <a:extLst>
                  <a:ext uri="{0D108BD9-81ED-4DB2-BD59-A6C34878D82A}">
                    <a16:rowId xmlns:a16="http://schemas.microsoft.com/office/drawing/2014/main" val="3946499059"/>
                  </a:ext>
                </a:extLst>
              </a:tr>
            </a:tbl>
          </a:graphicData>
        </a:graphic>
      </p:graphicFrame>
      <p:sp>
        <p:nvSpPr>
          <p:cNvPr id="27" name="Content Placeholder 3">
            <a:extLst>
              <a:ext uri="{FF2B5EF4-FFF2-40B4-BE49-F238E27FC236}">
                <a16:creationId xmlns:a16="http://schemas.microsoft.com/office/drawing/2014/main" id="{A78B965C-4F92-B949-AF92-23D6127937FF}"/>
              </a:ext>
            </a:extLst>
          </p:cNvPr>
          <p:cNvSpPr>
            <a:spLocks noGrp="1"/>
          </p:cNvSpPr>
          <p:nvPr>
            <p:ph sz="quarter" idx="15"/>
          </p:nvPr>
        </p:nvSpPr>
        <p:spPr>
          <a:xfrm>
            <a:off x="171992" y="1393211"/>
            <a:ext cx="5505846" cy="2624607"/>
          </a:xfrm>
        </p:spPr>
        <p:txBody>
          <a:bodyPr>
            <a:noAutofit/>
          </a:bodyPr>
          <a:lstStyle/>
          <a:p>
            <a:pPr marL="301752" lvl="1" indent="0">
              <a:buNone/>
            </a:pPr>
            <a:r>
              <a:rPr lang="en-CA" sz="1200" b="1">
                <a:latin typeface="Calibri" panose="020F0502020204030204" pitchFamily="34" charset="0"/>
                <a:cs typeface="Calibri" panose="020F0502020204030204" pitchFamily="34" charset="0"/>
              </a:rPr>
              <a:t>Trust Platform availability </a:t>
            </a:r>
          </a:p>
          <a:p>
            <a:pPr lvl="1"/>
            <a:r>
              <a:rPr lang="en-CA" sz="1200" err="1">
                <a:latin typeface="Calibri" panose="020F0502020204030204" pitchFamily="34" charset="0"/>
                <a:cs typeface="Calibri" panose="020F0502020204030204" pitchFamily="34" charset="0"/>
              </a:rPr>
              <a:t>Trust&amp;GO</a:t>
            </a:r>
            <a:r>
              <a:rPr lang="en-CA" sz="1200">
                <a:latin typeface="Calibri" panose="020F0502020204030204" pitchFamily="34" charset="0"/>
                <a:cs typeface="Calibri" panose="020F0502020204030204" pitchFamily="34" charset="0"/>
              </a:rPr>
              <a:t> ATECC608-TNGTLS</a:t>
            </a:r>
          </a:p>
          <a:p>
            <a:pPr lvl="1"/>
            <a:r>
              <a:rPr lang="en-CA" sz="1200" err="1">
                <a:latin typeface="Calibri" panose="020F0502020204030204" pitchFamily="34" charset="0"/>
                <a:cs typeface="Calibri" panose="020F0502020204030204" pitchFamily="34" charset="0"/>
              </a:rPr>
              <a:t>TrustMANAGER</a:t>
            </a:r>
            <a:r>
              <a:rPr lang="en-CA" sz="1200">
                <a:latin typeface="Calibri" panose="020F0502020204030204" pitchFamily="34" charset="0"/>
                <a:cs typeface="Calibri" panose="020F0502020204030204" pitchFamily="34" charset="0"/>
              </a:rPr>
              <a:t> ECC608-TMNGTLS</a:t>
            </a:r>
          </a:p>
          <a:p>
            <a:pPr lvl="1"/>
            <a:r>
              <a:rPr lang="en-CA" sz="1200" err="1">
                <a:latin typeface="Calibri" panose="020F0502020204030204" pitchFamily="34" charset="0"/>
                <a:cs typeface="Calibri" panose="020F0502020204030204" pitchFamily="34" charset="0"/>
              </a:rPr>
              <a:t>TrustFLEX</a:t>
            </a:r>
            <a:r>
              <a:rPr lang="en-CA" sz="1200">
                <a:latin typeface="Calibri" panose="020F0502020204030204" pitchFamily="34" charset="0"/>
                <a:cs typeface="Calibri" panose="020F0502020204030204" pitchFamily="34" charset="0"/>
              </a:rPr>
              <a:t> ATECC608-TFLXTLS and ECC608-TFLXWPC</a:t>
            </a:r>
          </a:p>
          <a:p>
            <a:pPr lvl="1"/>
            <a:r>
              <a:rPr lang="en-CA" sz="1200">
                <a:latin typeface="Calibri" panose="020F0502020204030204" pitchFamily="34" charset="0"/>
                <a:cs typeface="Calibri" panose="020F0502020204030204" pitchFamily="34" charset="0"/>
              </a:rPr>
              <a:t>Trust CUSTOM ATECC608-TCSM</a:t>
            </a:r>
          </a:p>
          <a:p>
            <a:pPr marL="301752" lvl="1" indent="0">
              <a:buNone/>
            </a:pPr>
            <a:r>
              <a:rPr lang="en-CA" sz="1200" b="1">
                <a:latin typeface="Calibri" panose="020F0502020204030204" pitchFamily="34" charset="0"/>
                <a:cs typeface="Calibri" panose="020F0502020204030204" pitchFamily="34" charset="0"/>
              </a:rPr>
              <a:t>Library</a:t>
            </a:r>
          </a:p>
          <a:p>
            <a:pPr lvl="1"/>
            <a:r>
              <a:rPr lang="en-CA" sz="1200" err="1">
                <a:latin typeface="Calibri" panose="020F0502020204030204" pitchFamily="34" charset="0"/>
                <a:cs typeface="Calibri" panose="020F0502020204030204" pitchFamily="34" charset="0"/>
              </a:rPr>
              <a:t>CryptoAuthLib</a:t>
            </a:r>
            <a:endParaRPr lang="en-CA" sz="1200">
              <a:latin typeface="Calibri" panose="020F0502020204030204" pitchFamily="34" charset="0"/>
              <a:cs typeface="Calibri" panose="020F0502020204030204" pitchFamily="34" charset="0"/>
            </a:endParaRPr>
          </a:p>
          <a:p>
            <a:pPr marL="301752" lvl="1" indent="0">
              <a:buNone/>
            </a:pPr>
            <a:r>
              <a:rPr lang="en-US" sz="1200" b="1">
                <a:latin typeface="Calibri" panose="020F0502020204030204" pitchFamily="34" charset="0"/>
                <a:cs typeface="Calibri" panose="020F0502020204030204" pitchFamily="34" charset="0"/>
              </a:rPr>
              <a:t>Extensive Security Measures including:</a:t>
            </a:r>
          </a:p>
          <a:p>
            <a:pPr lvl="1"/>
            <a:r>
              <a:rPr lang="en-US" sz="1200" b="0">
                <a:latin typeface="Calibri" panose="020F0502020204030204" pitchFamily="34" charset="0"/>
                <a:cs typeface="Calibri" panose="020F0502020204030204" pitchFamily="34" charset="0"/>
              </a:rPr>
              <a:t>Active Shield to protect against invasive attacks </a:t>
            </a:r>
          </a:p>
          <a:p>
            <a:pPr lvl="1"/>
            <a:r>
              <a:rPr lang="en-US" sz="1200" b="0">
                <a:latin typeface="Calibri" panose="020F0502020204030204" pitchFamily="34" charset="0"/>
                <a:cs typeface="Calibri" panose="020F0502020204030204" pitchFamily="34" charset="0"/>
              </a:rPr>
              <a:t>Internal Memory Encryption and Scrambling </a:t>
            </a:r>
          </a:p>
          <a:p>
            <a:pPr lvl="1"/>
            <a:r>
              <a:rPr lang="en-US" sz="1200" b="0">
                <a:latin typeface="Calibri" panose="020F0502020204030204" pitchFamily="34" charset="0"/>
                <a:cs typeface="Calibri" panose="020F0502020204030204" pitchFamily="34" charset="0"/>
              </a:rPr>
              <a:t>Low and High supply voltage Tampers </a:t>
            </a:r>
          </a:p>
          <a:p>
            <a:pPr lvl="1"/>
            <a:r>
              <a:rPr lang="en-US" sz="1200" b="0">
                <a:latin typeface="Calibri" panose="020F0502020204030204" pitchFamily="34" charset="0"/>
                <a:cs typeface="Calibri" panose="020F0502020204030204" pitchFamily="34" charset="0"/>
              </a:rPr>
              <a:t>Low and High temperature Tampers </a:t>
            </a:r>
          </a:p>
          <a:p>
            <a:endParaRPr lang="en-US" sz="1200">
              <a:latin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BC13FC43-6507-9D40-BACF-2685B65403D1}"/>
              </a:ext>
            </a:extLst>
          </p:cNvPr>
          <p:cNvGraphicFramePr>
            <a:graphicFrameLocks noGrp="1"/>
          </p:cNvGraphicFramePr>
          <p:nvPr/>
        </p:nvGraphicFramePr>
        <p:xfrm>
          <a:off x="372219" y="3909201"/>
          <a:ext cx="5922420" cy="1562515"/>
        </p:xfrm>
        <a:graphic>
          <a:graphicData uri="http://schemas.openxmlformats.org/drawingml/2006/table">
            <a:tbl>
              <a:tblPr firstRow="1" bandRow="1">
                <a:tableStyleId>{5C22544A-7EE6-4342-B048-85BDC9FD1C3A}</a:tableStyleId>
              </a:tblPr>
              <a:tblGrid>
                <a:gridCol w="1184484">
                  <a:extLst>
                    <a:ext uri="{9D8B030D-6E8A-4147-A177-3AD203B41FA5}">
                      <a16:colId xmlns:a16="http://schemas.microsoft.com/office/drawing/2014/main" val="1009251780"/>
                    </a:ext>
                  </a:extLst>
                </a:gridCol>
                <a:gridCol w="1184484">
                  <a:extLst>
                    <a:ext uri="{9D8B030D-6E8A-4147-A177-3AD203B41FA5}">
                      <a16:colId xmlns:a16="http://schemas.microsoft.com/office/drawing/2014/main" val="2896860311"/>
                    </a:ext>
                  </a:extLst>
                </a:gridCol>
                <a:gridCol w="1184484">
                  <a:extLst>
                    <a:ext uri="{9D8B030D-6E8A-4147-A177-3AD203B41FA5}">
                      <a16:colId xmlns:a16="http://schemas.microsoft.com/office/drawing/2014/main" val="3923362366"/>
                    </a:ext>
                  </a:extLst>
                </a:gridCol>
                <a:gridCol w="1184484">
                  <a:extLst>
                    <a:ext uri="{9D8B030D-6E8A-4147-A177-3AD203B41FA5}">
                      <a16:colId xmlns:a16="http://schemas.microsoft.com/office/drawing/2014/main" val="3170156501"/>
                    </a:ext>
                  </a:extLst>
                </a:gridCol>
                <a:gridCol w="1184484">
                  <a:extLst>
                    <a:ext uri="{9D8B030D-6E8A-4147-A177-3AD203B41FA5}">
                      <a16:colId xmlns:a16="http://schemas.microsoft.com/office/drawing/2014/main" val="2813804834"/>
                    </a:ext>
                  </a:extLst>
                </a:gridCol>
              </a:tblGrid>
              <a:tr h="312503">
                <a:tc gridSpan="5">
                  <a:txBody>
                    <a:bodyPr/>
                    <a:lstStyle/>
                    <a:p>
                      <a:pPr algn="ctr"/>
                      <a:r>
                        <a:rPr lang="en-US" sz="1100"/>
                        <a:t>Commands overview</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85862853"/>
                  </a:ext>
                </a:extLst>
              </a:tr>
              <a:tr h="312503">
                <a:tc>
                  <a:txBody>
                    <a:bodyPr/>
                    <a:lstStyle/>
                    <a:p>
                      <a:pPr marL="0" marR="0" lvl="0" indent="0" algn="ctr" defTabSz="609443" rtl="0" eaLnBrk="1" fontAlgn="auto" latinLnBrk="0" hangingPunct="1">
                        <a:lnSpc>
                          <a:spcPct val="100000"/>
                        </a:lnSpc>
                        <a:spcBef>
                          <a:spcPts val="0"/>
                        </a:spcBef>
                        <a:spcAft>
                          <a:spcPts val="0"/>
                        </a:spcAft>
                        <a:buClrTx/>
                        <a:buSzTx/>
                        <a:buFontTx/>
                        <a:buNone/>
                        <a:tabLst/>
                        <a:defRPr/>
                      </a:pPr>
                      <a:r>
                        <a:rPr lang="en-CA" sz="1100" err="1">
                          <a:latin typeface="+mj-lt"/>
                          <a:cs typeface="Calibri" panose="020F0502020204030204" pitchFamily="34" charset="0"/>
                        </a:rPr>
                        <a:t>GenKey</a:t>
                      </a:r>
                      <a:endParaRPr lang="en-CA" sz="1100">
                        <a:latin typeface="+mj-lt"/>
                        <a:cs typeface="Calibri" panose="020F0502020204030204" pitchFamily="34" charset="0"/>
                      </a:endParaRPr>
                    </a:p>
                  </a:txBody>
                  <a:tcPr/>
                </a:tc>
                <a:tc>
                  <a:txBody>
                    <a:bodyPr/>
                    <a:lstStyle/>
                    <a:p>
                      <a:pPr algn="ctr"/>
                      <a:r>
                        <a:rPr lang="en-CA" sz="1100">
                          <a:latin typeface="+mj-lt"/>
                          <a:cs typeface="Calibri" panose="020F0502020204030204" pitchFamily="34" charset="0"/>
                        </a:rPr>
                        <a:t>Counter</a:t>
                      </a:r>
                      <a:endParaRPr lang="en-US" sz="1100">
                        <a:latin typeface="+mj-lt"/>
                      </a:endParaRPr>
                    </a:p>
                  </a:txBody>
                  <a:tcPr/>
                </a:tc>
                <a:tc>
                  <a:txBody>
                    <a:bodyPr/>
                    <a:lstStyle/>
                    <a:p>
                      <a:pPr algn="ctr"/>
                      <a:r>
                        <a:rPr lang="en-CA" sz="1100">
                          <a:latin typeface="+mj-lt"/>
                          <a:cs typeface="Calibri" panose="020F0502020204030204" pitchFamily="34" charset="0"/>
                        </a:rPr>
                        <a:t>Lock</a:t>
                      </a:r>
                      <a:endParaRPr lang="en-US" sz="1100">
                        <a:latin typeface="+mj-lt"/>
                      </a:endParaRPr>
                    </a:p>
                  </a:txBody>
                  <a:tcPr/>
                </a:tc>
                <a:tc>
                  <a:txBody>
                    <a:bodyPr/>
                    <a:lstStyle/>
                    <a:p>
                      <a:pPr algn="ctr"/>
                      <a:r>
                        <a:rPr lang="en-CA" sz="1100">
                          <a:latin typeface="+mj-lt"/>
                          <a:cs typeface="Calibri" panose="020F0502020204030204" pitchFamily="34" charset="0"/>
                        </a:rPr>
                        <a:t>SHA</a:t>
                      </a:r>
                      <a:endParaRPr lang="en-US" sz="1100">
                        <a:latin typeface="+mj-lt"/>
                      </a:endParaRPr>
                    </a:p>
                  </a:txBody>
                  <a:tcPr/>
                </a:tc>
                <a:tc>
                  <a:txBody>
                    <a:bodyPr/>
                    <a:lstStyle/>
                    <a:p>
                      <a:pPr algn="ctr"/>
                      <a:r>
                        <a:rPr lang="en-CA" sz="1100">
                          <a:latin typeface="+mj-lt"/>
                          <a:cs typeface="Calibri" panose="020F0502020204030204" pitchFamily="34" charset="0"/>
                        </a:rPr>
                        <a:t>Read</a:t>
                      </a:r>
                      <a:endParaRPr lang="en-US" sz="1100">
                        <a:latin typeface="+mj-lt"/>
                      </a:endParaRPr>
                    </a:p>
                  </a:txBody>
                  <a:tcPr/>
                </a:tc>
                <a:extLst>
                  <a:ext uri="{0D108BD9-81ED-4DB2-BD59-A6C34878D82A}">
                    <a16:rowId xmlns:a16="http://schemas.microsoft.com/office/drawing/2014/main" val="4164300890"/>
                  </a:ext>
                </a:extLst>
              </a:tr>
              <a:tr h="312503">
                <a:tc>
                  <a:txBody>
                    <a:bodyPr/>
                    <a:lstStyle/>
                    <a:p>
                      <a:pPr algn="ctr"/>
                      <a:r>
                        <a:rPr lang="en-CA" sz="1100">
                          <a:latin typeface="+mj-lt"/>
                          <a:cs typeface="Calibri" panose="020F0502020204030204" pitchFamily="34" charset="0"/>
                        </a:rPr>
                        <a:t>Write</a:t>
                      </a:r>
                      <a:endParaRPr lang="en-US" sz="1100">
                        <a:latin typeface="+mj-lt"/>
                      </a:endParaRPr>
                    </a:p>
                  </a:txBody>
                  <a:tcPr/>
                </a:tc>
                <a:tc>
                  <a:txBody>
                    <a:bodyPr/>
                    <a:lstStyle/>
                    <a:p>
                      <a:pPr algn="ctr"/>
                      <a:r>
                        <a:rPr lang="en-CA" sz="1100">
                          <a:latin typeface="+mj-lt"/>
                          <a:cs typeface="Calibri" panose="020F0502020204030204" pitchFamily="34" charset="0"/>
                        </a:rPr>
                        <a:t>AES</a:t>
                      </a:r>
                      <a:endParaRPr lang="en-US" sz="1100">
                        <a:latin typeface="+mj-lt"/>
                      </a:endParaRPr>
                    </a:p>
                  </a:txBody>
                  <a:tcPr/>
                </a:tc>
                <a:tc>
                  <a:txBody>
                    <a:bodyPr/>
                    <a:lstStyle/>
                    <a:p>
                      <a:pPr algn="ctr"/>
                      <a:r>
                        <a:rPr lang="en-CA" sz="1100" err="1">
                          <a:latin typeface="+mj-lt"/>
                          <a:cs typeface="Calibri" panose="020F0502020204030204" pitchFamily="34" charset="0"/>
                        </a:rPr>
                        <a:t>CheckMac</a:t>
                      </a:r>
                      <a:endParaRPr lang="en-US" sz="1100">
                        <a:latin typeface="+mj-lt"/>
                      </a:endParaRPr>
                    </a:p>
                  </a:txBody>
                  <a:tcPr/>
                </a:tc>
                <a:tc>
                  <a:txBody>
                    <a:bodyPr/>
                    <a:lstStyle/>
                    <a:p>
                      <a:pPr algn="ctr"/>
                      <a:r>
                        <a:rPr lang="en-CA" sz="1100" err="1">
                          <a:latin typeface="+mj-lt"/>
                          <a:cs typeface="Calibri" panose="020F0502020204030204" pitchFamily="34" charset="0"/>
                        </a:rPr>
                        <a:t>Derivekey</a:t>
                      </a:r>
                      <a:endParaRPr lang="en-US" sz="1100">
                        <a:latin typeface="+mj-lt"/>
                      </a:endParaRPr>
                    </a:p>
                  </a:txBody>
                  <a:tcPr/>
                </a:tc>
                <a:tc>
                  <a:txBody>
                    <a:bodyPr/>
                    <a:lstStyle/>
                    <a:p>
                      <a:pPr algn="ctr"/>
                      <a:r>
                        <a:rPr lang="en-CA" sz="1100">
                          <a:latin typeface="+mj-lt"/>
                          <a:cs typeface="Calibri" panose="020F0502020204030204" pitchFamily="34" charset="0"/>
                        </a:rPr>
                        <a:t>ECDH</a:t>
                      </a:r>
                      <a:endParaRPr lang="en-US" sz="1100">
                        <a:latin typeface="+mj-lt"/>
                      </a:endParaRPr>
                    </a:p>
                  </a:txBody>
                  <a:tcPr/>
                </a:tc>
                <a:extLst>
                  <a:ext uri="{0D108BD9-81ED-4DB2-BD59-A6C34878D82A}">
                    <a16:rowId xmlns:a16="http://schemas.microsoft.com/office/drawing/2014/main" val="3467292928"/>
                  </a:ext>
                </a:extLst>
              </a:tr>
              <a:tr h="312503">
                <a:tc>
                  <a:txBody>
                    <a:bodyPr/>
                    <a:lstStyle/>
                    <a:p>
                      <a:pPr algn="ctr"/>
                      <a:r>
                        <a:rPr lang="en-CA" sz="1100" err="1">
                          <a:latin typeface="+mj-lt"/>
                          <a:cs typeface="Calibri" panose="020F0502020204030204" pitchFamily="34" charset="0"/>
                        </a:rPr>
                        <a:t>GenDig</a:t>
                      </a:r>
                      <a:endParaRPr lang="en-US" sz="1100">
                        <a:latin typeface="+mj-lt"/>
                      </a:endParaRPr>
                    </a:p>
                  </a:txBody>
                  <a:tcPr/>
                </a:tc>
                <a:tc>
                  <a:txBody>
                    <a:bodyPr/>
                    <a:lstStyle/>
                    <a:p>
                      <a:pPr algn="ctr"/>
                      <a:r>
                        <a:rPr lang="en-CA" sz="1100">
                          <a:latin typeface="+mj-lt"/>
                          <a:cs typeface="Calibri" panose="020F0502020204030204" pitchFamily="34" charset="0"/>
                        </a:rPr>
                        <a:t>KDF</a:t>
                      </a:r>
                      <a:endParaRPr lang="en-US" sz="1100">
                        <a:latin typeface="+mj-lt"/>
                      </a:endParaRPr>
                    </a:p>
                  </a:txBody>
                  <a:tcPr/>
                </a:tc>
                <a:tc>
                  <a:txBody>
                    <a:bodyPr/>
                    <a:lstStyle/>
                    <a:p>
                      <a:pPr algn="ctr"/>
                      <a:r>
                        <a:rPr lang="en-CA" sz="1100">
                          <a:latin typeface="+mj-lt"/>
                          <a:cs typeface="Calibri" panose="020F0502020204030204" pitchFamily="34" charset="0"/>
                        </a:rPr>
                        <a:t>MAC</a:t>
                      </a:r>
                      <a:endParaRPr lang="en-US" sz="1100">
                        <a:latin typeface="+mj-lt"/>
                      </a:endParaRPr>
                    </a:p>
                  </a:txBody>
                  <a:tcPr/>
                </a:tc>
                <a:tc>
                  <a:txBody>
                    <a:bodyPr/>
                    <a:lstStyle/>
                    <a:p>
                      <a:pPr algn="ctr"/>
                      <a:r>
                        <a:rPr lang="en-CA" sz="1100">
                          <a:latin typeface="+mj-lt"/>
                          <a:cs typeface="Calibri" panose="020F0502020204030204" pitchFamily="34" charset="0"/>
                        </a:rPr>
                        <a:t>NONCE</a:t>
                      </a:r>
                      <a:endParaRPr lang="en-US" sz="1100">
                        <a:latin typeface="+mj-lt"/>
                      </a:endParaRPr>
                    </a:p>
                  </a:txBody>
                  <a:tcPr/>
                </a:tc>
                <a:tc>
                  <a:txBody>
                    <a:bodyPr/>
                    <a:lstStyle/>
                    <a:p>
                      <a:pPr algn="ctr"/>
                      <a:r>
                        <a:rPr lang="en-CA" sz="1100" err="1">
                          <a:latin typeface="+mj-lt"/>
                          <a:cs typeface="Calibri" panose="020F0502020204030204" pitchFamily="34" charset="0"/>
                        </a:rPr>
                        <a:t>PrivWrite</a:t>
                      </a:r>
                      <a:endParaRPr lang="en-US" sz="1100">
                        <a:latin typeface="+mj-lt"/>
                      </a:endParaRPr>
                    </a:p>
                  </a:txBody>
                  <a:tcPr/>
                </a:tc>
                <a:extLst>
                  <a:ext uri="{0D108BD9-81ED-4DB2-BD59-A6C34878D82A}">
                    <a16:rowId xmlns:a16="http://schemas.microsoft.com/office/drawing/2014/main" val="4004240790"/>
                  </a:ext>
                </a:extLst>
              </a:tr>
              <a:tr h="312503">
                <a:tc>
                  <a:txBody>
                    <a:bodyPr/>
                    <a:lstStyle/>
                    <a:p>
                      <a:pPr algn="ctr"/>
                      <a:r>
                        <a:rPr lang="en-CA" sz="1100">
                          <a:latin typeface="+mj-lt"/>
                          <a:cs typeface="Calibri" panose="020F0502020204030204" pitchFamily="34" charset="0"/>
                        </a:rPr>
                        <a:t>Random</a:t>
                      </a:r>
                      <a:endParaRPr lang="en-US" sz="1100">
                        <a:latin typeface="+mj-lt"/>
                      </a:endParaRPr>
                    </a:p>
                  </a:txBody>
                  <a:tcPr/>
                </a:tc>
                <a:tc>
                  <a:txBody>
                    <a:bodyPr/>
                    <a:lstStyle/>
                    <a:p>
                      <a:pPr marL="0" marR="0" lvl="0" indent="0" algn="ctr" defTabSz="609443" rtl="0" eaLnBrk="1" fontAlgn="auto" latinLnBrk="0" hangingPunct="1">
                        <a:lnSpc>
                          <a:spcPct val="100000"/>
                        </a:lnSpc>
                        <a:spcBef>
                          <a:spcPts val="0"/>
                        </a:spcBef>
                        <a:spcAft>
                          <a:spcPts val="0"/>
                        </a:spcAft>
                        <a:buClrTx/>
                        <a:buSzTx/>
                        <a:buFontTx/>
                        <a:buNone/>
                        <a:tabLst/>
                        <a:defRPr/>
                      </a:pPr>
                      <a:r>
                        <a:rPr lang="en-CA" sz="1100" err="1">
                          <a:latin typeface="+mj-lt"/>
                          <a:cs typeface="Calibri" panose="020F0502020204030204" pitchFamily="34" charset="0"/>
                        </a:rPr>
                        <a:t>SecureBoot</a:t>
                      </a:r>
                      <a:endParaRPr lang="en-CA" sz="1100">
                        <a:latin typeface="+mj-lt"/>
                        <a:cs typeface="Calibri" panose="020F0502020204030204" pitchFamily="34" charset="0"/>
                      </a:endParaRPr>
                    </a:p>
                  </a:txBody>
                  <a:tcPr/>
                </a:tc>
                <a:tc>
                  <a:txBody>
                    <a:bodyPr/>
                    <a:lstStyle/>
                    <a:p>
                      <a:pPr marL="0" marR="0" lvl="0" indent="0" algn="ctr" defTabSz="609443" rtl="0" eaLnBrk="1" fontAlgn="auto" latinLnBrk="0" hangingPunct="1">
                        <a:lnSpc>
                          <a:spcPct val="100000"/>
                        </a:lnSpc>
                        <a:spcBef>
                          <a:spcPts val="0"/>
                        </a:spcBef>
                        <a:spcAft>
                          <a:spcPts val="0"/>
                        </a:spcAft>
                        <a:buClrTx/>
                        <a:buSzTx/>
                        <a:buFontTx/>
                        <a:buNone/>
                        <a:tabLst/>
                        <a:defRPr/>
                      </a:pPr>
                      <a:r>
                        <a:rPr lang="en-CA" sz="1100" err="1">
                          <a:latin typeface="+mj-lt"/>
                          <a:cs typeface="Calibri" panose="020F0502020204030204" pitchFamily="34" charset="0"/>
                        </a:rPr>
                        <a:t>UpdateExtra</a:t>
                      </a:r>
                      <a:endParaRPr lang="en-CA" sz="1100">
                        <a:latin typeface="+mj-lt"/>
                        <a:cs typeface="Calibri" panose="020F0502020204030204" pitchFamily="34" charset="0"/>
                      </a:endParaRPr>
                    </a:p>
                  </a:txBody>
                  <a:tcPr/>
                </a:tc>
                <a:tc>
                  <a:txBody>
                    <a:bodyPr/>
                    <a:lstStyle/>
                    <a:p>
                      <a:pPr marL="0" marR="0" lvl="0" indent="0" algn="ctr" defTabSz="609443" rtl="0" eaLnBrk="1" fontAlgn="auto" latinLnBrk="0" hangingPunct="1">
                        <a:lnSpc>
                          <a:spcPct val="100000"/>
                        </a:lnSpc>
                        <a:spcBef>
                          <a:spcPts val="0"/>
                        </a:spcBef>
                        <a:spcAft>
                          <a:spcPts val="0"/>
                        </a:spcAft>
                        <a:buClrTx/>
                        <a:buSzTx/>
                        <a:buFontTx/>
                        <a:buNone/>
                        <a:tabLst/>
                        <a:defRPr/>
                      </a:pPr>
                      <a:r>
                        <a:rPr lang="en-CA" sz="1100">
                          <a:latin typeface="+mj-lt"/>
                          <a:cs typeface="Calibri" panose="020F0502020204030204" pitchFamily="34" charset="0"/>
                        </a:rPr>
                        <a:t>Verify</a:t>
                      </a:r>
                    </a:p>
                  </a:txBody>
                  <a:tcPr/>
                </a:tc>
                <a:tc>
                  <a:txBody>
                    <a:bodyPr/>
                    <a:lstStyle/>
                    <a:p>
                      <a:pPr algn="ctr"/>
                      <a:endParaRPr lang="en-US" sz="1100">
                        <a:latin typeface="+mj-lt"/>
                      </a:endParaRPr>
                    </a:p>
                  </a:txBody>
                  <a:tcPr/>
                </a:tc>
                <a:extLst>
                  <a:ext uri="{0D108BD9-81ED-4DB2-BD59-A6C34878D82A}">
                    <a16:rowId xmlns:a16="http://schemas.microsoft.com/office/drawing/2014/main" val="2059097809"/>
                  </a:ext>
                </a:extLst>
              </a:tr>
            </a:tbl>
          </a:graphicData>
        </a:graphic>
      </p:graphicFrame>
      <p:pic>
        <p:nvPicPr>
          <p:cNvPr id="10" name="Picture 9">
            <a:extLst>
              <a:ext uri="{FF2B5EF4-FFF2-40B4-BE49-F238E27FC236}">
                <a16:creationId xmlns:a16="http://schemas.microsoft.com/office/drawing/2014/main" id="{4A6B2F17-6BB5-46A1-93D7-1D6D10C7F65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91483" y="5483976"/>
            <a:ext cx="807945" cy="1226399"/>
          </a:xfrm>
          <a:prstGeom prst="rect">
            <a:avLst/>
          </a:prstGeom>
        </p:spPr>
      </p:pic>
      <p:pic>
        <p:nvPicPr>
          <p:cNvPr id="11" name="Picture 10">
            <a:extLst>
              <a:ext uri="{FF2B5EF4-FFF2-40B4-BE49-F238E27FC236}">
                <a16:creationId xmlns:a16="http://schemas.microsoft.com/office/drawing/2014/main" id="{1A310786-59DA-46B3-B063-5381A309063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70850" y="5620693"/>
            <a:ext cx="1400176" cy="1025870"/>
          </a:xfrm>
          <a:prstGeom prst="rect">
            <a:avLst/>
          </a:prstGeom>
        </p:spPr>
      </p:pic>
      <p:pic>
        <p:nvPicPr>
          <p:cNvPr id="12" name="Picture 11">
            <a:extLst>
              <a:ext uri="{FF2B5EF4-FFF2-40B4-BE49-F238E27FC236}">
                <a16:creationId xmlns:a16="http://schemas.microsoft.com/office/drawing/2014/main" id="{468E62C9-05F0-4AE3-9B17-905FF56471E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125091" y="5640128"/>
            <a:ext cx="1485900" cy="1095628"/>
          </a:xfrm>
          <a:prstGeom prst="rect">
            <a:avLst/>
          </a:prstGeom>
        </p:spPr>
      </p:pic>
      <p:sp>
        <p:nvSpPr>
          <p:cNvPr id="7" name="TextBox 25">
            <a:extLst>
              <a:ext uri="{FF2B5EF4-FFF2-40B4-BE49-F238E27FC236}">
                <a16:creationId xmlns:a16="http://schemas.microsoft.com/office/drawing/2014/main" id="{0B7288EC-C9C4-F876-9689-1D5C536DB9DD}"/>
              </a:ext>
            </a:extLst>
          </p:cNvPr>
          <p:cNvSpPr txBox="1"/>
          <p:nvPr/>
        </p:nvSpPr>
        <p:spPr>
          <a:xfrm>
            <a:off x="3210730" y="319291"/>
            <a:ext cx="1453737" cy="338554"/>
          </a:xfrm>
          <a:prstGeom prst="rect">
            <a:avLst/>
          </a:prstGeom>
          <a:solidFill>
            <a:srgbClr val="33C073"/>
          </a:solidFill>
        </p:spPr>
        <p:txBody>
          <a:bodyPr wrap="square" rtlCol="0">
            <a:spAutoFit/>
          </a:bodyPr>
          <a:lst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a:lstStyle>
          <a:p>
            <a:pPr marL="0" marR="0" lvl="0" indent="0" algn="ctr" defTabSz="60944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Production</a:t>
            </a:r>
          </a:p>
        </p:txBody>
      </p:sp>
    </p:spTree>
    <p:extLst>
      <p:ext uri="{BB962C8B-B14F-4D97-AF65-F5344CB8AC3E}">
        <p14:creationId xmlns:p14="http://schemas.microsoft.com/office/powerpoint/2010/main" val="40207540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2E2FA8A-6A5D-4B24-839A-AA109A5FB0F6}"/>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41F674B8-4C1F-3F40-8225-FCFB5933F376}"/>
              </a:ext>
            </a:extLst>
          </p:cNvPr>
          <p:cNvSpPr>
            <a:spLocks noGrp="1"/>
          </p:cNvSpPr>
          <p:nvPr>
            <p:ph type="title"/>
          </p:nvPr>
        </p:nvSpPr>
        <p:spPr/>
        <p:txBody>
          <a:bodyPr/>
          <a:lstStyle/>
          <a:p>
            <a:r>
              <a:rPr lang="en-US"/>
              <a:t>TA101-VAO</a:t>
            </a:r>
          </a:p>
        </p:txBody>
      </p:sp>
      <p:sp>
        <p:nvSpPr>
          <p:cNvPr id="3" name="Text Placeholder 2">
            <a:extLst>
              <a:ext uri="{FF2B5EF4-FFF2-40B4-BE49-F238E27FC236}">
                <a16:creationId xmlns:a16="http://schemas.microsoft.com/office/drawing/2014/main" id="{3AA353D3-3EFA-CE46-BB86-38ACB9A08450}"/>
              </a:ext>
            </a:extLst>
          </p:cNvPr>
          <p:cNvSpPr>
            <a:spLocks noGrp="1"/>
          </p:cNvSpPr>
          <p:nvPr>
            <p:ph type="body" sz="quarter" idx="13"/>
          </p:nvPr>
        </p:nvSpPr>
        <p:spPr>
          <a:xfrm>
            <a:off x="372219" y="667906"/>
            <a:ext cx="11400661" cy="428625"/>
          </a:xfrm>
        </p:spPr>
        <p:txBody>
          <a:bodyPr/>
          <a:lstStyle/>
          <a:p>
            <a:r>
              <a:rPr lang="en-US"/>
              <a:t>Features</a:t>
            </a:r>
          </a:p>
        </p:txBody>
      </p:sp>
      <p:sp>
        <p:nvSpPr>
          <p:cNvPr id="6" name="Slide Number Placeholder 5">
            <a:extLst>
              <a:ext uri="{FF2B5EF4-FFF2-40B4-BE49-F238E27FC236}">
                <a16:creationId xmlns:a16="http://schemas.microsoft.com/office/drawing/2014/main" id="{C85B7515-C0D5-F94B-933D-FED009B56B8A}"/>
              </a:ext>
            </a:extLst>
          </p:cNvPr>
          <p:cNvSpPr>
            <a:spLocks noGrp="1"/>
          </p:cNvSpPr>
          <p:nvPr>
            <p:ph type="sldNum" sz="quarter" idx="11"/>
          </p:nvPr>
        </p:nvSpPr>
        <p:spPr/>
        <p:txBody>
          <a:bodyPr/>
          <a:lstStyle/>
          <a:p>
            <a:pPr marL="0" marR="0" lvl="0" indent="0" algn="r" defTabSz="609443" rtl="0" eaLnBrk="1" fontAlgn="auto" latinLnBrk="0" hangingPunct="1">
              <a:lnSpc>
                <a:spcPct val="100000"/>
              </a:lnSpc>
              <a:spcBef>
                <a:spcPts val="0"/>
              </a:spcBef>
              <a:spcAft>
                <a:spcPts val="0"/>
              </a:spcAft>
              <a:buClrTx/>
              <a:buSzTx/>
              <a:buFontTx/>
              <a:buNone/>
              <a:tabLst/>
              <a:defRPr/>
            </a:pPr>
            <a:fld id="{8C966FB5-52B7-6949-B0A0-AF71D5B5D070}" type="slidenum">
              <a:rPr kumimoji="0" lang="en-US" sz="1300" b="0" i="0" u="none" strike="noStrike" kern="1200" cap="none" spc="0" normalizeH="0" baseline="0" noProof="0" smtClean="0">
                <a:ln>
                  <a:noFill/>
                </a:ln>
                <a:solidFill>
                  <a:srgbClr val="0A0B0F">
                    <a:tint val="75000"/>
                  </a:srgbClr>
                </a:solidFill>
                <a:effectLst/>
                <a:uLnTx/>
                <a:uFillTx/>
                <a:latin typeface="Calibri"/>
                <a:ea typeface="+mn-ea"/>
                <a:cs typeface="+mn-cs"/>
              </a:rPr>
              <a:pPr marL="0" marR="0" lvl="0" indent="0" algn="r" defTabSz="609443" rtl="0" eaLnBrk="1" fontAlgn="auto" latinLnBrk="0" hangingPunct="1">
                <a:lnSpc>
                  <a:spcPct val="100000"/>
                </a:lnSpc>
                <a:spcBef>
                  <a:spcPts val="0"/>
                </a:spcBef>
                <a:spcAft>
                  <a:spcPts val="0"/>
                </a:spcAft>
                <a:buClrTx/>
                <a:buSzTx/>
                <a:buFontTx/>
                <a:buNone/>
                <a:tabLst/>
                <a:defRPr/>
              </a:pPr>
              <a:t>46</a:t>
            </a:fld>
            <a:endParaRPr kumimoji="0" lang="en-US" sz="1300" b="0" i="0" u="none" strike="noStrike" kern="1200" cap="none" spc="0" normalizeH="0" baseline="0" noProof="0">
              <a:ln>
                <a:noFill/>
              </a:ln>
              <a:solidFill>
                <a:srgbClr val="0A0B0F">
                  <a:tint val="75000"/>
                </a:srgbClr>
              </a:solidFill>
              <a:effectLst/>
              <a:uLnTx/>
              <a:uFillTx/>
              <a:latin typeface="Calibri"/>
              <a:ea typeface="+mn-ea"/>
              <a:cs typeface="+mn-cs"/>
            </a:endParaRPr>
          </a:p>
        </p:txBody>
      </p:sp>
      <p:graphicFrame>
        <p:nvGraphicFramePr>
          <p:cNvPr id="9" name="Table 8">
            <a:extLst>
              <a:ext uri="{FF2B5EF4-FFF2-40B4-BE49-F238E27FC236}">
                <a16:creationId xmlns:a16="http://schemas.microsoft.com/office/drawing/2014/main" id="{63523C2F-682A-8A4A-8413-CD6E25E736D9}"/>
              </a:ext>
            </a:extLst>
          </p:cNvPr>
          <p:cNvGraphicFramePr>
            <a:graphicFrameLocks noGrp="1"/>
          </p:cNvGraphicFramePr>
          <p:nvPr/>
        </p:nvGraphicFramePr>
        <p:xfrm>
          <a:off x="6711024" y="0"/>
          <a:ext cx="5477801" cy="6258237"/>
        </p:xfrm>
        <a:graphic>
          <a:graphicData uri="http://schemas.openxmlformats.org/drawingml/2006/table">
            <a:tbl>
              <a:tblPr firstRow="1" bandRow="1">
                <a:tableStyleId>{5C22544A-7EE6-4342-B048-85BDC9FD1C3A}</a:tableStyleId>
              </a:tblPr>
              <a:tblGrid>
                <a:gridCol w="1627072">
                  <a:extLst>
                    <a:ext uri="{9D8B030D-6E8A-4147-A177-3AD203B41FA5}">
                      <a16:colId xmlns:a16="http://schemas.microsoft.com/office/drawing/2014/main" val="1443116673"/>
                    </a:ext>
                  </a:extLst>
                </a:gridCol>
                <a:gridCol w="3850729">
                  <a:extLst>
                    <a:ext uri="{9D8B030D-6E8A-4147-A177-3AD203B41FA5}">
                      <a16:colId xmlns:a16="http://schemas.microsoft.com/office/drawing/2014/main" val="2050867650"/>
                    </a:ext>
                  </a:extLst>
                </a:gridCol>
              </a:tblGrid>
              <a:tr h="385119">
                <a:tc>
                  <a:txBody>
                    <a:bodyPr/>
                    <a:lstStyle/>
                    <a:p>
                      <a:r>
                        <a:rPr lang="en-US" sz="1600"/>
                        <a:t>Command </a:t>
                      </a:r>
                    </a:p>
                  </a:txBody>
                  <a:tcPr/>
                </a:tc>
                <a:tc>
                  <a:txBody>
                    <a:bodyPr/>
                    <a:lstStyle/>
                    <a:p>
                      <a:r>
                        <a:rPr lang="en-US" sz="1600"/>
                        <a:t>Description</a:t>
                      </a:r>
                    </a:p>
                  </a:txBody>
                  <a:tcPr/>
                </a:tc>
                <a:extLst>
                  <a:ext uri="{0D108BD9-81ED-4DB2-BD59-A6C34878D82A}">
                    <a16:rowId xmlns:a16="http://schemas.microsoft.com/office/drawing/2014/main" val="1930228537"/>
                  </a:ext>
                </a:extLst>
              </a:tr>
              <a:tr h="1426691">
                <a:tc>
                  <a:txBody>
                    <a:bodyPr/>
                    <a:lstStyle/>
                    <a:p>
                      <a:pPr algn="ctr"/>
                      <a:r>
                        <a:rPr lang="en-US" sz="1400" b="1"/>
                        <a:t>Cryptography</a:t>
                      </a:r>
                    </a:p>
                  </a:txBody>
                  <a:tcPr anchor="ctr"/>
                </a:tc>
                <a:tc>
                  <a:txBody>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lang="en-US" sz="1200">
                          <a:solidFill>
                            <a:schemeClr val="bg2"/>
                          </a:solidFill>
                          <a:latin typeface="+mn-lt"/>
                          <a:cs typeface="Calibri" panose="020F0502020204030204" pitchFamily="34" charset="0"/>
                        </a:rPr>
                        <a:t>ECC-P256/P384/P521 and ECDSA sign/verify, ECDH</a:t>
                      </a:r>
                    </a:p>
                    <a:p>
                      <a:r>
                        <a:rPr lang="en-US" sz="1200">
                          <a:solidFill>
                            <a:schemeClr val="bg2"/>
                          </a:solidFill>
                          <a:latin typeface="+mn-lt"/>
                          <a:cs typeface="Calibri" panose="020F0502020204030204" pitchFamily="34" charset="0"/>
                        </a:rPr>
                        <a:t>SHA256/SHA384/SHA512 &amp; HMAC</a:t>
                      </a:r>
                    </a:p>
                    <a:p>
                      <a:pPr marL="0" marR="0" lvl="0" indent="0" algn="l" defTabSz="609443" rtl="0" eaLnBrk="1" fontAlgn="auto" latinLnBrk="0" hangingPunct="1">
                        <a:lnSpc>
                          <a:spcPct val="100000"/>
                        </a:lnSpc>
                        <a:spcBef>
                          <a:spcPts val="0"/>
                        </a:spcBef>
                        <a:spcAft>
                          <a:spcPts val="0"/>
                        </a:spcAft>
                        <a:buClrTx/>
                        <a:buSzTx/>
                        <a:buFontTx/>
                        <a:buNone/>
                        <a:tabLst/>
                        <a:defRPr/>
                      </a:pPr>
                      <a:r>
                        <a:rPr lang="en-US" sz="1200">
                          <a:solidFill>
                            <a:schemeClr val="bg2"/>
                          </a:solidFill>
                          <a:latin typeface="+mn-lt"/>
                          <a:cs typeface="Calibri" panose="020F0502020204030204" pitchFamily="34" charset="0"/>
                        </a:rPr>
                        <a:t>AES128, AES256 encrypt/decrypt, </a:t>
                      </a:r>
                      <a:r>
                        <a:rPr lang="en-CA" sz="1200">
                          <a:solidFill>
                            <a:schemeClr val="bg2"/>
                          </a:solidFill>
                          <a:latin typeface="+mn-lt"/>
                        </a:rPr>
                        <a:t>Fast CMAC</a:t>
                      </a:r>
                      <a:endParaRPr lang="en-US" sz="1200">
                        <a:solidFill>
                          <a:schemeClr val="bg2"/>
                        </a:solidFill>
                        <a:latin typeface="+mn-lt"/>
                        <a:cs typeface="Calibri" panose="020F0502020204030204" pitchFamily="34" charset="0"/>
                      </a:endParaRPr>
                    </a:p>
                    <a:p>
                      <a:r>
                        <a:rPr lang="en-US" sz="1200">
                          <a:solidFill>
                            <a:schemeClr val="bg2"/>
                          </a:solidFill>
                          <a:latin typeface="+mn-lt"/>
                          <a:cs typeface="Calibri" panose="020F0502020204030204" pitchFamily="34" charset="0"/>
                        </a:rPr>
                        <a:t>PRF/HKDF calculation for TLS1.2 &amp; 1.3</a:t>
                      </a:r>
                    </a:p>
                    <a:p>
                      <a:pPr marL="0" marR="0" lvl="0" indent="0" algn="l" defTabSz="609443" rtl="0" eaLnBrk="1" fontAlgn="auto" latinLnBrk="0" hangingPunct="1">
                        <a:lnSpc>
                          <a:spcPct val="100000"/>
                        </a:lnSpc>
                        <a:spcBef>
                          <a:spcPts val="0"/>
                        </a:spcBef>
                        <a:spcAft>
                          <a:spcPts val="0"/>
                        </a:spcAft>
                        <a:buClrTx/>
                        <a:buSzTx/>
                        <a:buFontTx/>
                        <a:buNone/>
                        <a:tabLst/>
                        <a:defRPr/>
                      </a:pPr>
                      <a:r>
                        <a:rPr lang="en-CA" sz="1200">
                          <a:solidFill>
                            <a:schemeClr val="bg2"/>
                          </a:solidFill>
                          <a:latin typeface="+mn-lt"/>
                        </a:rPr>
                        <a:t>Up to RSA 4k </a:t>
                      </a:r>
                      <a:r>
                        <a:rPr lang="en-CA" sz="1200" err="1">
                          <a:solidFill>
                            <a:schemeClr val="bg2"/>
                          </a:solidFill>
                          <a:latin typeface="+mn-lt"/>
                        </a:rPr>
                        <a:t>KeyGen</a:t>
                      </a:r>
                      <a:r>
                        <a:rPr lang="en-CA" sz="1200">
                          <a:solidFill>
                            <a:schemeClr val="bg2"/>
                          </a:solidFill>
                          <a:latin typeface="+mn-lt"/>
                        </a:rPr>
                        <a:t>/Sign/Verify, Encrypt/Decrypt</a:t>
                      </a:r>
                    </a:p>
                    <a:p>
                      <a:pPr marL="0" marR="0" lvl="0" indent="0" algn="l" defTabSz="609443" rtl="0" eaLnBrk="1" fontAlgn="auto" latinLnBrk="0" hangingPunct="1">
                        <a:lnSpc>
                          <a:spcPct val="100000"/>
                        </a:lnSpc>
                        <a:spcBef>
                          <a:spcPts val="0"/>
                        </a:spcBef>
                        <a:spcAft>
                          <a:spcPts val="0"/>
                        </a:spcAft>
                        <a:buClrTx/>
                        <a:buSzTx/>
                        <a:buFontTx/>
                        <a:buNone/>
                        <a:tabLst/>
                        <a:defRPr/>
                      </a:pPr>
                      <a:r>
                        <a:rPr lang="en-CA" sz="1200">
                          <a:solidFill>
                            <a:schemeClr val="bg2"/>
                          </a:solidFill>
                          <a:latin typeface="+mn-lt"/>
                        </a:rPr>
                        <a:t>bitcoin ECC curve</a:t>
                      </a:r>
                    </a:p>
                    <a:p>
                      <a:pPr marL="0" marR="0" lvl="0" indent="0" algn="l" defTabSz="609443" rtl="0" eaLnBrk="1" fontAlgn="auto" latinLnBrk="0" hangingPunct="1">
                        <a:lnSpc>
                          <a:spcPct val="100000"/>
                        </a:lnSpc>
                        <a:spcBef>
                          <a:spcPts val="0"/>
                        </a:spcBef>
                        <a:spcAft>
                          <a:spcPts val="0"/>
                        </a:spcAft>
                        <a:buClrTx/>
                        <a:buSzTx/>
                        <a:buFontTx/>
                        <a:buNone/>
                        <a:tabLst/>
                        <a:defRPr/>
                      </a:pPr>
                      <a:r>
                        <a:rPr lang="en-CA" sz="1200" err="1">
                          <a:solidFill>
                            <a:schemeClr val="bg2"/>
                          </a:solidFill>
                          <a:latin typeface="+mn-lt"/>
                        </a:rPr>
                        <a:t>Brainpool</a:t>
                      </a:r>
                      <a:endParaRPr lang="en-CA" sz="1200">
                        <a:solidFill>
                          <a:schemeClr val="bg2"/>
                        </a:solidFill>
                        <a:latin typeface="+mn-lt"/>
                      </a:endParaRPr>
                    </a:p>
                    <a:p>
                      <a:pPr marL="0" marR="0" lvl="0" indent="0" algn="l" defTabSz="609443" rtl="0" eaLnBrk="1" fontAlgn="auto" latinLnBrk="0" hangingPunct="1">
                        <a:lnSpc>
                          <a:spcPct val="100000"/>
                        </a:lnSpc>
                        <a:spcBef>
                          <a:spcPts val="0"/>
                        </a:spcBef>
                        <a:spcAft>
                          <a:spcPts val="0"/>
                        </a:spcAft>
                        <a:buClrTx/>
                        <a:buSzTx/>
                        <a:buFontTx/>
                        <a:buNone/>
                        <a:tabLst/>
                        <a:defRPr/>
                      </a:pPr>
                      <a:r>
                        <a:rPr lang="en-CA" sz="1200">
                          <a:solidFill>
                            <a:schemeClr val="bg2"/>
                          </a:solidFill>
                          <a:latin typeface="+mn-lt"/>
                        </a:rPr>
                        <a:t>Edward Ed25519</a:t>
                      </a:r>
                    </a:p>
                  </a:txBody>
                  <a:tcPr/>
                </a:tc>
                <a:extLst>
                  <a:ext uri="{0D108BD9-81ED-4DB2-BD59-A6C34878D82A}">
                    <a16:rowId xmlns:a16="http://schemas.microsoft.com/office/drawing/2014/main" val="423797918"/>
                  </a:ext>
                </a:extLst>
              </a:tr>
              <a:tr h="385119">
                <a:tc>
                  <a:txBody>
                    <a:bodyPr/>
                    <a:lstStyle/>
                    <a:p>
                      <a:pPr algn="ctr"/>
                      <a:r>
                        <a:rPr lang="en-US" sz="1400" b="1"/>
                        <a:t>Vulnerability resistance</a:t>
                      </a:r>
                    </a:p>
                  </a:txBody>
                  <a:tcPr anchor="ctr"/>
                </a:tc>
                <a:tc>
                  <a:txBody>
                    <a:bodyPr/>
                    <a:lstStyle/>
                    <a:p>
                      <a:r>
                        <a:rPr lang="en-US" sz="1400" kern="1200">
                          <a:solidFill>
                            <a:schemeClr val="bg2"/>
                          </a:solidFill>
                          <a:latin typeface="+mn-lt"/>
                          <a:ea typeface="+mn-ea"/>
                          <a:cs typeface="Calibri" panose="020F0502020204030204" pitchFamily="34" charset="0"/>
                        </a:rPr>
                        <a:t>High per the JIL standard</a:t>
                      </a:r>
                    </a:p>
                  </a:txBody>
                  <a:tcPr/>
                </a:tc>
                <a:extLst>
                  <a:ext uri="{0D108BD9-81ED-4DB2-BD59-A6C34878D82A}">
                    <a16:rowId xmlns:a16="http://schemas.microsoft.com/office/drawing/2014/main" val="3998162514"/>
                  </a:ext>
                </a:extLst>
              </a:tr>
              <a:tr h="385119">
                <a:tc>
                  <a:txBody>
                    <a:bodyPr/>
                    <a:lstStyle/>
                    <a:p>
                      <a:pPr algn="ctr"/>
                      <a:r>
                        <a:rPr lang="en-US" sz="1400" b="1"/>
                        <a:t>EEPROM</a:t>
                      </a:r>
                    </a:p>
                  </a:txBody>
                  <a:tcPr anchor="ctr"/>
                </a:tc>
                <a:tc>
                  <a:txBody>
                    <a:bodyPr/>
                    <a:lstStyle/>
                    <a:p>
                      <a:r>
                        <a:rPr lang="en-US" sz="1400">
                          <a:solidFill>
                            <a:schemeClr val="bg2"/>
                          </a:solidFill>
                          <a:latin typeface="+mn-lt"/>
                        </a:rPr>
                        <a:t>11 </a:t>
                      </a:r>
                      <a:r>
                        <a:rPr lang="en-US" sz="1400" err="1">
                          <a:solidFill>
                            <a:schemeClr val="bg2"/>
                          </a:solidFill>
                          <a:latin typeface="+mn-lt"/>
                        </a:rPr>
                        <a:t>kBytes</a:t>
                      </a:r>
                      <a:r>
                        <a:rPr lang="en-US" sz="1400">
                          <a:solidFill>
                            <a:schemeClr val="bg2"/>
                          </a:solidFill>
                          <a:latin typeface="+mn-lt"/>
                        </a:rPr>
                        <a:t>, field upgradable</a:t>
                      </a:r>
                    </a:p>
                  </a:txBody>
                  <a:tcPr/>
                </a:tc>
                <a:extLst>
                  <a:ext uri="{0D108BD9-81ED-4DB2-BD59-A6C34878D82A}">
                    <a16:rowId xmlns:a16="http://schemas.microsoft.com/office/drawing/2014/main" val="928963547"/>
                  </a:ext>
                </a:extLst>
              </a:tr>
              <a:tr h="380451">
                <a:tc>
                  <a:txBody>
                    <a:bodyPr/>
                    <a:lstStyle/>
                    <a:p>
                      <a:pPr algn="ctr"/>
                      <a:r>
                        <a:rPr lang="en-US" sz="1400" b="1"/>
                        <a:t>Counter</a:t>
                      </a:r>
                    </a:p>
                  </a:txBody>
                  <a:tcPr anchor="ctr"/>
                </a:tc>
                <a:tc>
                  <a:txBody>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lang="en-US" sz="1400" b="0">
                          <a:solidFill>
                            <a:schemeClr val="bg2"/>
                          </a:solidFill>
                          <a:latin typeface="+mn-lt"/>
                        </a:rPr>
                        <a:t>Yes</a:t>
                      </a:r>
                    </a:p>
                  </a:txBody>
                  <a:tcPr/>
                </a:tc>
                <a:extLst>
                  <a:ext uri="{0D108BD9-81ED-4DB2-BD59-A6C34878D82A}">
                    <a16:rowId xmlns:a16="http://schemas.microsoft.com/office/drawing/2014/main" val="258248972"/>
                  </a:ext>
                </a:extLst>
              </a:tr>
              <a:tr h="380451">
                <a:tc>
                  <a:txBody>
                    <a:bodyPr/>
                    <a:lstStyle/>
                    <a:p>
                      <a:pPr algn="ctr"/>
                      <a:r>
                        <a:rPr lang="en-US" sz="1400" b="1"/>
                        <a:t>Serial Number</a:t>
                      </a:r>
                    </a:p>
                  </a:txBody>
                  <a:tcPr anchor="ctr"/>
                </a:tc>
                <a:tc>
                  <a:txBody>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lang="en-US" sz="1400" b="0">
                          <a:solidFill>
                            <a:schemeClr val="bg2"/>
                          </a:solidFill>
                          <a:latin typeface="+mn-lt"/>
                        </a:rPr>
                        <a:t>72 bits</a:t>
                      </a:r>
                    </a:p>
                  </a:txBody>
                  <a:tcPr/>
                </a:tc>
                <a:extLst>
                  <a:ext uri="{0D108BD9-81ED-4DB2-BD59-A6C34878D82A}">
                    <a16:rowId xmlns:a16="http://schemas.microsoft.com/office/drawing/2014/main" val="354677746"/>
                  </a:ext>
                </a:extLst>
              </a:tr>
              <a:tr h="385119">
                <a:tc>
                  <a:txBody>
                    <a:bodyPr/>
                    <a:lstStyle/>
                    <a:p>
                      <a:pPr algn="ctr"/>
                      <a:r>
                        <a:rPr lang="en-US" sz="1400" b="1"/>
                        <a:t>RNG</a:t>
                      </a:r>
                    </a:p>
                  </a:txBody>
                  <a:tcPr anchor="ctr"/>
                </a:tc>
                <a:tc>
                  <a:txBody>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lang="en-US" sz="1400" b="0">
                          <a:solidFill>
                            <a:schemeClr val="bg2"/>
                          </a:solidFill>
                          <a:latin typeface="+mn-lt"/>
                        </a:rPr>
                        <a:t>NIST SP800-90</a:t>
                      </a:r>
                    </a:p>
                  </a:txBody>
                  <a:tcPr/>
                </a:tc>
                <a:extLst>
                  <a:ext uri="{0D108BD9-81ED-4DB2-BD59-A6C34878D82A}">
                    <a16:rowId xmlns:a16="http://schemas.microsoft.com/office/drawing/2014/main" val="146399180"/>
                  </a:ext>
                </a:extLst>
              </a:tr>
              <a:tr h="380451">
                <a:tc>
                  <a:txBody>
                    <a:bodyPr/>
                    <a:lstStyle/>
                    <a:p>
                      <a:pPr algn="ctr"/>
                      <a:r>
                        <a:rPr lang="en-US" sz="1400" b="1"/>
                        <a:t>I/O</a:t>
                      </a:r>
                    </a:p>
                  </a:txBody>
                  <a:tcPr anchor="ctr"/>
                </a:tc>
                <a:tc>
                  <a:txBody>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lang="en-US" sz="1400" b="0">
                          <a:solidFill>
                            <a:schemeClr val="bg2"/>
                          </a:solidFill>
                          <a:latin typeface="+mn-lt"/>
                        </a:rPr>
                        <a:t>I2C, SPI</a:t>
                      </a:r>
                    </a:p>
                  </a:txBody>
                  <a:tcPr/>
                </a:tc>
                <a:extLst>
                  <a:ext uri="{0D108BD9-81ED-4DB2-BD59-A6C34878D82A}">
                    <a16:rowId xmlns:a16="http://schemas.microsoft.com/office/drawing/2014/main" val="4236462583"/>
                  </a:ext>
                </a:extLst>
              </a:tr>
              <a:tr h="482398">
                <a:tc>
                  <a:txBody>
                    <a:bodyPr/>
                    <a:lstStyle/>
                    <a:p>
                      <a:pPr algn="ctr"/>
                      <a:r>
                        <a:rPr lang="en-US" sz="1400" b="1"/>
                        <a:t>Supply Voltage</a:t>
                      </a:r>
                    </a:p>
                  </a:txBody>
                  <a:tcPr anchor="ctr"/>
                </a:tc>
                <a:tc>
                  <a:txBody>
                    <a:bodyPr/>
                    <a:lstStyle/>
                    <a:p>
                      <a:r>
                        <a:rPr lang="en-CA" sz="1400">
                          <a:solidFill>
                            <a:schemeClr val="bg2"/>
                          </a:solidFill>
                          <a:latin typeface="+mn-lt"/>
                        </a:rPr>
                        <a:t>2.7V – 5.5V</a:t>
                      </a:r>
                    </a:p>
                  </a:txBody>
                  <a:tcPr/>
                </a:tc>
                <a:extLst>
                  <a:ext uri="{0D108BD9-81ED-4DB2-BD59-A6C34878D82A}">
                    <a16:rowId xmlns:a16="http://schemas.microsoft.com/office/drawing/2014/main" val="3969078641"/>
                  </a:ext>
                </a:extLst>
              </a:tr>
              <a:tr h="482398">
                <a:tc>
                  <a:txBody>
                    <a:bodyPr/>
                    <a:lstStyle/>
                    <a:p>
                      <a:pPr algn="ctr"/>
                      <a:r>
                        <a:rPr lang="en-US" sz="1400" b="1"/>
                        <a:t>Temperature</a:t>
                      </a:r>
                    </a:p>
                  </a:txBody>
                  <a:tcPr anchor="ctr"/>
                </a:tc>
                <a:tc>
                  <a:txBody>
                    <a:bodyPr/>
                    <a:lstStyle/>
                    <a:p>
                      <a:r>
                        <a:rPr lang="en-US" sz="1400">
                          <a:solidFill>
                            <a:schemeClr val="bg2"/>
                          </a:solidFill>
                          <a:latin typeface="+mn-lt"/>
                        </a:rPr>
                        <a:t>Automotive AECQ-100 grade 1 -40°C to 125°C</a:t>
                      </a:r>
                    </a:p>
                  </a:txBody>
                  <a:tcPr/>
                </a:tc>
                <a:extLst>
                  <a:ext uri="{0D108BD9-81ED-4DB2-BD59-A6C34878D82A}">
                    <a16:rowId xmlns:a16="http://schemas.microsoft.com/office/drawing/2014/main" val="1638580753"/>
                  </a:ext>
                </a:extLst>
              </a:tr>
              <a:tr h="538972">
                <a:tc>
                  <a:txBody>
                    <a:bodyPr/>
                    <a:lstStyle/>
                    <a:p>
                      <a:pPr algn="ctr"/>
                      <a:r>
                        <a:rPr lang="en-US" sz="1400" b="1"/>
                        <a:t>Certification</a:t>
                      </a:r>
                    </a:p>
                  </a:txBody>
                  <a:tcPr anchor="ctr"/>
                </a:tc>
                <a:tc>
                  <a:txBody>
                    <a:bodyPr/>
                    <a:lstStyle/>
                    <a:p>
                      <a:r>
                        <a:rPr lang="en-US" sz="1400">
                          <a:solidFill>
                            <a:schemeClr val="bg2"/>
                          </a:solidFill>
                          <a:latin typeface="+mn-lt"/>
                        </a:rPr>
                        <a:t>FIPS 140-3 level 2, with physical security level 3</a:t>
                      </a:r>
                      <a:endParaRPr lang="en-US"/>
                    </a:p>
                  </a:txBody>
                  <a:tcPr/>
                </a:tc>
                <a:extLst>
                  <a:ext uri="{0D108BD9-81ED-4DB2-BD59-A6C34878D82A}">
                    <a16:rowId xmlns:a16="http://schemas.microsoft.com/office/drawing/2014/main" val="2141665520"/>
                  </a:ext>
                </a:extLst>
              </a:tr>
              <a:tr h="385119">
                <a:tc>
                  <a:txBody>
                    <a:bodyPr/>
                    <a:lstStyle/>
                    <a:p>
                      <a:pPr algn="ctr"/>
                      <a:r>
                        <a:rPr lang="en-US" sz="1400" b="1"/>
                        <a:t>Packages</a:t>
                      </a:r>
                    </a:p>
                  </a:txBody>
                  <a:tcPr anchor="ctr"/>
                </a:tc>
                <a:tc>
                  <a:txBody>
                    <a:bodyPr/>
                    <a:lstStyle/>
                    <a:p>
                      <a:r>
                        <a:rPr lang="en-US" sz="1400">
                          <a:solidFill>
                            <a:schemeClr val="bg2"/>
                          </a:solidFill>
                          <a:latin typeface="+mn-lt"/>
                        </a:rPr>
                        <a:t>SOIC8, VQFN-24</a:t>
                      </a:r>
                    </a:p>
                  </a:txBody>
                  <a:tcPr/>
                </a:tc>
                <a:extLst>
                  <a:ext uri="{0D108BD9-81ED-4DB2-BD59-A6C34878D82A}">
                    <a16:rowId xmlns:a16="http://schemas.microsoft.com/office/drawing/2014/main" val="7066079"/>
                  </a:ext>
                </a:extLst>
              </a:tr>
            </a:tbl>
          </a:graphicData>
        </a:graphic>
      </p:graphicFrame>
      <p:sp>
        <p:nvSpPr>
          <p:cNvPr id="27" name="Content Placeholder 3">
            <a:extLst>
              <a:ext uri="{FF2B5EF4-FFF2-40B4-BE49-F238E27FC236}">
                <a16:creationId xmlns:a16="http://schemas.microsoft.com/office/drawing/2014/main" id="{A78B965C-4F92-B949-AF92-23D6127937FF}"/>
              </a:ext>
            </a:extLst>
          </p:cNvPr>
          <p:cNvSpPr>
            <a:spLocks noGrp="1"/>
          </p:cNvSpPr>
          <p:nvPr>
            <p:ph sz="quarter" idx="15"/>
          </p:nvPr>
        </p:nvSpPr>
        <p:spPr>
          <a:xfrm>
            <a:off x="186103" y="1189752"/>
            <a:ext cx="6524922" cy="4907794"/>
          </a:xfrm>
        </p:spPr>
        <p:txBody>
          <a:bodyPr>
            <a:noAutofit/>
          </a:bodyPr>
          <a:lstStyle/>
          <a:p>
            <a:pPr marL="301752" lvl="1" indent="0">
              <a:buNone/>
            </a:pPr>
            <a:r>
              <a:rPr lang="en-CA" sz="1200" b="1">
                <a:latin typeface="+mj-lt"/>
                <a:cs typeface="Calibri" panose="020F0502020204030204" pitchFamily="34" charset="0"/>
              </a:rPr>
              <a:t>Optimization</a:t>
            </a:r>
          </a:p>
          <a:p>
            <a:pPr lvl="1"/>
            <a:r>
              <a:rPr lang="en-US" sz="1200" b="0" i="0">
                <a:effectLst/>
                <a:latin typeface="+mj-lt"/>
              </a:rPr>
              <a:t>Automotive qualified Trust Anchor</a:t>
            </a:r>
          </a:p>
          <a:p>
            <a:pPr lvl="1"/>
            <a:r>
              <a:rPr lang="en-US" sz="1200" b="0" i="0">
                <a:effectLst/>
                <a:latin typeface="+mj-lt"/>
              </a:rPr>
              <a:t>Reduced time to market adding security with minimal impact to existing designs</a:t>
            </a:r>
          </a:p>
          <a:p>
            <a:pPr lvl="1"/>
            <a:r>
              <a:rPr lang="en-US" sz="1200">
                <a:latin typeface="+mj-lt"/>
              </a:rPr>
              <a:t>R</a:t>
            </a:r>
            <a:r>
              <a:rPr lang="en-US" sz="1200" b="0" i="0">
                <a:effectLst/>
                <a:latin typeface="+mj-lt"/>
              </a:rPr>
              <a:t>educed risk with pre-provisioned security code and tested by 3rd party vulnerability assessments</a:t>
            </a:r>
          </a:p>
          <a:p>
            <a:pPr lvl="1"/>
            <a:r>
              <a:rPr lang="en-US" sz="1200">
                <a:latin typeface="+mj-lt"/>
              </a:rPr>
              <a:t>R</a:t>
            </a:r>
            <a:r>
              <a:rPr lang="en-US" sz="1200" b="0" i="0">
                <a:effectLst/>
                <a:latin typeface="+mj-lt"/>
              </a:rPr>
              <a:t>educed overall cost avoiding more expensive customized MCU's and 3rd party SW</a:t>
            </a:r>
            <a:endParaRPr lang="en-CA" sz="1200">
              <a:latin typeface="Calibri" panose="020F0502020204030204" pitchFamily="34" charset="0"/>
              <a:cs typeface="Calibri" panose="020F0502020204030204" pitchFamily="34" charset="0"/>
            </a:endParaRPr>
          </a:p>
          <a:p>
            <a:pPr marL="301752" lvl="1" indent="0">
              <a:buNone/>
            </a:pPr>
            <a:endParaRPr lang="en-CA" sz="1200" b="1">
              <a:latin typeface="Calibri" panose="020F0502020204030204" pitchFamily="34" charset="0"/>
              <a:cs typeface="Calibri" panose="020F0502020204030204" pitchFamily="34" charset="0"/>
            </a:endParaRPr>
          </a:p>
          <a:p>
            <a:pPr marL="301752" lvl="1" indent="0">
              <a:buNone/>
            </a:pPr>
            <a:r>
              <a:rPr lang="en-CA" sz="1200" b="1">
                <a:latin typeface="Calibri" panose="020F0502020204030204" pitchFamily="34" charset="0"/>
                <a:cs typeface="Calibri" panose="020F0502020204030204" pitchFamily="34" charset="0"/>
              </a:rPr>
              <a:t>Libraries</a:t>
            </a:r>
          </a:p>
          <a:p>
            <a:pPr lvl="1"/>
            <a:r>
              <a:rPr lang="en-CA" sz="1200" err="1">
                <a:latin typeface="Calibri" panose="020F0502020204030204" pitchFamily="34" charset="0"/>
                <a:cs typeface="Calibri" panose="020F0502020204030204" pitchFamily="34" charset="0"/>
              </a:rPr>
              <a:t>CryptoAuthLib</a:t>
            </a:r>
            <a:endParaRPr lang="en-CA" sz="1200">
              <a:latin typeface="Calibri" panose="020F0502020204030204" pitchFamily="34" charset="0"/>
              <a:cs typeface="Calibri" panose="020F0502020204030204" pitchFamily="34" charset="0"/>
            </a:endParaRPr>
          </a:p>
          <a:p>
            <a:pPr lvl="1"/>
            <a:r>
              <a:rPr lang="en-CA" sz="1200">
                <a:latin typeface="Calibri" panose="020F0502020204030204" pitchFamily="34" charset="0"/>
                <a:cs typeface="Calibri" panose="020F0502020204030204" pitchFamily="34" charset="0"/>
              </a:rPr>
              <a:t>AUTOSAR</a:t>
            </a:r>
          </a:p>
          <a:p>
            <a:pPr marL="301752" lvl="1" indent="0">
              <a:buNone/>
            </a:pPr>
            <a:endParaRPr lang="en-CA" sz="1200" b="1">
              <a:latin typeface="Calibri" panose="020F0502020204030204" pitchFamily="34" charset="0"/>
              <a:cs typeface="Calibri" panose="020F0502020204030204" pitchFamily="34" charset="0"/>
            </a:endParaRPr>
          </a:p>
          <a:p>
            <a:pPr marL="301752" lvl="1" indent="0">
              <a:buNone/>
            </a:pPr>
            <a:r>
              <a:rPr lang="en-US" sz="1200" b="1">
                <a:latin typeface="Calibri" panose="020F0502020204030204" pitchFamily="34" charset="0"/>
                <a:cs typeface="Calibri" panose="020F0502020204030204" pitchFamily="34" charset="0"/>
              </a:rPr>
              <a:t>Extensive Security Measures including:</a:t>
            </a:r>
          </a:p>
          <a:p>
            <a:pPr lvl="1"/>
            <a:r>
              <a:rPr lang="en-US" sz="1200" b="0">
                <a:latin typeface="Calibri" panose="020F0502020204030204" pitchFamily="34" charset="0"/>
                <a:cs typeface="Calibri" panose="020F0502020204030204" pitchFamily="34" charset="0"/>
              </a:rPr>
              <a:t>Active Shield to protect against invasive attacks </a:t>
            </a:r>
          </a:p>
          <a:p>
            <a:pPr lvl="1"/>
            <a:r>
              <a:rPr lang="en-US" sz="1200" b="0">
                <a:latin typeface="Calibri" panose="020F0502020204030204" pitchFamily="34" charset="0"/>
                <a:cs typeface="Calibri" panose="020F0502020204030204" pitchFamily="34" charset="0"/>
              </a:rPr>
              <a:t>Internal Memory Encryption and Scrambling </a:t>
            </a:r>
          </a:p>
          <a:p>
            <a:pPr lvl="1"/>
            <a:r>
              <a:rPr lang="en-US" sz="1200" b="0">
                <a:latin typeface="Calibri" panose="020F0502020204030204" pitchFamily="34" charset="0"/>
                <a:cs typeface="Calibri" panose="020F0502020204030204" pitchFamily="34" charset="0"/>
              </a:rPr>
              <a:t>Low and High supply voltage Tampers </a:t>
            </a:r>
          </a:p>
          <a:p>
            <a:pPr lvl="1"/>
            <a:r>
              <a:rPr lang="en-US" sz="1200" b="0">
                <a:latin typeface="Calibri" panose="020F0502020204030204" pitchFamily="34" charset="0"/>
                <a:cs typeface="Calibri" panose="020F0502020204030204" pitchFamily="34" charset="0"/>
              </a:rPr>
              <a:t>Low and High temperature Tampers </a:t>
            </a:r>
          </a:p>
          <a:p>
            <a:endParaRPr lang="en-US" sz="1200">
              <a:latin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BC13FC43-6507-9D40-BACF-2685B65403D1}"/>
              </a:ext>
            </a:extLst>
          </p:cNvPr>
          <p:cNvGraphicFramePr>
            <a:graphicFrameLocks noGrp="1"/>
          </p:cNvGraphicFramePr>
          <p:nvPr/>
        </p:nvGraphicFramePr>
        <p:xfrm>
          <a:off x="355509" y="4697968"/>
          <a:ext cx="5922420" cy="1940560"/>
        </p:xfrm>
        <a:graphic>
          <a:graphicData uri="http://schemas.openxmlformats.org/drawingml/2006/table">
            <a:tbl>
              <a:tblPr firstRow="1" bandRow="1">
                <a:tableStyleId>{5C22544A-7EE6-4342-B048-85BDC9FD1C3A}</a:tableStyleId>
              </a:tblPr>
              <a:tblGrid>
                <a:gridCol w="1184484">
                  <a:extLst>
                    <a:ext uri="{9D8B030D-6E8A-4147-A177-3AD203B41FA5}">
                      <a16:colId xmlns:a16="http://schemas.microsoft.com/office/drawing/2014/main" val="1009251780"/>
                    </a:ext>
                  </a:extLst>
                </a:gridCol>
                <a:gridCol w="1184484">
                  <a:extLst>
                    <a:ext uri="{9D8B030D-6E8A-4147-A177-3AD203B41FA5}">
                      <a16:colId xmlns:a16="http://schemas.microsoft.com/office/drawing/2014/main" val="2896860311"/>
                    </a:ext>
                  </a:extLst>
                </a:gridCol>
                <a:gridCol w="1184484">
                  <a:extLst>
                    <a:ext uri="{9D8B030D-6E8A-4147-A177-3AD203B41FA5}">
                      <a16:colId xmlns:a16="http://schemas.microsoft.com/office/drawing/2014/main" val="3923362366"/>
                    </a:ext>
                  </a:extLst>
                </a:gridCol>
                <a:gridCol w="1184484">
                  <a:extLst>
                    <a:ext uri="{9D8B030D-6E8A-4147-A177-3AD203B41FA5}">
                      <a16:colId xmlns:a16="http://schemas.microsoft.com/office/drawing/2014/main" val="3170156501"/>
                    </a:ext>
                  </a:extLst>
                </a:gridCol>
                <a:gridCol w="1184484">
                  <a:extLst>
                    <a:ext uri="{9D8B030D-6E8A-4147-A177-3AD203B41FA5}">
                      <a16:colId xmlns:a16="http://schemas.microsoft.com/office/drawing/2014/main" val="2813804834"/>
                    </a:ext>
                  </a:extLst>
                </a:gridCol>
              </a:tblGrid>
              <a:tr h="370840">
                <a:tc gridSpan="5">
                  <a:txBody>
                    <a:bodyPr/>
                    <a:lstStyle/>
                    <a:p>
                      <a:pPr algn="ctr"/>
                      <a:r>
                        <a:rPr lang="en-US" sz="1200"/>
                        <a:t>Commands overview</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85862853"/>
                  </a:ext>
                </a:extLst>
              </a:tr>
              <a:tr h="370840">
                <a:tc>
                  <a:txBody>
                    <a:bodyPr/>
                    <a:lstStyle/>
                    <a:p>
                      <a:pPr marL="0" marR="0" lvl="0" indent="0" algn="ctr" defTabSz="609443" rtl="0" eaLnBrk="1" fontAlgn="auto" latinLnBrk="0" hangingPunct="1">
                        <a:lnSpc>
                          <a:spcPct val="100000"/>
                        </a:lnSpc>
                        <a:spcBef>
                          <a:spcPts val="0"/>
                        </a:spcBef>
                        <a:spcAft>
                          <a:spcPts val="0"/>
                        </a:spcAft>
                        <a:buClrTx/>
                        <a:buSzTx/>
                        <a:buFontTx/>
                        <a:buNone/>
                        <a:tabLst/>
                        <a:defRPr/>
                      </a:pPr>
                      <a:r>
                        <a:rPr lang="en-US" sz="1200" b="0" i="0">
                          <a:effectLst/>
                          <a:latin typeface="Segoe UI" panose="020B0502040204020203" pitchFamily="34" charset="0"/>
                        </a:rPr>
                        <a:t>AES</a:t>
                      </a:r>
                      <a:endParaRPr lang="en-CA" sz="1200">
                        <a:latin typeface="Calibri" panose="020F0502020204030204" pitchFamily="34" charset="0"/>
                        <a:cs typeface="Calibri" panose="020F0502020204030204" pitchFamily="34" charset="0"/>
                      </a:endParaRPr>
                    </a:p>
                  </a:txBody>
                  <a:tcPr/>
                </a:tc>
                <a:tc>
                  <a:txBody>
                    <a:bodyPr/>
                    <a:lstStyle/>
                    <a:p>
                      <a:pPr algn="ctr"/>
                      <a:r>
                        <a:rPr lang="en-US" sz="1200" b="0" i="0">
                          <a:effectLst/>
                          <a:latin typeface="Segoe UI" panose="020B0502040204020203" pitchFamily="34" charset="0"/>
                        </a:rPr>
                        <a:t>Authorize</a:t>
                      </a:r>
                      <a:endParaRPr lang="en-US" sz="1200"/>
                    </a:p>
                  </a:txBody>
                  <a:tcPr/>
                </a:tc>
                <a:tc>
                  <a:txBody>
                    <a:bodyPr/>
                    <a:lstStyle/>
                    <a:p>
                      <a:pPr algn="ctr"/>
                      <a:r>
                        <a:rPr lang="en-US" sz="1200" b="0" i="0">
                          <a:effectLst/>
                          <a:latin typeface="Segoe UI" panose="020B0502040204020203" pitchFamily="34" charset="0"/>
                        </a:rPr>
                        <a:t>Counter</a:t>
                      </a:r>
                      <a:endParaRPr lang="en-US" sz="1200"/>
                    </a:p>
                  </a:txBody>
                  <a:tcPr/>
                </a:tc>
                <a:tc>
                  <a:txBody>
                    <a:bodyPr/>
                    <a:lstStyle/>
                    <a:p>
                      <a:pPr algn="ctr"/>
                      <a:r>
                        <a:rPr lang="en-US" sz="1200" b="0" i="0">
                          <a:effectLst/>
                          <a:latin typeface="Segoe UI" panose="020B0502040204020203" pitchFamily="34" charset="0"/>
                        </a:rPr>
                        <a:t>Create</a:t>
                      </a:r>
                      <a:endParaRPr lang="en-US" sz="1200"/>
                    </a:p>
                  </a:txBody>
                  <a:tcPr/>
                </a:tc>
                <a:tc>
                  <a:txBody>
                    <a:bodyPr/>
                    <a:lstStyle/>
                    <a:p>
                      <a:pPr algn="ctr"/>
                      <a:r>
                        <a:rPr lang="en-US" sz="1200" b="0" i="0">
                          <a:effectLst/>
                          <a:latin typeface="Segoe UI" panose="020B0502040204020203" pitchFamily="34" charset="0"/>
                        </a:rPr>
                        <a:t>Delete</a:t>
                      </a:r>
                      <a:endParaRPr lang="en-US" sz="1200"/>
                    </a:p>
                  </a:txBody>
                  <a:tcPr/>
                </a:tc>
                <a:extLst>
                  <a:ext uri="{0D108BD9-81ED-4DB2-BD59-A6C34878D82A}">
                    <a16:rowId xmlns:a16="http://schemas.microsoft.com/office/drawing/2014/main" val="4164300890"/>
                  </a:ext>
                </a:extLst>
              </a:tr>
              <a:tr h="370840">
                <a:tc>
                  <a:txBody>
                    <a:bodyPr/>
                    <a:lstStyle/>
                    <a:p>
                      <a:pPr algn="ctr"/>
                      <a:r>
                        <a:rPr lang="en-US" sz="1200" b="0" i="0" err="1">
                          <a:effectLst/>
                          <a:latin typeface="Segoe UI" panose="020B0502040204020203" pitchFamily="34" charset="0"/>
                        </a:rPr>
                        <a:t>DevUpdate</a:t>
                      </a:r>
                      <a:endParaRPr lang="en-US" sz="1200"/>
                    </a:p>
                  </a:txBody>
                  <a:tcPr/>
                </a:tc>
                <a:tc>
                  <a:txBody>
                    <a:bodyPr/>
                    <a:lstStyle/>
                    <a:p>
                      <a:pPr algn="ctr"/>
                      <a:r>
                        <a:rPr lang="en-US" sz="1200" b="0" i="0">
                          <a:effectLst/>
                          <a:latin typeface="Segoe UI" panose="020B0502040204020203" pitchFamily="34" charset="0"/>
                        </a:rPr>
                        <a:t>ECDH</a:t>
                      </a:r>
                      <a:endParaRPr lang="en-US" sz="1200"/>
                    </a:p>
                  </a:txBody>
                  <a:tcPr/>
                </a:tc>
                <a:tc>
                  <a:txBody>
                    <a:bodyPr/>
                    <a:lstStyle/>
                    <a:p>
                      <a:pPr algn="ctr"/>
                      <a:r>
                        <a:rPr lang="en-US" sz="1200" b="0" i="0">
                          <a:effectLst/>
                          <a:latin typeface="Segoe UI" panose="020B0502040204020203" pitchFamily="34" charset="0"/>
                        </a:rPr>
                        <a:t>Export</a:t>
                      </a:r>
                      <a:endParaRPr lang="en-US" sz="1200"/>
                    </a:p>
                  </a:txBody>
                  <a:tcPr/>
                </a:tc>
                <a:tc>
                  <a:txBody>
                    <a:bodyPr/>
                    <a:lstStyle/>
                    <a:p>
                      <a:pPr algn="ctr"/>
                      <a:r>
                        <a:rPr lang="en-US" sz="1200" b="0" i="0">
                          <a:effectLst/>
                          <a:latin typeface="Segoe UI" panose="020B0502040204020203" pitchFamily="34" charset="0"/>
                        </a:rPr>
                        <a:t>Lock</a:t>
                      </a:r>
                      <a:endParaRPr lang="en-US" sz="1200"/>
                    </a:p>
                  </a:txBody>
                  <a:tcPr/>
                </a:tc>
                <a:tc>
                  <a:txBody>
                    <a:bodyPr/>
                    <a:lstStyle/>
                    <a:p>
                      <a:pPr algn="ctr"/>
                      <a:r>
                        <a:rPr lang="en-US" sz="1200" b="0" i="0">
                          <a:effectLst/>
                          <a:latin typeface="Segoe UI" panose="020B0502040204020203" pitchFamily="34" charset="0"/>
                        </a:rPr>
                        <a:t>MAC</a:t>
                      </a:r>
                      <a:endParaRPr lang="en-US" sz="1200"/>
                    </a:p>
                  </a:txBody>
                  <a:tcPr/>
                </a:tc>
                <a:extLst>
                  <a:ext uri="{0D108BD9-81ED-4DB2-BD59-A6C34878D82A}">
                    <a16:rowId xmlns:a16="http://schemas.microsoft.com/office/drawing/2014/main" val="3467292928"/>
                  </a:ext>
                </a:extLst>
              </a:tr>
              <a:tr h="370840">
                <a:tc>
                  <a:txBody>
                    <a:bodyPr/>
                    <a:lstStyle/>
                    <a:p>
                      <a:pPr algn="ctr"/>
                      <a:r>
                        <a:rPr lang="en-US" sz="1200" b="0" i="0" err="1">
                          <a:effectLst/>
                          <a:latin typeface="Segoe UI" panose="020B0502040204020203" pitchFamily="34" charset="0"/>
                        </a:rPr>
                        <a:t>ManageCertificate</a:t>
                      </a:r>
                      <a:endParaRPr lang="en-US" sz="1200"/>
                    </a:p>
                  </a:txBody>
                  <a:tcPr/>
                </a:tc>
                <a:tc>
                  <a:txBody>
                    <a:bodyPr/>
                    <a:lstStyle/>
                    <a:p>
                      <a:pPr algn="ctr"/>
                      <a:r>
                        <a:rPr lang="en-US" sz="1200" b="0" i="0">
                          <a:effectLst/>
                          <a:latin typeface="Segoe UI" panose="020B0502040204020203" pitchFamily="34" charset="0"/>
                        </a:rPr>
                        <a:t>Power</a:t>
                      </a:r>
                      <a:endParaRPr lang="en-US" sz="1200"/>
                    </a:p>
                  </a:txBody>
                  <a:tcPr/>
                </a:tc>
                <a:tc>
                  <a:txBody>
                    <a:bodyPr/>
                    <a:lstStyle/>
                    <a:p>
                      <a:pPr algn="ctr"/>
                      <a:r>
                        <a:rPr lang="en-US" sz="1200" b="0" i="0">
                          <a:effectLst/>
                          <a:latin typeface="Segoe UI" panose="020B0502040204020203" pitchFamily="34" charset="0"/>
                        </a:rPr>
                        <a:t>Random</a:t>
                      </a:r>
                      <a:endParaRPr lang="en-US" sz="1200"/>
                    </a:p>
                  </a:txBody>
                  <a:tcPr/>
                </a:tc>
                <a:tc>
                  <a:txBody>
                    <a:bodyPr/>
                    <a:lstStyle/>
                    <a:p>
                      <a:pPr algn="ctr"/>
                      <a:r>
                        <a:rPr lang="en-US" sz="1200" b="0" i="0">
                          <a:effectLst/>
                          <a:latin typeface="Segoe UI" panose="020B0502040204020203" pitchFamily="34" charset="0"/>
                        </a:rPr>
                        <a:t>Read/Write</a:t>
                      </a:r>
                      <a:endParaRPr lang="en-US" sz="1200"/>
                    </a:p>
                  </a:txBody>
                  <a:tcPr/>
                </a:tc>
                <a:tc>
                  <a:txBody>
                    <a:bodyPr/>
                    <a:lstStyle/>
                    <a:p>
                      <a:pPr algn="ctr"/>
                      <a:r>
                        <a:rPr lang="en-US" sz="1200" b="0" i="0" err="1">
                          <a:effectLst/>
                          <a:latin typeface="Segoe UI" panose="020B0502040204020203" pitchFamily="34" charset="0"/>
                        </a:rPr>
                        <a:t>RSAEncrypt</a:t>
                      </a:r>
                      <a:endParaRPr lang="en-US" sz="1200"/>
                    </a:p>
                  </a:txBody>
                  <a:tcPr/>
                </a:tc>
                <a:extLst>
                  <a:ext uri="{0D108BD9-81ED-4DB2-BD59-A6C34878D82A}">
                    <a16:rowId xmlns:a16="http://schemas.microsoft.com/office/drawing/2014/main" val="4004240790"/>
                  </a:ext>
                </a:extLst>
              </a:tr>
              <a:tr h="370840">
                <a:tc>
                  <a:txBody>
                    <a:bodyPr/>
                    <a:lstStyle/>
                    <a:p>
                      <a:pPr algn="ctr"/>
                      <a:r>
                        <a:rPr lang="en-US" sz="1200" b="0" i="0" err="1">
                          <a:effectLst/>
                          <a:latin typeface="Segoe UI" panose="020B0502040204020203" pitchFamily="34" charset="0"/>
                        </a:rPr>
                        <a:t>SecureBoot</a:t>
                      </a:r>
                      <a:endParaRPr lang="en-US" sz="1200"/>
                    </a:p>
                  </a:txBody>
                  <a:tcPr/>
                </a:tc>
                <a:tc>
                  <a:txBody>
                    <a:bodyPr/>
                    <a:lstStyle/>
                    <a:p>
                      <a:pPr marL="0" marR="0" lvl="0" indent="0" algn="ctr" defTabSz="609443" rtl="0" eaLnBrk="1" fontAlgn="auto" latinLnBrk="0" hangingPunct="1">
                        <a:lnSpc>
                          <a:spcPct val="100000"/>
                        </a:lnSpc>
                        <a:spcBef>
                          <a:spcPts val="0"/>
                        </a:spcBef>
                        <a:spcAft>
                          <a:spcPts val="0"/>
                        </a:spcAft>
                        <a:buClrTx/>
                        <a:buSzTx/>
                        <a:buFontTx/>
                        <a:buNone/>
                        <a:tabLst/>
                        <a:defRPr/>
                      </a:pPr>
                      <a:r>
                        <a:rPr lang="en-CA" sz="1200" err="1">
                          <a:latin typeface="Calibri" panose="020F0502020204030204" pitchFamily="34" charset="0"/>
                          <a:cs typeface="Calibri" panose="020F0502020204030204" pitchFamily="34" charset="0"/>
                        </a:rPr>
                        <a:t>SecureBoot</a:t>
                      </a:r>
                      <a:endParaRPr lang="en-CA" sz="1200">
                        <a:latin typeface="Calibri" panose="020F0502020204030204" pitchFamily="34" charset="0"/>
                        <a:cs typeface="Calibri" panose="020F0502020204030204" pitchFamily="34" charset="0"/>
                      </a:endParaRPr>
                    </a:p>
                  </a:txBody>
                  <a:tcPr/>
                </a:tc>
                <a:tc>
                  <a:txBody>
                    <a:bodyPr/>
                    <a:lstStyle/>
                    <a:p>
                      <a:pPr marL="0" marR="0" lvl="0" indent="0" algn="ctr" defTabSz="609443" rtl="0" eaLnBrk="1" fontAlgn="auto" latinLnBrk="0" hangingPunct="1">
                        <a:lnSpc>
                          <a:spcPct val="100000"/>
                        </a:lnSpc>
                        <a:spcBef>
                          <a:spcPts val="0"/>
                        </a:spcBef>
                        <a:spcAft>
                          <a:spcPts val="0"/>
                        </a:spcAft>
                        <a:buClrTx/>
                        <a:buSzTx/>
                        <a:buFontTx/>
                        <a:buNone/>
                        <a:tabLst/>
                        <a:defRPr/>
                      </a:pPr>
                      <a:r>
                        <a:rPr lang="en-US" sz="1200" b="0" i="0" err="1">
                          <a:effectLst/>
                          <a:latin typeface="Segoe UI" panose="020B0502040204020203" pitchFamily="34" charset="0"/>
                        </a:rPr>
                        <a:t>SelfTest</a:t>
                      </a:r>
                      <a:endParaRPr lang="en-CA" sz="1200">
                        <a:latin typeface="Calibri" panose="020F0502020204030204" pitchFamily="34" charset="0"/>
                        <a:cs typeface="Calibri" panose="020F0502020204030204" pitchFamily="34" charset="0"/>
                      </a:endParaRPr>
                    </a:p>
                  </a:txBody>
                  <a:tcPr/>
                </a:tc>
                <a:tc>
                  <a:txBody>
                    <a:bodyPr/>
                    <a:lstStyle/>
                    <a:p>
                      <a:pPr marL="0" marR="0" lvl="0" indent="0" algn="ctr" defTabSz="609443" rtl="0" eaLnBrk="1" fontAlgn="auto" latinLnBrk="0" hangingPunct="1">
                        <a:lnSpc>
                          <a:spcPct val="100000"/>
                        </a:lnSpc>
                        <a:spcBef>
                          <a:spcPts val="0"/>
                        </a:spcBef>
                        <a:spcAft>
                          <a:spcPts val="0"/>
                        </a:spcAft>
                        <a:buClrTx/>
                        <a:buSzTx/>
                        <a:buFontTx/>
                        <a:buNone/>
                        <a:tabLst/>
                        <a:defRPr/>
                      </a:pPr>
                      <a:r>
                        <a:rPr lang="en-US" sz="1200" b="0" i="0">
                          <a:effectLst/>
                          <a:latin typeface="Segoe UI" panose="020B0502040204020203" pitchFamily="34" charset="0"/>
                        </a:rPr>
                        <a:t>SHA</a:t>
                      </a:r>
                      <a:endParaRPr lang="en-CA" sz="1200">
                        <a:latin typeface="Calibri" panose="020F0502020204030204" pitchFamily="34" charset="0"/>
                        <a:cs typeface="Calibri" panose="020F0502020204030204" pitchFamily="34" charset="0"/>
                      </a:endParaRPr>
                    </a:p>
                  </a:txBody>
                  <a:tcPr/>
                </a:tc>
                <a:tc>
                  <a:txBody>
                    <a:bodyPr/>
                    <a:lstStyle/>
                    <a:p>
                      <a:pPr algn="ctr"/>
                      <a:r>
                        <a:rPr lang="en-US" sz="1200" b="0" i="0">
                          <a:effectLst/>
                          <a:latin typeface="Segoe UI" panose="020B0502040204020203" pitchFamily="34" charset="0"/>
                        </a:rPr>
                        <a:t>Sign/Verify</a:t>
                      </a:r>
                      <a:endParaRPr lang="en-US" sz="1200"/>
                    </a:p>
                  </a:txBody>
                  <a:tcPr/>
                </a:tc>
                <a:extLst>
                  <a:ext uri="{0D108BD9-81ED-4DB2-BD59-A6C34878D82A}">
                    <a16:rowId xmlns:a16="http://schemas.microsoft.com/office/drawing/2014/main" val="2059097809"/>
                  </a:ext>
                </a:extLst>
              </a:tr>
            </a:tbl>
          </a:graphicData>
        </a:graphic>
      </p:graphicFrame>
      <p:sp>
        <p:nvSpPr>
          <p:cNvPr id="7" name="TextBox 25">
            <a:extLst>
              <a:ext uri="{FF2B5EF4-FFF2-40B4-BE49-F238E27FC236}">
                <a16:creationId xmlns:a16="http://schemas.microsoft.com/office/drawing/2014/main" id="{51CE39B2-A0BB-F34C-9C0A-47DDB74EC31E}"/>
              </a:ext>
            </a:extLst>
          </p:cNvPr>
          <p:cNvSpPr txBox="1"/>
          <p:nvPr/>
        </p:nvSpPr>
        <p:spPr>
          <a:xfrm>
            <a:off x="3210730" y="319291"/>
            <a:ext cx="1453737" cy="338554"/>
          </a:xfrm>
          <a:prstGeom prst="rect">
            <a:avLst/>
          </a:prstGeom>
          <a:solidFill>
            <a:srgbClr val="33C073"/>
          </a:solidFill>
        </p:spPr>
        <p:txBody>
          <a:bodyPr wrap="square" rtlCol="0">
            <a:spAutoFit/>
          </a:bodyPr>
          <a:lst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a:lstStyle>
          <a:p>
            <a:pPr marL="0" marR="0" lvl="0" indent="0" algn="ctr" defTabSz="60944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Production</a:t>
            </a:r>
          </a:p>
        </p:txBody>
      </p:sp>
    </p:spTree>
    <p:extLst>
      <p:ext uri="{BB962C8B-B14F-4D97-AF65-F5344CB8AC3E}">
        <p14:creationId xmlns:p14="http://schemas.microsoft.com/office/powerpoint/2010/main" val="2299850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D807403-C61C-2CB0-8408-746D01E30BCC}"/>
            </a:ext>
          </a:extLst>
        </p:cNvPr>
        <p:cNvGrpSpPr/>
        <p:nvPr/>
      </p:nvGrpSpPr>
      <p:grpSpPr>
        <a:xfrm>
          <a:off x="0" y="0"/>
          <a:ext cx="0" cy="0"/>
          <a:chOff x="0" y="0"/>
          <a:chExt cx="0" cy="0"/>
        </a:xfrm>
      </p:grpSpPr>
      <p:sp>
        <p:nvSpPr>
          <p:cNvPr id="130050" name="Rectangle 2">
            <a:extLst>
              <a:ext uri="{FF2B5EF4-FFF2-40B4-BE49-F238E27FC236}">
                <a16:creationId xmlns:a16="http://schemas.microsoft.com/office/drawing/2014/main" id="{EE11C1D0-571A-A819-A937-8812600823A1}"/>
              </a:ext>
            </a:extLst>
          </p:cNvPr>
          <p:cNvSpPr>
            <a:spLocks noGrp="1"/>
          </p:cNvSpPr>
          <p:nvPr>
            <p:ph type="title"/>
          </p:nvPr>
        </p:nvSpPr>
        <p:spPr/>
        <p:txBody>
          <a:bodyPr/>
          <a:lstStyle/>
          <a:p>
            <a:r>
              <a:rPr lang="en-US"/>
              <a:t>How Keys Are Protected Matters!</a:t>
            </a:r>
          </a:p>
        </p:txBody>
      </p:sp>
      <p:sp>
        <p:nvSpPr>
          <p:cNvPr id="5" name="Content Placeholder 4">
            <a:extLst>
              <a:ext uri="{FF2B5EF4-FFF2-40B4-BE49-F238E27FC236}">
                <a16:creationId xmlns:a16="http://schemas.microsoft.com/office/drawing/2014/main" id="{3A3F6730-3347-8CD8-CE6B-E90252D0C7AB}"/>
              </a:ext>
            </a:extLst>
          </p:cNvPr>
          <p:cNvSpPr>
            <a:spLocks noGrp="1"/>
          </p:cNvSpPr>
          <p:nvPr>
            <p:ph sz="half" idx="1"/>
          </p:nvPr>
        </p:nvSpPr>
        <p:spPr/>
        <p:txBody>
          <a:bodyPr>
            <a:normAutofit lnSpcReduction="10000"/>
          </a:bodyPr>
          <a:lstStyle/>
          <a:p>
            <a:r>
              <a:rPr lang="en-US" sz="1600"/>
              <a:t>Strong Multi-level HW Security</a:t>
            </a:r>
          </a:p>
          <a:p>
            <a:pPr lvl="1"/>
            <a:r>
              <a:rPr lang="en-US" sz="1600"/>
              <a:t>Active shield over entire chip</a:t>
            </a:r>
          </a:p>
          <a:p>
            <a:pPr lvl="1"/>
            <a:r>
              <a:rPr lang="en-US" sz="1600"/>
              <a:t>All memories internally encrypted</a:t>
            </a:r>
          </a:p>
          <a:p>
            <a:pPr lvl="1"/>
            <a:r>
              <a:rPr lang="en-US" sz="1600"/>
              <a:t>Data independent crypto execution</a:t>
            </a:r>
          </a:p>
          <a:p>
            <a:pPr lvl="1"/>
            <a:r>
              <a:rPr lang="en-US" sz="1600"/>
              <a:t>Randomized math operations</a:t>
            </a:r>
          </a:p>
          <a:p>
            <a:pPr lvl="1"/>
            <a:r>
              <a:rPr lang="en-US" sz="1600"/>
              <a:t>Internal state consistency checking</a:t>
            </a:r>
          </a:p>
          <a:p>
            <a:pPr lvl="1"/>
            <a:r>
              <a:rPr lang="en-US" sz="1600"/>
              <a:t>Voltage and temperature tampers</a:t>
            </a:r>
          </a:p>
          <a:p>
            <a:pPr lvl="1"/>
            <a:r>
              <a:rPr lang="en-US" sz="1600"/>
              <a:t>Internal clock generation</a:t>
            </a:r>
          </a:p>
          <a:p>
            <a:pPr lvl="1"/>
            <a:r>
              <a:rPr lang="en-US" sz="1600"/>
              <a:t>Secure test methods, no JTAG</a:t>
            </a:r>
          </a:p>
          <a:p>
            <a:pPr lvl="1"/>
            <a:r>
              <a:rPr lang="en-US" sz="1600"/>
              <a:t>No debug probe points, no test pads</a:t>
            </a:r>
          </a:p>
          <a:p>
            <a:pPr lvl="1"/>
            <a:endParaRPr lang="en-US" sz="1600"/>
          </a:p>
          <a:p>
            <a:r>
              <a:rPr lang="en-US" sz="1600"/>
              <a:t>Designed to Defend Against</a:t>
            </a:r>
          </a:p>
          <a:p>
            <a:pPr lvl="1"/>
            <a:r>
              <a:rPr lang="en-US" sz="1600"/>
              <a:t>Microprobe attacks</a:t>
            </a:r>
          </a:p>
          <a:p>
            <a:pPr lvl="1"/>
            <a:r>
              <a:rPr lang="en-US" sz="1600"/>
              <a:t>Timing attacks</a:t>
            </a:r>
          </a:p>
          <a:p>
            <a:pPr lvl="1"/>
            <a:r>
              <a:rPr lang="en-US" sz="1600"/>
              <a:t>Emissions analysis attacks</a:t>
            </a:r>
          </a:p>
          <a:p>
            <a:pPr lvl="1"/>
            <a:r>
              <a:rPr lang="en-US" sz="1600"/>
              <a:t>Fault, invalid command attacks</a:t>
            </a:r>
          </a:p>
          <a:p>
            <a:pPr lvl="1"/>
            <a:r>
              <a:rPr lang="en-US" sz="1600"/>
              <a:t>Power cycling, clock glitches</a:t>
            </a:r>
          </a:p>
          <a:p>
            <a:pPr marL="457200" lvl="1" indent="0">
              <a:buNone/>
            </a:pPr>
            <a:endParaRPr lang="en-US" sz="1400"/>
          </a:p>
          <a:p>
            <a:pPr lvl="1"/>
            <a:endParaRPr lang="en-US" sz="1400"/>
          </a:p>
          <a:p>
            <a:endParaRPr lang="en-US" sz="1600"/>
          </a:p>
        </p:txBody>
      </p:sp>
      <p:sp>
        <p:nvSpPr>
          <p:cNvPr id="130058" name="Rectangle 10">
            <a:extLst>
              <a:ext uri="{FF2B5EF4-FFF2-40B4-BE49-F238E27FC236}">
                <a16:creationId xmlns:a16="http://schemas.microsoft.com/office/drawing/2014/main" id="{6EE8AC7A-3A01-C1D4-389F-E29FB96EF491}"/>
              </a:ext>
            </a:extLst>
          </p:cNvPr>
          <p:cNvSpPr>
            <a:spLocks noChangeArrowheads="1"/>
          </p:cNvSpPr>
          <p:nvPr/>
        </p:nvSpPr>
        <p:spPr bwMode="auto">
          <a:xfrm>
            <a:off x="7555667" y="1167416"/>
            <a:ext cx="1303337" cy="365125"/>
          </a:xfrm>
          <a:prstGeom prst="rect">
            <a:avLst/>
          </a:prstGeom>
          <a:noFill/>
          <a:ln w="9525">
            <a:noFill/>
            <a:miter lim="800000"/>
            <a:headEnd/>
            <a:tailEnd/>
          </a:ln>
        </p:spPr>
        <p:txBody>
          <a:bodyPr wrap="none" lIns="90000" tIns="46800" rIns="90000" bIns="46800" anchor="ctr"/>
          <a:lstStyle/>
          <a:p>
            <a:pPr algn="ctr"/>
            <a:r>
              <a:rPr lang="en-US" sz="1400">
                <a:cs typeface="Arial" charset="0"/>
              </a:rPr>
              <a:t>SPG Crypto Devices</a:t>
            </a:r>
          </a:p>
        </p:txBody>
      </p:sp>
      <p:grpSp>
        <p:nvGrpSpPr>
          <p:cNvPr id="2" name="Group 11">
            <a:extLst>
              <a:ext uri="{FF2B5EF4-FFF2-40B4-BE49-F238E27FC236}">
                <a16:creationId xmlns:a16="http://schemas.microsoft.com/office/drawing/2014/main" id="{882ACE52-6558-BCEA-81E2-34E9274A0556}"/>
              </a:ext>
            </a:extLst>
          </p:cNvPr>
          <p:cNvGrpSpPr/>
          <p:nvPr/>
        </p:nvGrpSpPr>
        <p:grpSpPr>
          <a:xfrm>
            <a:off x="6548424" y="1592662"/>
            <a:ext cx="3488007" cy="1795397"/>
            <a:chOff x="2404533" y="1851378"/>
            <a:chExt cx="3987447" cy="1963738"/>
          </a:xfrm>
        </p:grpSpPr>
        <p:pic>
          <p:nvPicPr>
            <p:cNvPr id="29" name="Picture 4">
              <a:extLst>
                <a:ext uri="{FF2B5EF4-FFF2-40B4-BE49-F238E27FC236}">
                  <a16:creationId xmlns:a16="http://schemas.microsoft.com/office/drawing/2014/main" id="{073E86E5-C400-827D-B0C6-5E8E8D98E19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04533" y="1896533"/>
              <a:ext cx="946300" cy="1896534"/>
            </a:xfrm>
            <a:prstGeom prst="rect">
              <a:avLst/>
            </a:prstGeom>
            <a:noFill/>
          </p:spPr>
        </p:pic>
        <p:pic>
          <p:nvPicPr>
            <p:cNvPr id="30" name="Picture 5" descr="ATSHA204_Shield 2">
              <a:extLst>
                <a:ext uri="{FF2B5EF4-FFF2-40B4-BE49-F238E27FC236}">
                  <a16:creationId xmlns:a16="http://schemas.microsoft.com/office/drawing/2014/main" id="{B9B0D7A4-A60E-93B3-2AB5-1C4A5CF074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84978" y="1851378"/>
              <a:ext cx="2407002" cy="1963738"/>
            </a:xfrm>
            <a:prstGeom prst="rect">
              <a:avLst/>
            </a:prstGeom>
            <a:noFill/>
          </p:spPr>
        </p:pic>
        <p:sp>
          <p:nvSpPr>
            <p:cNvPr id="31" name="Rectangle 6">
              <a:extLst>
                <a:ext uri="{FF2B5EF4-FFF2-40B4-BE49-F238E27FC236}">
                  <a16:creationId xmlns:a16="http://schemas.microsoft.com/office/drawing/2014/main" id="{887C27D9-A944-96F5-2590-0F48A11C569C}"/>
                </a:ext>
              </a:extLst>
            </p:cNvPr>
            <p:cNvSpPr>
              <a:spLocks noChangeArrowheads="1"/>
            </p:cNvSpPr>
            <p:nvPr/>
          </p:nvSpPr>
          <p:spPr bwMode="auto">
            <a:xfrm>
              <a:off x="2946400" y="2709334"/>
              <a:ext cx="213363" cy="227013"/>
            </a:xfrm>
            <a:prstGeom prst="rect">
              <a:avLst/>
            </a:prstGeom>
            <a:noFill/>
            <a:ln w="12700">
              <a:solidFill>
                <a:srgbClr val="FF0000"/>
              </a:solidFill>
              <a:miter lim="800000"/>
              <a:headEnd/>
              <a:tailEnd/>
            </a:ln>
            <a:effectLst/>
          </p:spPr>
          <p:txBody>
            <a:bodyPr wrap="none" anchor="ctr"/>
            <a:lstStyle/>
            <a:p>
              <a:endParaRPr lang="en-US"/>
            </a:p>
          </p:txBody>
        </p:sp>
        <p:sp>
          <p:nvSpPr>
            <p:cNvPr id="32" name="Line 7">
              <a:extLst>
                <a:ext uri="{FF2B5EF4-FFF2-40B4-BE49-F238E27FC236}">
                  <a16:creationId xmlns:a16="http://schemas.microsoft.com/office/drawing/2014/main" id="{5232D2D7-7438-A823-7924-99A812F4ED1F}"/>
                </a:ext>
              </a:extLst>
            </p:cNvPr>
            <p:cNvSpPr>
              <a:spLocks noChangeShapeType="1"/>
            </p:cNvSpPr>
            <p:nvPr/>
          </p:nvSpPr>
          <p:spPr bwMode="auto">
            <a:xfrm flipV="1">
              <a:off x="3231618" y="1896532"/>
              <a:ext cx="696915" cy="738717"/>
            </a:xfrm>
            <a:prstGeom prst="line">
              <a:avLst/>
            </a:prstGeom>
            <a:noFill/>
            <a:ln w="9525">
              <a:solidFill>
                <a:srgbClr val="FF0000"/>
              </a:solidFill>
              <a:round/>
              <a:headEnd/>
              <a:tailEnd/>
            </a:ln>
            <a:effectLst/>
          </p:spPr>
          <p:txBody>
            <a:bodyPr/>
            <a:lstStyle/>
            <a:p>
              <a:endParaRPr lang="en-US"/>
            </a:p>
          </p:txBody>
        </p:sp>
        <p:sp>
          <p:nvSpPr>
            <p:cNvPr id="33" name="Line 8">
              <a:extLst>
                <a:ext uri="{FF2B5EF4-FFF2-40B4-BE49-F238E27FC236}">
                  <a16:creationId xmlns:a16="http://schemas.microsoft.com/office/drawing/2014/main" id="{A6D89AE6-F63E-2762-211E-54D65129F5C5}"/>
                </a:ext>
              </a:extLst>
            </p:cNvPr>
            <p:cNvSpPr>
              <a:spLocks noChangeShapeType="1"/>
            </p:cNvSpPr>
            <p:nvPr/>
          </p:nvSpPr>
          <p:spPr bwMode="auto">
            <a:xfrm>
              <a:off x="3183468" y="3002844"/>
              <a:ext cx="745066" cy="756356"/>
            </a:xfrm>
            <a:prstGeom prst="line">
              <a:avLst/>
            </a:prstGeom>
            <a:noFill/>
            <a:ln w="9525">
              <a:solidFill>
                <a:srgbClr val="FF0000"/>
              </a:solidFill>
              <a:round/>
              <a:headEnd/>
              <a:tailEnd/>
            </a:ln>
            <a:effectLst/>
          </p:spPr>
          <p:txBody>
            <a:bodyPr/>
            <a:lstStyle/>
            <a:p>
              <a:endParaRPr lang="en-US"/>
            </a:p>
          </p:txBody>
        </p:sp>
      </p:grpSp>
      <p:pic>
        <p:nvPicPr>
          <p:cNvPr id="34" name="Picture 6" descr="DS2432">
            <a:extLst>
              <a:ext uri="{FF2B5EF4-FFF2-40B4-BE49-F238E27FC236}">
                <a16:creationId xmlns:a16="http://schemas.microsoft.com/office/drawing/2014/main" id="{549E7389-E6C0-144C-91C6-433C85D7341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409749" y="4465714"/>
            <a:ext cx="2650480" cy="1829630"/>
          </a:xfrm>
          <a:prstGeom prst="rect">
            <a:avLst/>
          </a:prstGeom>
          <a:noFill/>
          <a:ln w="9525">
            <a:noFill/>
            <a:miter lim="800000"/>
            <a:headEnd/>
            <a:tailEnd/>
          </a:ln>
        </p:spPr>
      </p:pic>
      <p:sp>
        <p:nvSpPr>
          <p:cNvPr id="35" name="Rectangle 8">
            <a:extLst>
              <a:ext uri="{FF2B5EF4-FFF2-40B4-BE49-F238E27FC236}">
                <a16:creationId xmlns:a16="http://schemas.microsoft.com/office/drawing/2014/main" id="{C17A7DB0-66C7-D227-D86B-791796E810DA}"/>
              </a:ext>
            </a:extLst>
          </p:cNvPr>
          <p:cNvSpPr>
            <a:spLocks noChangeArrowheads="1"/>
          </p:cNvSpPr>
          <p:nvPr/>
        </p:nvSpPr>
        <p:spPr bwMode="auto">
          <a:xfrm>
            <a:off x="9045532" y="3781727"/>
            <a:ext cx="997103" cy="489968"/>
          </a:xfrm>
          <a:prstGeom prst="rect">
            <a:avLst/>
          </a:prstGeom>
          <a:noFill/>
          <a:ln w="9525">
            <a:noFill/>
            <a:miter lim="800000"/>
            <a:headEnd/>
            <a:tailEnd/>
          </a:ln>
        </p:spPr>
        <p:txBody>
          <a:bodyPr wrap="none" lIns="90000" tIns="46800" rIns="90000" bIns="46800" anchor="ctr"/>
          <a:lstStyle/>
          <a:p>
            <a:pPr algn="ctr"/>
            <a:r>
              <a:rPr lang="en-US" sz="1400"/>
              <a:t>Standard</a:t>
            </a:r>
          </a:p>
          <a:p>
            <a:pPr algn="ctr"/>
            <a:r>
              <a:rPr lang="en-US" sz="1400"/>
              <a:t>Devices</a:t>
            </a:r>
            <a:endParaRPr lang="en-US" sz="1400">
              <a:cs typeface="Arial" charset="0"/>
            </a:endParaRPr>
          </a:p>
        </p:txBody>
      </p:sp>
      <p:pic>
        <p:nvPicPr>
          <p:cNvPr id="36" name="Picture 5" descr="bq_probepts">
            <a:extLst>
              <a:ext uri="{FF2B5EF4-FFF2-40B4-BE49-F238E27FC236}">
                <a16:creationId xmlns:a16="http://schemas.microsoft.com/office/drawing/2014/main" id="{CC15E0CD-48B2-8B44-1822-8DC1BBD764F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434337" y="3810877"/>
            <a:ext cx="2225112" cy="1599755"/>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1E3920D4-4071-3A8A-48D4-D8FCC6511B4C}"/>
              </a:ext>
            </a:extLst>
          </p:cNvPr>
          <p:cNvSpPr>
            <a:spLocks noGrp="1"/>
          </p:cNvSpPr>
          <p:nvPr>
            <p:ph type="sldNum" sz="quarter" idx="4"/>
          </p:nvPr>
        </p:nvSpPr>
        <p:spPr/>
        <p:txBody>
          <a:bodyPr/>
          <a:lstStyle/>
          <a:p>
            <a:fld id="{4081AA82-C1C2-924B-B843-6C0FB13ED72E}" type="slidenum">
              <a:rPr lang="en-US" smtClean="0"/>
              <a:t>47</a:t>
            </a:fld>
            <a:endParaRPr lang="en-US"/>
          </a:p>
        </p:txBody>
      </p:sp>
    </p:spTree>
    <p:extLst>
      <p:ext uri="{BB962C8B-B14F-4D97-AF65-F5344CB8AC3E}">
        <p14:creationId xmlns:p14="http://schemas.microsoft.com/office/powerpoint/2010/main" val="169842612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8E7ED-C4F4-B4BA-A774-749689246A37}"/>
              </a:ext>
            </a:extLst>
          </p:cNvPr>
          <p:cNvSpPr>
            <a:spLocks noGrp="1"/>
          </p:cNvSpPr>
          <p:nvPr>
            <p:ph type="title"/>
          </p:nvPr>
        </p:nvSpPr>
        <p:spPr/>
        <p:txBody>
          <a:bodyPr/>
          <a:lstStyle/>
          <a:p>
            <a:r>
              <a:rPr lang="en-US"/>
              <a:t>Inside the </a:t>
            </a:r>
            <a:r>
              <a:rPr lang="en-US" err="1"/>
              <a:t>CryptoAuthentication</a:t>
            </a:r>
            <a:r>
              <a:rPr lang="en-US"/>
              <a:t> IC</a:t>
            </a:r>
          </a:p>
        </p:txBody>
      </p:sp>
      <p:sp>
        <p:nvSpPr>
          <p:cNvPr id="4" name="Slide Number Placeholder 3">
            <a:extLst>
              <a:ext uri="{FF2B5EF4-FFF2-40B4-BE49-F238E27FC236}">
                <a16:creationId xmlns:a16="http://schemas.microsoft.com/office/drawing/2014/main" id="{D988EA53-8149-2455-7D0B-4286B3AFDA20}"/>
              </a:ext>
            </a:extLst>
          </p:cNvPr>
          <p:cNvSpPr txBox="1">
            <a:spLocks/>
          </p:cNvSpPr>
          <p:nvPr/>
        </p:nvSpPr>
        <p:spPr>
          <a:xfrm>
            <a:off x="75733" y="6413761"/>
            <a:ext cx="541052" cy="365125"/>
          </a:xfrm>
          <a:prstGeom prst="rect">
            <a:avLst/>
          </a:prstGeom>
        </p:spPr>
        <p:txBody>
          <a:bodyPr vert="horz" lIns="121888" tIns="60944" rIns="121888" bIns="60944" rtlCol="0" anchor="ctr"/>
          <a:lstStyle>
            <a:defPPr>
              <a:defRPr lang="en-US"/>
            </a:defPPr>
            <a:lvl1pPr marL="0" algn="l" defTabSz="609443" rtl="0" eaLnBrk="1" latinLnBrk="0" hangingPunct="1">
              <a:defRPr sz="1300" kern="1200">
                <a:solidFill>
                  <a:schemeClr val="tx1">
                    <a:tint val="75000"/>
                  </a:schemeClr>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a:lstStyle>
          <a:p>
            <a:pPr algn="r"/>
            <a:fld id="{8C966FB5-52B7-6949-B0A0-AF71D5B5D070}" type="slidenum">
              <a:rPr lang="en-US" smtClean="0"/>
              <a:pPr algn="r"/>
              <a:t>48</a:t>
            </a:fld>
            <a:endParaRPr lang="en-US"/>
          </a:p>
        </p:txBody>
      </p:sp>
      <p:pic>
        <p:nvPicPr>
          <p:cNvPr id="5" name="Graphic 4">
            <a:extLst>
              <a:ext uri="{FF2B5EF4-FFF2-40B4-BE49-F238E27FC236}">
                <a16:creationId xmlns:a16="http://schemas.microsoft.com/office/drawing/2014/main" id="{85DA4E65-4A4A-95FA-8BAF-964A695576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67533" y="553588"/>
            <a:ext cx="4688637" cy="5376119"/>
          </a:xfrm>
          <a:prstGeom prst="rect">
            <a:avLst/>
          </a:prstGeom>
        </p:spPr>
      </p:pic>
      <p:sp>
        <p:nvSpPr>
          <p:cNvPr id="6" name="Rectangle 5">
            <a:extLst>
              <a:ext uri="{FF2B5EF4-FFF2-40B4-BE49-F238E27FC236}">
                <a16:creationId xmlns:a16="http://schemas.microsoft.com/office/drawing/2014/main" id="{CE856256-544D-F8A9-0E65-D5C6742180EC}"/>
              </a:ext>
            </a:extLst>
          </p:cNvPr>
          <p:cNvSpPr/>
          <p:nvPr/>
        </p:nvSpPr>
        <p:spPr>
          <a:xfrm>
            <a:off x="8442664" y="2244992"/>
            <a:ext cx="2086253" cy="382369"/>
          </a:xfrm>
          <a:prstGeom prst="rect">
            <a:avLst/>
          </a:prstGeom>
          <a:solidFill>
            <a:srgbClr val="F68D2E"/>
          </a:solidFill>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a:solidFill>
                  <a:schemeClr val="tx1"/>
                </a:solidFill>
              </a:rPr>
              <a:t>Secure Key Storage</a:t>
            </a:r>
          </a:p>
        </p:txBody>
      </p:sp>
      <p:sp>
        <p:nvSpPr>
          <p:cNvPr id="7" name="TextBox 6">
            <a:extLst>
              <a:ext uri="{FF2B5EF4-FFF2-40B4-BE49-F238E27FC236}">
                <a16:creationId xmlns:a16="http://schemas.microsoft.com/office/drawing/2014/main" id="{211E000E-F84F-2736-3676-F1FC5E76928A}"/>
              </a:ext>
            </a:extLst>
          </p:cNvPr>
          <p:cNvSpPr txBox="1"/>
          <p:nvPr/>
        </p:nvSpPr>
        <p:spPr>
          <a:xfrm>
            <a:off x="7691079" y="1432188"/>
            <a:ext cx="3441543" cy="400110"/>
          </a:xfrm>
          <a:prstGeom prst="rect">
            <a:avLst/>
          </a:prstGeom>
          <a:noFill/>
        </p:spPr>
        <p:txBody>
          <a:bodyPr wrap="square" rtlCol="0">
            <a:spAutoFit/>
          </a:bodyPr>
          <a:lstStyle/>
          <a:p>
            <a:pPr algn="ctr"/>
            <a:r>
              <a:rPr lang="en-US" sz="2000" b="1" err="1"/>
              <a:t>CryptoAuthentication</a:t>
            </a:r>
            <a:r>
              <a:rPr lang="en-US" sz="2000" b="1"/>
              <a:t> IC</a:t>
            </a:r>
          </a:p>
        </p:txBody>
      </p:sp>
      <p:sp>
        <p:nvSpPr>
          <p:cNvPr id="8" name="Rectangle 7">
            <a:extLst>
              <a:ext uri="{FF2B5EF4-FFF2-40B4-BE49-F238E27FC236}">
                <a16:creationId xmlns:a16="http://schemas.microsoft.com/office/drawing/2014/main" id="{C0C04296-D0C8-BDAB-8A71-2F1B5DD06D43}"/>
              </a:ext>
            </a:extLst>
          </p:cNvPr>
          <p:cNvSpPr/>
          <p:nvPr/>
        </p:nvSpPr>
        <p:spPr>
          <a:xfrm>
            <a:off x="8442664" y="2689003"/>
            <a:ext cx="2086253" cy="382369"/>
          </a:xfrm>
          <a:prstGeom prst="rect">
            <a:avLst/>
          </a:prstGeom>
          <a:solidFill>
            <a:srgbClr val="41B6E6"/>
          </a:solidFill>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a:solidFill>
                  <a:schemeClr val="tx1"/>
                </a:solidFill>
              </a:rPr>
              <a:t>Cryptographic algorithm</a:t>
            </a:r>
          </a:p>
        </p:txBody>
      </p:sp>
      <p:sp>
        <p:nvSpPr>
          <p:cNvPr id="9" name="Rectangle 8">
            <a:extLst>
              <a:ext uri="{FF2B5EF4-FFF2-40B4-BE49-F238E27FC236}">
                <a16:creationId xmlns:a16="http://schemas.microsoft.com/office/drawing/2014/main" id="{E5CDEEA6-15EF-EC2D-E93E-F3D2975F390F}"/>
              </a:ext>
            </a:extLst>
          </p:cNvPr>
          <p:cNvSpPr/>
          <p:nvPr/>
        </p:nvSpPr>
        <p:spPr>
          <a:xfrm>
            <a:off x="8442664" y="1820686"/>
            <a:ext cx="2086253" cy="382369"/>
          </a:xfrm>
          <a:prstGeom prst="rect">
            <a:avLst/>
          </a:prstGeom>
          <a:solidFill>
            <a:srgbClr val="41B6E6"/>
          </a:solidFill>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a:solidFill>
                  <a:schemeClr val="tx1"/>
                </a:solidFill>
              </a:rPr>
              <a:t>Unique Serial Number</a:t>
            </a:r>
          </a:p>
        </p:txBody>
      </p:sp>
      <p:sp>
        <p:nvSpPr>
          <p:cNvPr id="10" name="Rectangle 9">
            <a:extLst>
              <a:ext uri="{FF2B5EF4-FFF2-40B4-BE49-F238E27FC236}">
                <a16:creationId xmlns:a16="http://schemas.microsoft.com/office/drawing/2014/main" id="{D8671AD4-7D59-0ADA-F41C-EF7273D056B5}"/>
              </a:ext>
            </a:extLst>
          </p:cNvPr>
          <p:cNvSpPr/>
          <p:nvPr/>
        </p:nvSpPr>
        <p:spPr>
          <a:xfrm>
            <a:off x="8442664" y="3133014"/>
            <a:ext cx="2086253" cy="382369"/>
          </a:xfrm>
          <a:prstGeom prst="rect">
            <a:avLst/>
          </a:prstGeom>
          <a:solidFill>
            <a:srgbClr val="F68D2E"/>
          </a:solidFill>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a:solidFill>
                  <a:schemeClr val="tx1"/>
                </a:solidFill>
              </a:rPr>
              <a:t>HW protection</a:t>
            </a:r>
          </a:p>
        </p:txBody>
      </p:sp>
      <p:sp>
        <p:nvSpPr>
          <p:cNvPr id="11" name="Rectangle 10">
            <a:extLst>
              <a:ext uri="{FF2B5EF4-FFF2-40B4-BE49-F238E27FC236}">
                <a16:creationId xmlns:a16="http://schemas.microsoft.com/office/drawing/2014/main" id="{E74D2051-6458-5FB6-5555-34E6C8443E9B}"/>
              </a:ext>
            </a:extLst>
          </p:cNvPr>
          <p:cNvSpPr/>
          <p:nvPr/>
        </p:nvSpPr>
        <p:spPr>
          <a:xfrm>
            <a:off x="8442664" y="3593026"/>
            <a:ext cx="2086253" cy="382369"/>
          </a:xfrm>
          <a:prstGeom prst="rect">
            <a:avLst/>
          </a:prstGeom>
          <a:solidFill>
            <a:srgbClr val="41B6E6"/>
          </a:solidFill>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a:solidFill>
                  <a:schemeClr val="tx1"/>
                </a:solidFill>
              </a:rPr>
              <a:t>Random Number Generator</a:t>
            </a:r>
          </a:p>
        </p:txBody>
      </p:sp>
      <p:sp>
        <p:nvSpPr>
          <p:cNvPr id="12" name="TextBox 11">
            <a:extLst>
              <a:ext uri="{FF2B5EF4-FFF2-40B4-BE49-F238E27FC236}">
                <a16:creationId xmlns:a16="http://schemas.microsoft.com/office/drawing/2014/main" id="{A53DD275-65D0-3515-1C1B-3D78F7694147}"/>
              </a:ext>
            </a:extLst>
          </p:cNvPr>
          <p:cNvSpPr txBox="1"/>
          <p:nvPr/>
        </p:nvSpPr>
        <p:spPr>
          <a:xfrm>
            <a:off x="1316271" y="1028958"/>
            <a:ext cx="2443169" cy="523220"/>
          </a:xfrm>
          <a:prstGeom prst="rect">
            <a:avLst/>
          </a:prstGeom>
          <a:noFill/>
        </p:spPr>
        <p:txBody>
          <a:bodyPr wrap="none" rtlCol="0">
            <a:spAutoFit/>
          </a:bodyPr>
          <a:lstStyle/>
          <a:p>
            <a:r>
              <a:rPr lang="en-US" sz="2800"/>
              <a:t>Unique identity</a:t>
            </a:r>
          </a:p>
        </p:txBody>
      </p:sp>
      <p:sp>
        <p:nvSpPr>
          <p:cNvPr id="13" name="TextBox 12">
            <a:extLst>
              <a:ext uri="{FF2B5EF4-FFF2-40B4-BE49-F238E27FC236}">
                <a16:creationId xmlns:a16="http://schemas.microsoft.com/office/drawing/2014/main" id="{EFDC25B4-54CF-AC30-8B10-7513C8B5EE9F}"/>
              </a:ext>
            </a:extLst>
          </p:cNvPr>
          <p:cNvSpPr txBox="1"/>
          <p:nvPr/>
        </p:nvSpPr>
        <p:spPr>
          <a:xfrm>
            <a:off x="1316271" y="2004498"/>
            <a:ext cx="4273286" cy="523220"/>
          </a:xfrm>
          <a:prstGeom prst="rect">
            <a:avLst/>
          </a:prstGeom>
          <a:noFill/>
        </p:spPr>
        <p:txBody>
          <a:bodyPr wrap="none" rtlCol="0">
            <a:spAutoFit/>
          </a:bodyPr>
          <a:lstStyle/>
          <a:p>
            <a:r>
              <a:rPr lang="en-US" sz="2800"/>
              <a:t>Protected KEYs for a </a:t>
            </a:r>
            <a:r>
              <a:rPr lang="en-US" sz="2800" i="1">
                <a:solidFill>
                  <a:srgbClr val="00B0F0"/>
                </a:solidFill>
              </a:rPr>
              <a:t>lifetime</a:t>
            </a:r>
            <a:endParaRPr lang="en-US" sz="2800">
              <a:solidFill>
                <a:srgbClr val="00B0F0"/>
              </a:solidFill>
            </a:endParaRPr>
          </a:p>
        </p:txBody>
      </p:sp>
      <p:sp>
        <p:nvSpPr>
          <p:cNvPr id="14" name="TextBox 13">
            <a:extLst>
              <a:ext uri="{FF2B5EF4-FFF2-40B4-BE49-F238E27FC236}">
                <a16:creationId xmlns:a16="http://schemas.microsoft.com/office/drawing/2014/main" id="{95EDB48B-2DDC-4490-0897-EE4A04A26BCA}"/>
              </a:ext>
            </a:extLst>
          </p:cNvPr>
          <p:cNvSpPr txBox="1"/>
          <p:nvPr/>
        </p:nvSpPr>
        <p:spPr>
          <a:xfrm>
            <a:off x="1316271" y="2980038"/>
            <a:ext cx="4170694" cy="523220"/>
          </a:xfrm>
          <a:prstGeom prst="rect">
            <a:avLst/>
          </a:prstGeom>
          <a:noFill/>
        </p:spPr>
        <p:txBody>
          <a:bodyPr wrap="none" rtlCol="0">
            <a:spAutoFit/>
          </a:bodyPr>
          <a:lstStyle/>
          <a:p>
            <a:r>
              <a:rPr lang="en-US" sz="2800"/>
              <a:t>Cryptographic acceleration </a:t>
            </a:r>
          </a:p>
        </p:txBody>
      </p:sp>
      <p:pic>
        <p:nvPicPr>
          <p:cNvPr id="15" name="Picture 14" descr="Icon&#10;&#10;Description automatically generated">
            <a:extLst>
              <a:ext uri="{FF2B5EF4-FFF2-40B4-BE49-F238E27FC236}">
                <a16:creationId xmlns:a16="http://schemas.microsoft.com/office/drawing/2014/main" id="{E577F1CB-3E3D-DBF3-3747-7148659040A6}"/>
              </a:ext>
            </a:extLst>
          </p:cNvPr>
          <p:cNvPicPr>
            <a:picLocks noChangeAspect="1"/>
          </p:cNvPicPr>
          <p:nvPr/>
        </p:nvPicPr>
        <p:blipFill>
          <a:blip r:embed="rId5"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00506" y="1791944"/>
            <a:ext cx="791446" cy="791446"/>
          </a:xfrm>
          <a:prstGeom prst="rect">
            <a:avLst/>
          </a:prstGeom>
        </p:spPr>
      </p:pic>
      <p:pic>
        <p:nvPicPr>
          <p:cNvPr id="16" name="Picture 15" descr="Icon&#10;&#10;Description automatically generated">
            <a:extLst>
              <a:ext uri="{FF2B5EF4-FFF2-40B4-BE49-F238E27FC236}">
                <a16:creationId xmlns:a16="http://schemas.microsoft.com/office/drawing/2014/main" id="{E87E8BAF-6B0D-2CB8-7218-ECCC1C3FCC42}"/>
              </a:ext>
            </a:extLst>
          </p:cNvPr>
          <p:cNvPicPr>
            <a:picLocks noChangeAspect="1"/>
          </p:cNvPicPr>
          <p:nvPr/>
        </p:nvPicPr>
        <p:blipFill>
          <a:blip r:embed="rId6"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00506" y="888539"/>
            <a:ext cx="791446" cy="791446"/>
          </a:xfrm>
          <a:prstGeom prst="rect">
            <a:avLst/>
          </a:prstGeom>
        </p:spPr>
      </p:pic>
      <p:pic>
        <p:nvPicPr>
          <p:cNvPr id="17" name="Picture 16" descr="A grey circle with a lock on it&#10;&#10;Description automatically generated with low confidence">
            <a:extLst>
              <a:ext uri="{FF2B5EF4-FFF2-40B4-BE49-F238E27FC236}">
                <a16:creationId xmlns:a16="http://schemas.microsoft.com/office/drawing/2014/main" id="{09BEAF0B-8A5F-A672-4338-A3793FDDCB68}"/>
              </a:ext>
            </a:extLst>
          </p:cNvPr>
          <p:cNvPicPr>
            <a:picLocks noChangeAspect="1"/>
          </p:cNvPicPr>
          <p:nvPr/>
        </p:nvPicPr>
        <p:blipFill>
          <a:blip r:embed="rId7" cstate="email">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a:ext>
            </a:extLst>
          </a:blip>
          <a:stretch>
            <a:fillRect/>
          </a:stretch>
        </p:blipFill>
        <p:spPr>
          <a:xfrm>
            <a:off x="300506" y="3705288"/>
            <a:ext cx="791446" cy="791446"/>
          </a:xfrm>
          <a:prstGeom prst="rect">
            <a:avLst/>
          </a:prstGeom>
          <a:solidFill>
            <a:schemeClr val="accent4">
              <a:lumMod val="60000"/>
              <a:lumOff val="40000"/>
            </a:schemeClr>
          </a:solidFill>
          <a:ln>
            <a:noFill/>
          </a:ln>
        </p:spPr>
      </p:pic>
      <p:pic>
        <p:nvPicPr>
          <p:cNvPr id="18" name="Picture 17" descr="A picture containing circle, logo, graphics, clipart&#10;&#10;Description automatically generated">
            <a:extLst>
              <a:ext uri="{FF2B5EF4-FFF2-40B4-BE49-F238E27FC236}">
                <a16:creationId xmlns:a16="http://schemas.microsoft.com/office/drawing/2014/main" id="{E95717A4-CA08-8BDB-F34B-6BB4E204CBB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00506" y="2748616"/>
            <a:ext cx="791446" cy="791446"/>
          </a:xfrm>
          <a:prstGeom prst="rect">
            <a:avLst/>
          </a:prstGeom>
        </p:spPr>
      </p:pic>
      <p:sp>
        <p:nvSpPr>
          <p:cNvPr id="19" name="TextBox 18">
            <a:extLst>
              <a:ext uri="{FF2B5EF4-FFF2-40B4-BE49-F238E27FC236}">
                <a16:creationId xmlns:a16="http://schemas.microsoft.com/office/drawing/2014/main" id="{09819459-E6E1-27B6-6EA9-31DEAEC04224}"/>
              </a:ext>
            </a:extLst>
          </p:cNvPr>
          <p:cNvSpPr txBox="1"/>
          <p:nvPr/>
        </p:nvSpPr>
        <p:spPr>
          <a:xfrm>
            <a:off x="1316271" y="3955578"/>
            <a:ext cx="5219955" cy="523220"/>
          </a:xfrm>
          <a:prstGeom prst="rect">
            <a:avLst/>
          </a:prstGeom>
          <a:noFill/>
        </p:spPr>
        <p:txBody>
          <a:bodyPr wrap="none" rtlCol="0">
            <a:spAutoFit/>
          </a:bodyPr>
          <a:lstStyle/>
          <a:p>
            <a:r>
              <a:rPr lang="en-US" sz="2800"/>
              <a:t>Scrambled and encrypted memory</a:t>
            </a:r>
          </a:p>
        </p:txBody>
      </p:sp>
      <p:sp>
        <p:nvSpPr>
          <p:cNvPr id="20" name="TextBox 19">
            <a:extLst>
              <a:ext uri="{FF2B5EF4-FFF2-40B4-BE49-F238E27FC236}">
                <a16:creationId xmlns:a16="http://schemas.microsoft.com/office/drawing/2014/main" id="{4BFFC2E1-3FDA-D329-A339-BA7ED972D9AD}"/>
              </a:ext>
            </a:extLst>
          </p:cNvPr>
          <p:cNvSpPr txBox="1"/>
          <p:nvPr/>
        </p:nvSpPr>
        <p:spPr>
          <a:xfrm>
            <a:off x="1316271" y="5906658"/>
            <a:ext cx="3138423" cy="523220"/>
          </a:xfrm>
          <a:prstGeom prst="rect">
            <a:avLst/>
          </a:prstGeom>
          <a:noFill/>
        </p:spPr>
        <p:txBody>
          <a:bodyPr wrap="none" rtlCol="0">
            <a:spAutoFit/>
          </a:bodyPr>
          <a:lstStyle/>
          <a:p>
            <a:r>
              <a:rPr lang="en-US" sz="2800"/>
              <a:t>Monotonic counters</a:t>
            </a:r>
          </a:p>
        </p:txBody>
      </p:sp>
      <p:pic>
        <p:nvPicPr>
          <p:cNvPr id="21" name="Picture 20" descr="A picture containing symbol, white, circle, graphics&#10;&#10;Description automatically generated">
            <a:extLst>
              <a:ext uri="{FF2B5EF4-FFF2-40B4-BE49-F238E27FC236}">
                <a16:creationId xmlns:a16="http://schemas.microsoft.com/office/drawing/2014/main" id="{9C15E174-12FB-07E9-33A6-3B1EDAD9128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00506" y="5618634"/>
            <a:ext cx="791446" cy="947756"/>
          </a:xfrm>
          <a:prstGeom prst="rect">
            <a:avLst/>
          </a:prstGeom>
        </p:spPr>
      </p:pic>
      <p:pic>
        <p:nvPicPr>
          <p:cNvPr id="22" name="Graphic 21">
            <a:extLst>
              <a:ext uri="{FF2B5EF4-FFF2-40B4-BE49-F238E27FC236}">
                <a16:creationId xmlns:a16="http://schemas.microsoft.com/office/drawing/2014/main" id="{73FA9E98-CCEB-620C-1479-7382030DF0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0507" y="4661960"/>
            <a:ext cx="791446" cy="791446"/>
          </a:xfrm>
          <a:prstGeom prst="rect">
            <a:avLst/>
          </a:prstGeom>
        </p:spPr>
      </p:pic>
      <p:sp>
        <p:nvSpPr>
          <p:cNvPr id="23" name="TextBox 22">
            <a:extLst>
              <a:ext uri="{FF2B5EF4-FFF2-40B4-BE49-F238E27FC236}">
                <a16:creationId xmlns:a16="http://schemas.microsoft.com/office/drawing/2014/main" id="{52A944FF-6EC2-D7B5-99B3-03CE651165AE}"/>
              </a:ext>
            </a:extLst>
          </p:cNvPr>
          <p:cNvSpPr txBox="1"/>
          <p:nvPr/>
        </p:nvSpPr>
        <p:spPr>
          <a:xfrm>
            <a:off x="1316271" y="4931118"/>
            <a:ext cx="4258089" cy="523220"/>
          </a:xfrm>
          <a:prstGeom prst="rect">
            <a:avLst/>
          </a:prstGeom>
          <a:noFill/>
        </p:spPr>
        <p:txBody>
          <a:bodyPr wrap="none" rtlCol="0">
            <a:spAutoFit/>
          </a:bodyPr>
          <a:lstStyle/>
          <a:p>
            <a:r>
              <a:rPr lang="en-US" sz="2800"/>
              <a:t>Random Number Generator</a:t>
            </a:r>
          </a:p>
        </p:txBody>
      </p:sp>
      <p:sp>
        <p:nvSpPr>
          <p:cNvPr id="24" name="Rectangle 23">
            <a:extLst>
              <a:ext uri="{FF2B5EF4-FFF2-40B4-BE49-F238E27FC236}">
                <a16:creationId xmlns:a16="http://schemas.microsoft.com/office/drawing/2014/main" id="{B01FD332-00F6-A623-4138-367C85EAE3D3}"/>
              </a:ext>
            </a:extLst>
          </p:cNvPr>
          <p:cNvSpPr/>
          <p:nvPr/>
        </p:nvSpPr>
        <p:spPr>
          <a:xfrm>
            <a:off x="8442664" y="4053038"/>
            <a:ext cx="2086253" cy="382369"/>
          </a:xfrm>
          <a:prstGeom prst="rect">
            <a:avLst/>
          </a:prstGeom>
          <a:solidFill>
            <a:srgbClr val="F68D2E"/>
          </a:solidFill>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a:solidFill>
                  <a:schemeClr val="tx1"/>
                </a:solidFill>
              </a:rPr>
              <a:t>Monotonic Counter</a:t>
            </a:r>
          </a:p>
        </p:txBody>
      </p:sp>
      <p:sp>
        <p:nvSpPr>
          <p:cNvPr id="3" name="Slide Number Placeholder 2">
            <a:extLst>
              <a:ext uri="{FF2B5EF4-FFF2-40B4-BE49-F238E27FC236}">
                <a16:creationId xmlns:a16="http://schemas.microsoft.com/office/drawing/2014/main" id="{BC6903D0-C7A8-D4DD-7F24-93454D439BCC}"/>
              </a:ext>
            </a:extLst>
          </p:cNvPr>
          <p:cNvSpPr>
            <a:spLocks noGrp="1"/>
          </p:cNvSpPr>
          <p:nvPr>
            <p:ph type="sldNum" sz="quarter" idx="4"/>
          </p:nvPr>
        </p:nvSpPr>
        <p:spPr/>
        <p:txBody>
          <a:bodyPr/>
          <a:lstStyle/>
          <a:p>
            <a:fld id="{4081AA82-C1C2-924B-B843-6C0FB13ED72E}" type="slidenum">
              <a:rPr lang="en-US" smtClean="0"/>
              <a:t>48</a:t>
            </a:fld>
            <a:endParaRPr lang="en-US"/>
          </a:p>
        </p:txBody>
      </p:sp>
    </p:spTree>
    <p:extLst>
      <p:ext uri="{BB962C8B-B14F-4D97-AF65-F5344CB8AC3E}">
        <p14:creationId xmlns:p14="http://schemas.microsoft.com/office/powerpoint/2010/main" val="277807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9" grpId="0"/>
      <p:bldP spid="20" grpId="0"/>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A2DDCE-2EE2-DB98-D00E-B4499D3121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9960CB-BB82-8D4B-240A-C79AD485D62D}"/>
              </a:ext>
            </a:extLst>
          </p:cNvPr>
          <p:cNvSpPr>
            <a:spLocks noGrp="1"/>
          </p:cNvSpPr>
          <p:nvPr>
            <p:ph type="title"/>
          </p:nvPr>
        </p:nvSpPr>
        <p:spPr/>
        <p:txBody>
          <a:bodyPr/>
          <a:lstStyle/>
          <a:p>
            <a:r>
              <a:rPr lang="en-US"/>
              <a:t>Comparisons for root CA and PKI options</a:t>
            </a:r>
          </a:p>
        </p:txBody>
      </p:sp>
      <p:graphicFrame>
        <p:nvGraphicFramePr>
          <p:cNvPr id="18" name="Table 17">
            <a:extLst>
              <a:ext uri="{FF2B5EF4-FFF2-40B4-BE49-F238E27FC236}">
                <a16:creationId xmlns:a16="http://schemas.microsoft.com/office/drawing/2014/main" id="{69BD83DA-5B14-8553-FF75-44050A107B35}"/>
              </a:ext>
            </a:extLst>
          </p:cNvPr>
          <p:cNvGraphicFramePr>
            <a:graphicFrameLocks noGrp="1"/>
          </p:cNvGraphicFramePr>
          <p:nvPr/>
        </p:nvGraphicFramePr>
        <p:xfrm>
          <a:off x="114359" y="904875"/>
          <a:ext cx="11950684" cy="6707334"/>
        </p:xfrm>
        <a:graphic>
          <a:graphicData uri="http://schemas.openxmlformats.org/drawingml/2006/table">
            <a:tbl>
              <a:tblPr firstRow="1" bandRow="1">
                <a:tableStyleId>{5C22544A-7EE6-4342-B048-85BDC9FD1C3A}</a:tableStyleId>
              </a:tblPr>
              <a:tblGrid>
                <a:gridCol w="1540594">
                  <a:extLst>
                    <a:ext uri="{9D8B030D-6E8A-4147-A177-3AD203B41FA5}">
                      <a16:colId xmlns:a16="http://schemas.microsoft.com/office/drawing/2014/main" val="1548087416"/>
                    </a:ext>
                  </a:extLst>
                </a:gridCol>
                <a:gridCol w="2418362">
                  <a:extLst>
                    <a:ext uri="{9D8B030D-6E8A-4147-A177-3AD203B41FA5}">
                      <a16:colId xmlns:a16="http://schemas.microsoft.com/office/drawing/2014/main" val="1302650541"/>
                    </a:ext>
                  </a:extLst>
                </a:gridCol>
                <a:gridCol w="3097927">
                  <a:extLst>
                    <a:ext uri="{9D8B030D-6E8A-4147-A177-3AD203B41FA5}">
                      <a16:colId xmlns:a16="http://schemas.microsoft.com/office/drawing/2014/main" val="1515230763"/>
                    </a:ext>
                  </a:extLst>
                </a:gridCol>
                <a:gridCol w="2503664">
                  <a:extLst>
                    <a:ext uri="{9D8B030D-6E8A-4147-A177-3AD203B41FA5}">
                      <a16:colId xmlns:a16="http://schemas.microsoft.com/office/drawing/2014/main" val="319543610"/>
                    </a:ext>
                  </a:extLst>
                </a:gridCol>
                <a:gridCol w="2390137">
                  <a:extLst>
                    <a:ext uri="{9D8B030D-6E8A-4147-A177-3AD203B41FA5}">
                      <a16:colId xmlns:a16="http://schemas.microsoft.com/office/drawing/2014/main" val="2231068124"/>
                    </a:ext>
                  </a:extLst>
                </a:gridCol>
              </a:tblGrid>
              <a:tr h="396831">
                <a:tc>
                  <a:txBody>
                    <a:bodyPr/>
                    <a:lstStyle/>
                    <a:p>
                      <a:endParaRPr lang="en-US" sz="2000"/>
                    </a:p>
                  </a:txBody>
                  <a:tcPr/>
                </a:tc>
                <a:tc>
                  <a:txBody>
                    <a:bodyPr/>
                    <a:lstStyle/>
                    <a:p>
                      <a:r>
                        <a:rPr lang="en-US" sz="2000" err="1"/>
                        <a:t>Trust&amp;GO</a:t>
                      </a:r>
                      <a:endParaRPr lang="en-US" sz="2000"/>
                    </a:p>
                  </a:txBody>
                  <a:tcPr/>
                </a:tc>
                <a:tc>
                  <a:txBody>
                    <a:bodyPr/>
                    <a:lstStyle/>
                    <a:p>
                      <a:r>
                        <a:rPr lang="en-US" sz="2000" err="1"/>
                        <a:t>TrustMANAGER</a:t>
                      </a:r>
                      <a:endParaRPr lang="en-US" sz="2000"/>
                    </a:p>
                  </a:txBody>
                  <a:tcPr/>
                </a:tc>
                <a:tc>
                  <a:txBody>
                    <a:bodyPr/>
                    <a:lstStyle/>
                    <a:p>
                      <a:r>
                        <a:rPr lang="en-US" sz="2000" err="1"/>
                        <a:t>TrustFLEX</a:t>
                      </a:r>
                      <a:endParaRPr lang="en-US" sz="2000"/>
                    </a:p>
                  </a:txBody>
                  <a:tcPr/>
                </a:tc>
                <a:tc>
                  <a:txBody>
                    <a:bodyPr/>
                    <a:lstStyle/>
                    <a:p>
                      <a:r>
                        <a:rPr lang="en-US" sz="2000"/>
                        <a:t>DIY</a:t>
                      </a:r>
                    </a:p>
                  </a:txBody>
                  <a:tcPr/>
                </a:tc>
                <a:extLst>
                  <a:ext uri="{0D108BD9-81ED-4DB2-BD59-A6C34878D82A}">
                    <a16:rowId xmlns:a16="http://schemas.microsoft.com/office/drawing/2014/main" val="3689630988"/>
                  </a:ext>
                </a:extLst>
              </a:tr>
              <a:tr h="2560510">
                <a:tc>
                  <a:txBody>
                    <a:bodyPr/>
                    <a:lstStyle/>
                    <a:p>
                      <a:r>
                        <a:rPr lang="en-US" sz="1800"/>
                        <a:t>Root CA</a:t>
                      </a:r>
                      <a:r>
                        <a:rPr lang="en-US" sz="1800" b="0" i="0" u="none" strike="noStrike" noProof="0">
                          <a:solidFill>
                            <a:srgbClr val="0A0B0F"/>
                          </a:solidFill>
                          <a:latin typeface="Calibri"/>
                        </a:rPr>
                        <a:t> certificate and private key</a:t>
                      </a:r>
                      <a:endParaRPr lang="en-US" sz="1800"/>
                    </a:p>
                  </a:txBody>
                  <a:tcPr/>
                </a:tc>
                <a:tc>
                  <a:txBody>
                    <a:bodyPr/>
                    <a:lstStyle/>
                    <a:p>
                      <a:pPr marL="0" marR="0" lvl="0" indent="0" algn="l" rtl="0">
                        <a:lnSpc>
                          <a:spcPct val="100000"/>
                        </a:lnSpc>
                        <a:spcBef>
                          <a:spcPts val="0"/>
                        </a:spcBef>
                        <a:spcAft>
                          <a:spcPts val="0"/>
                        </a:spcAft>
                        <a:buClrTx/>
                        <a:buSzTx/>
                        <a:buFontTx/>
                        <a:buNone/>
                      </a:pPr>
                      <a:r>
                        <a:rPr lang="en-US" sz="1800"/>
                        <a:t>Static key owned and created by Microchip in our factory HSM</a:t>
                      </a:r>
                      <a:endParaRPr lang="en-US"/>
                    </a:p>
                    <a:p>
                      <a:pPr marL="0" marR="0" lvl="0" indent="0" algn="l" defTabSz="609443" rtl="0" eaLnBrk="1" fontAlgn="auto" latinLnBrk="0" hangingPunct="1">
                        <a:lnSpc>
                          <a:spcPct val="100000"/>
                        </a:lnSpc>
                        <a:spcBef>
                          <a:spcPts val="0"/>
                        </a:spcBef>
                        <a:spcAft>
                          <a:spcPts val="0"/>
                        </a:spcAft>
                        <a:buClrTx/>
                        <a:buSzTx/>
                        <a:buFontTx/>
                        <a:buNone/>
                        <a:tabLst/>
                        <a:defRPr/>
                      </a:pPr>
                      <a:endParaRPr lang="en-US" sz="1800"/>
                    </a:p>
                    <a:p>
                      <a:pPr marL="0" marR="0" lvl="0" indent="0" algn="l" rtl="0" eaLnBrk="1" fontAlgn="auto" latinLnBrk="0" hangingPunct="1">
                        <a:lnSpc>
                          <a:spcPct val="100000"/>
                        </a:lnSpc>
                        <a:spcBef>
                          <a:spcPts val="0"/>
                        </a:spcBef>
                        <a:spcAft>
                          <a:spcPts val="0"/>
                        </a:spcAft>
                        <a:buClrTx/>
                        <a:buSzTx/>
                        <a:buFontTx/>
                        <a:buNone/>
                      </a:pPr>
                      <a:r>
                        <a:rPr lang="en-US" sz="1800"/>
                        <a:t>Default fields will be the same for everyone. Certificate cannot be customized. </a:t>
                      </a:r>
                    </a:p>
                  </a:txBody>
                  <a:tcPr/>
                </a:tc>
                <a:tc>
                  <a:txBody>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lang="en-US" sz="1800">
                          <a:solidFill>
                            <a:srgbClr val="00B050"/>
                          </a:solidFill>
                        </a:rPr>
                        <a:t>Custom &amp; Managed rootCA by keySTREAM</a:t>
                      </a:r>
                    </a:p>
                    <a:p>
                      <a:pPr marL="0" marR="0" lvl="0" indent="0" algn="l" defTabSz="609443" rtl="0" eaLnBrk="1" fontAlgn="auto" latinLnBrk="0" hangingPunct="1">
                        <a:lnSpc>
                          <a:spcPct val="100000"/>
                        </a:lnSpc>
                        <a:spcBef>
                          <a:spcPts val="0"/>
                        </a:spcBef>
                        <a:spcAft>
                          <a:spcPts val="0"/>
                        </a:spcAft>
                        <a:buClrTx/>
                        <a:buSzTx/>
                        <a:buFontTx/>
                        <a:buNone/>
                        <a:tabLst/>
                        <a:defRPr/>
                      </a:pPr>
                      <a:endParaRPr lang="en-US" sz="1800">
                        <a:solidFill>
                          <a:srgbClr val="00B050"/>
                        </a:solidFill>
                      </a:endParaRPr>
                    </a:p>
                    <a:p>
                      <a:pPr marL="0" marR="0" lvl="0" indent="0" algn="l" defTabSz="609443" rtl="0" eaLnBrk="1" fontAlgn="auto" latinLnBrk="0" hangingPunct="1">
                        <a:lnSpc>
                          <a:spcPct val="100000"/>
                        </a:lnSpc>
                        <a:spcBef>
                          <a:spcPts val="0"/>
                        </a:spcBef>
                        <a:spcAft>
                          <a:spcPts val="0"/>
                        </a:spcAft>
                        <a:buClrTx/>
                        <a:buSzTx/>
                        <a:buFontTx/>
                        <a:buNone/>
                        <a:tabLst/>
                        <a:defRPr/>
                      </a:pPr>
                      <a:r>
                        <a:rPr lang="en-US" sz="1800">
                          <a:solidFill>
                            <a:srgbClr val="00B050"/>
                          </a:solidFill>
                        </a:rPr>
                        <a:t>Self service from keySTREAM</a:t>
                      </a:r>
                    </a:p>
                    <a:p>
                      <a:pPr marL="0" marR="0" lvl="0" indent="0" algn="l" defTabSz="609443" rtl="0" eaLnBrk="1" fontAlgn="auto" latinLnBrk="0" hangingPunct="1">
                        <a:lnSpc>
                          <a:spcPct val="100000"/>
                        </a:lnSpc>
                        <a:spcBef>
                          <a:spcPts val="0"/>
                        </a:spcBef>
                        <a:spcAft>
                          <a:spcPts val="0"/>
                        </a:spcAft>
                        <a:buClrTx/>
                        <a:buSzTx/>
                        <a:buFontTx/>
                        <a:buNone/>
                        <a:tabLst/>
                        <a:defRPr/>
                      </a:pPr>
                      <a:endParaRPr lang="en-US" sz="1800">
                        <a:solidFill>
                          <a:srgbClr val="00B050"/>
                        </a:solidFill>
                      </a:endParaRPr>
                    </a:p>
                    <a:p>
                      <a:pPr marL="0" marR="0" lvl="0" indent="0" algn="l" rtl="0" eaLnBrk="1" fontAlgn="auto" latinLnBrk="0" hangingPunct="1">
                        <a:lnSpc>
                          <a:spcPct val="100000"/>
                        </a:lnSpc>
                        <a:spcBef>
                          <a:spcPts val="0"/>
                        </a:spcBef>
                        <a:spcAft>
                          <a:spcPts val="0"/>
                        </a:spcAft>
                        <a:buClrTx/>
                        <a:buSzTx/>
                        <a:buFontTx/>
                        <a:buNone/>
                      </a:pPr>
                      <a:r>
                        <a:rPr lang="en-US" sz="1800">
                          <a:solidFill>
                            <a:srgbClr val="00B050"/>
                          </a:solidFill>
                        </a:rPr>
                        <a:t>RootCA created under KeySteam HSMs, managed by you</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800">
                          <a:solidFill>
                            <a:srgbClr val="FF0000"/>
                          </a:solidFill>
                        </a:rPr>
                        <a:t>Customers are required to maintain their own keys, usually done through 3rd party CAs which can be very expensive</a:t>
                      </a:r>
                    </a:p>
                    <a:p>
                      <a:pPr marL="0" marR="0" lvl="0" indent="0" algn="l" rtl="0" eaLnBrk="1" fontAlgn="auto" latinLnBrk="0" hangingPunct="1">
                        <a:lnSpc>
                          <a:spcPct val="100000"/>
                        </a:lnSpc>
                        <a:spcBef>
                          <a:spcPts val="0"/>
                        </a:spcBef>
                        <a:spcAft>
                          <a:spcPts val="0"/>
                        </a:spcAft>
                        <a:buClrTx/>
                        <a:buSzTx/>
                        <a:buFontTx/>
                        <a:buNone/>
                      </a:pPr>
                      <a:endParaRPr lang="en-US" sz="1800">
                        <a:solidFill>
                          <a:srgbClr val="FF0000"/>
                        </a:solidFill>
                      </a:endParaRPr>
                    </a:p>
                    <a:p>
                      <a:pPr marL="0" marR="0" lvl="0" indent="0" algn="l" rtl="0" eaLnBrk="1" fontAlgn="auto" latinLnBrk="0" hangingPunct="1">
                        <a:lnSpc>
                          <a:spcPct val="100000"/>
                        </a:lnSpc>
                        <a:spcBef>
                          <a:spcPts val="0"/>
                        </a:spcBef>
                        <a:spcAft>
                          <a:spcPts val="0"/>
                        </a:spcAft>
                        <a:buClrTx/>
                        <a:buSzTx/>
                        <a:buFontTx/>
                        <a:buNone/>
                      </a:pPr>
                      <a:r>
                        <a:rPr lang="en-US" sz="1800">
                          <a:solidFill>
                            <a:schemeClr val="tx1"/>
                          </a:solidFill>
                        </a:rPr>
                        <a:t>Or Use MCHP rootCA and default static signer certificate</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800">
                          <a:solidFill>
                            <a:srgbClr val="FF0000"/>
                          </a:solidFill>
                        </a:rPr>
                        <a:t>Requires a high level of technical knowledge, secure systems and policies to securely manage Root CA key and certificates. </a:t>
                      </a:r>
                    </a:p>
                  </a:txBody>
                  <a:tcPr/>
                </a:tc>
                <a:extLst>
                  <a:ext uri="{0D108BD9-81ED-4DB2-BD59-A6C34878D82A}">
                    <a16:rowId xmlns:a16="http://schemas.microsoft.com/office/drawing/2014/main" val="3253193220"/>
                  </a:ext>
                </a:extLst>
              </a:tr>
              <a:tr h="1190491">
                <a:tc>
                  <a:txBody>
                    <a:bodyPr/>
                    <a:lstStyle/>
                    <a:p>
                      <a:r>
                        <a:rPr lang="en-US" sz="1800"/>
                        <a:t>Signer certificate and private key (ICA)</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800"/>
                        <a:t>Signed by Microchip root at Microchip secure facility</a:t>
                      </a:r>
                    </a:p>
                    <a:p>
                      <a:pPr marL="0" marR="0" lvl="0" indent="0" algn="l" rtl="0" eaLnBrk="1" fontAlgn="auto" latinLnBrk="0" hangingPunct="1">
                        <a:lnSpc>
                          <a:spcPct val="100000"/>
                        </a:lnSpc>
                        <a:spcBef>
                          <a:spcPts val="0"/>
                        </a:spcBef>
                        <a:spcAft>
                          <a:spcPts val="0"/>
                        </a:spcAft>
                        <a:buClrTx/>
                        <a:buSzTx/>
                        <a:buFontTx/>
                        <a:buNone/>
                      </a:pPr>
                      <a:endParaRPr lang="en-US" sz="1800"/>
                    </a:p>
                    <a:p>
                      <a:pPr marL="0" marR="0" lvl="0" indent="0" algn="l" rtl="0" eaLnBrk="1" fontAlgn="auto" latinLnBrk="0" hangingPunct="1">
                        <a:lnSpc>
                          <a:spcPct val="100000"/>
                        </a:lnSpc>
                        <a:spcBef>
                          <a:spcPts val="0"/>
                        </a:spcBef>
                        <a:spcAft>
                          <a:spcPts val="0"/>
                        </a:spcAft>
                        <a:buClrTx/>
                        <a:buSzTx/>
                        <a:buFontTx/>
                        <a:buNone/>
                      </a:pPr>
                      <a:r>
                        <a:rPr lang="en-US" sz="1800"/>
                        <a:t>Certificates/keys are static</a:t>
                      </a:r>
                    </a:p>
                  </a:txBody>
                  <a:tcPr/>
                </a:tc>
                <a:tc>
                  <a:txBody>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lang="en-US" sz="1800">
                          <a:solidFill>
                            <a:srgbClr val="00B050"/>
                          </a:solidFill>
                        </a:rPr>
                        <a:t>N/A</a:t>
                      </a:r>
                    </a:p>
                  </a:txBody>
                  <a:tcPr/>
                </a:tc>
                <a:tc>
                  <a:txBody>
                    <a:bodyPr/>
                    <a:lstStyle/>
                    <a:p>
                      <a:pPr marL="0" marR="0" lvl="0" indent="0" algn="l">
                        <a:lnSpc>
                          <a:spcPct val="100000"/>
                        </a:lnSpc>
                        <a:spcBef>
                          <a:spcPts val="0"/>
                        </a:spcBef>
                        <a:spcAft>
                          <a:spcPts val="0"/>
                        </a:spcAft>
                        <a:buNone/>
                      </a:pPr>
                      <a:r>
                        <a:rPr lang="en-US" sz="1800" b="0" i="0" u="none" strike="noStrike" noProof="0">
                          <a:solidFill>
                            <a:srgbClr val="0A0B0F"/>
                          </a:solidFill>
                          <a:latin typeface="Calibri"/>
                        </a:rPr>
                        <a:t>Signed by Microchip root at Microchip secure facility</a:t>
                      </a:r>
                      <a:endParaRPr lang="en-US"/>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800">
                          <a:solidFill>
                            <a:srgbClr val="FF0000"/>
                          </a:solidFill>
                        </a:rPr>
                        <a:t>Generally, no protection if keys are not stored on HSMs</a:t>
                      </a:r>
                      <a:endParaRPr lang="en-US"/>
                    </a:p>
                  </a:txBody>
                  <a:tcPr/>
                </a:tc>
                <a:extLst>
                  <a:ext uri="{0D108BD9-81ED-4DB2-BD59-A6C34878D82A}">
                    <a16:rowId xmlns:a16="http://schemas.microsoft.com/office/drawing/2014/main" val="3712568375"/>
                  </a:ext>
                </a:extLst>
              </a:tr>
              <a:tr h="1738503">
                <a:tc>
                  <a:txBody>
                    <a:bodyPr/>
                    <a:lstStyle/>
                    <a:p>
                      <a:pPr marL="0" marR="0" lvl="0" indent="0" algn="l" rtl="0" eaLnBrk="1" fontAlgn="auto" latinLnBrk="0" hangingPunct="1">
                        <a:lnSpc>
                          <a:spcPct val="100000"/>
                        </a:lnSpc>
                        <a:spcBef>
                          <a:spcPts val="0"/>
                        </a:spcBef>
                        <a:spcAft>
                          <a:spcPts val="0"/>
                        </a:spcAft>
                        <a:buClrTx/>
                        <a:buSzTx/>
                        <a:buFontTx/>
                        <a:buNone/>
                      </a:pPr>
                      <a:r>
                        <a:rPr lang="en-US" sz="1800"/>
                        <a:t>Device </a:t>
                      </a:r>
                      <a:r>
                        <a:rPr lang="en-US" sz="1800" b="0" i="0" u="none" strike="noStrike" noProof="0">
                          <a:solidFill>
                            <a:srgbClr val="0A0B0F"/>
                          </a:solidFill>
                          <a:latin typeface="Calibri"/>
                        </a:rPr>
                        <a:t>certificate and private key</a:t>
                      </a:r>
                      <a:endParaRPr lang="en-US" sz="1800"/>
                    </a:p>
                  </a:txBody>
                  <a:tcPr/>
                </a:tc>
                <a:tc>
                  <a:txBody>
                    <a:bodyPr/>
                    <a:lstStyle/>
                    <a:p>
                      <a:pPr marL="0" marR="0" lvl="0" indent="0" algn="l">
                        <a:lnSpc>
                          <a:spcPct val="100000"/>
                        </a:lnSpc>
                        <a:spcBef>
                          <a:spcPts val="0"/>
                        </a:spcBef>
                        <a:spcAft>
                          <a:spcPts val="0"/>
                        </a:spcAft>
                        <a:buNone/>
                      </a:pPr>
                      <a:r>
                        <a:rPr lang="en-US" sz="1800" b="0" i="0" u="none" strike="noStrike" noProof="0">
                          <a:latin typeface="Calibri"/>
                        </a:rPr>
                        <a:t>Certificates/Keys securely stored in Microchip CryptoAuthentication IC </a:t>
                      </a:r>
                      <a:endParaRPr lang="en-US"/>
                    </a:p>
                  </a:txBody>
                  <a:tcPr/>
                </a:tc>
                <a:tc>
                  <a:txBody>
                    <a:bodyPr/>
                    <a:lstStyle/>
                    <a:p>
                      <a:pPr marL="0" marR="0" lvl="0" indent="0" algn="l">
                        <a:lnSpc>
                          <a:spcPct val="100000"/>
                        </a:lnSpc>
                        <a:spcBef>
                          <a:spcPts val="0"/>
                        </a:spcBef>
                        <a:spcAft>
                          <a:spcPts val="0"/>
                        </a:spcAft>
                        <a:buNone/>
                      </a:pPr>
                      <a:r>
                        <a:rPr lang="en-US" sz="1800" b="0" i="0" u="none" strike="noStrike" noProof="0">
                          <a:solidFill>
                            <a:srgbClr val="00B050"/>
                          </a:solidFill>
                          <a:latin typeface="Calibri"/>
                        </a:rPr>
                        <a:t>Custom Device certificate signed by RootCA. Certificates/Keys securely stored in Microchip </a:t>
                      </a:r>
                      <a:r>
                        <a:rPr lang="en-US" sz="1800" b="0" i="0" u="none" strike="noStrike" noProof="0">
                          <a:solidFill>
                            <a:srgbClr val="00B050"/>
                          </a:solidFill>
                        </a:rPr>
                        <a:t>CryptoAuthentication IC </a:t>
                      </a:r>
                      <a:endParaRPr lang="en-US"/>
                    </a:p>
                  </a:txBody>
                  <a:tcPr/>
                </a:tc>
                <a:tc>
                  <a:txBody>
                    <a:bodyPr/>
                    <a:lstStyle/>
                    <a:p>
                      <a:pPr marL="0" marR="0" lvl="0" indent="0" algn="l">
                        <a:lnSpc>
                          <a:spcPct val="100000"/>
                        </a:lnSpc>
                        <a:spcBef>
                          <a:spcPts val="0"/>
                        </a:spcBef>
                        <a:spcAft>
                          <a:spcPts val="0"/>
                        </a:spcAft>
                        <a:buNone/>
                      </a:pPr>
                      <a:r>
                        <a:rPr lang="en-US" sz="1800" b="0" i="0" u="none" strike="noStrike" noProof="0">
                          <a:latin typeface="Calibri"/>
                        </a:rPr>
                        <a:t>Certificates/Keys securely stored in Microchip CryptoAuthentication IC </a:t>
                      </a:r>
                      <a:endParaRPr lang="en-US" sz="1800"/>
                    </a:p>
                  </a:txBody>
                  <a:tcPr/>
                </a:tc>
                <a:tc>
                  <a:txBody>
                    <a:bodyPr/>
                    <a:lstStyle/>
                    <a:p>
                      <a:pPr marL="0" marR="0" lvl="0" indent="0" algn="l">
                        <a:lnSpc>
                          <a:spcPct val="100000"/>
                        </a:lnSpc>
                        <a:spcBef>
                          <a:spcPts val="0"/>
                        </a:spcBef>
                        <a:spcAft>
                          <a:spcPts val="0"/>
                        </a:spcAft>
                        <a:buNone/>
                      </a:pPr>
                      <a:r>
                        <a:rPr lang="en-US" sz="1800" b="0" i="0" u="none" strike="noStrike" noProof="0">
                          <a:solidFill>
                            <a:srgbClr val="FF0000"/>
                          </a:solidFill>
                          <a:latin typeface="Calibri"/>
                        </a:rPr>
                        <a:t>Generally, no protection if keys are not stored on HSMs</a:t>
                      </a:r>
                      <a:endParaRPr lang="en-US" sz="1800">
                        <a:solidFill>
                          <a:srgbClr val="FF0000"/>
                        </a:solidFill>
                      </a:endParaRPr>
                    </a:p>
                  </a:txBody>
                  <a:tcPr/>
                </a:tc>
                <a:extLst>
                  <a:ext uri="{0D108BD9-81ED-4DB2-BD59-A6C34878D82A}">
                    <a16:rowId xmlns:a16="http://schemas.microsoft.com/office/drawing/2014/main" val="3032805566"/>
                  </a:ext>
                </a:extLst>
              </a:tr>
            </a:tbl>
          </a:graphicData>
        </a:graphic>
      </p:graphicFrame>
      <p:sp>
        <p:nvSpPr>
          <p:cNvPr id="3" name="Slide Number Placeholder 2">
            <a:extLst>
              <a:ext uri="{FF2B5EF4-FFF2-40B4-BE49-F238E27FC236}">
                <a16:creationId xmlns:a16="http://schemas.microsoft.com/office/drawing/2014/main" id="{8143BFDF-4AEB-1723-BDF5-E0298A469E6C}"/>
              </a:ext>
            </a:extLst>
          </p:cNvPr>
          <p:cNvSpPr>
            <a:spLocks noGrp="1"/>
          </p:cNvSpPr>
          <p:nvPr>
            <p:ph type="sldNum" sz="quarter" idx="4"/>
          </p:nvPr>
        </p:nvSpPr>
        <p:spPr/>
        <p:txBody>
          <a:bodyPr/>
          <a:lstStyle/>
          <a:p>
            <a:fld id="{4081AA82-C1C2-924B-B843-6C0FB13ED72E}" type="slidenum">
              <a:rPr lang="en-US" smtClean="0"/>
              <a:t>49</a:t>
            </a:fld>
            <a:endParaRPr lang="en-US"/>
          </a:p>
        </p:txBody>
      </p:sp>
    </p:spTree>
    <p:extLst>
      <p:ext uri="{BB962C8B-B14F-4D97-AF65-F5344CB8AC3E}">
        <p14:creationId xmlns:p14="http://schemas.microsoft.com/office/powerpoint/2010/main" val="46248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9FE07-6E0F-6491-C544-445B1FAFBCA2}"/>
              </a:ext>
            </a:extLst>
          </p:cNvPr>
          <p:cNvSpPr>
            <a:spLocks noGrp="1"/>
          </p:cNvSpPr>
          <p:nvPr>
            <p:ph type="title"/>
          </p:nvPr>
        </p:nvSpPr>
        <p:spPr/>
        <p:txBody>
          <a:bodyPr/>
          <a:lstStyle/>
          <a:p>
            <a:r>
              <a:rPr lang="en-US" b="0" i="0">
                <a:solidFill>
                  <a:srgbClr val="292B2C"/>
                </a:solidFill>
                <a:effectLst/>
                <a:latin typeface="Open Sans" panose="020B0606030504020204" pitchFamily="34" charset="0"/>
              </a:rPr>
              <a:t>Intelligent Transportation Systems (ITS)</a:t>
            </a:r>
            <a:endParaRPr lang="en-US"/>
          </a:p>
        </p:txBody>
      </p:sp>
      <p:sp>
        <p:nvSpPr>
          <p:cNvPr id="5" name="Text Placeholder 4">
            <a:extLst>
              <a:ext uri="{FF2B5EF4-FFF2-40B4-BE49-F238E27FC236}">
                <a16:creationId xmlns:a16="http://schemas.microsoft.com/office/drawing/2014/main" id="{B3A67D9F-24F7-ED25-473D-A9465AF22E39}"/>
              </a:ext>
            </a:extLst>
          </p:cNvPr>
          <p:cNvSpPr>
            <a:spLocks noGrp="1"/>
          </p:cNvSpPr>
          <p:nvPr>
            <p:ph type="body" sz="quarter" idx="13"/>
          </p:nvPr>
        </p:nvSpPr>
        <p:spPr/>
        <p:txBody>
          <a:bodyPr/>
          <a:lstStyle/>
          <a:p>
            <a:r>
              <a:rPr lang="en-US"/>
              <a:t>AIS-140</a:t>
            </a:r>
          </a:p>
        </p:txBody>
      </p:sp>
      <p:sp>
        <p:nvSpPr>
          <p:cNvPr id="4" name="Slide Number Placeholder 3">
            <a:extLst>
              <a:ext uri="{FF2B5EF4-FFF2-40B4-BE49-F238E27FC236}">
                <a16:creationId xmlns:a16="http://schemas.microsoft.com/office/drawing/2014/main" id="{BF617F07-658F-4CAD-8B45-D1193F3B8580}"/>
              </a:ext>
            </a:extLst>
          </p:cNvPr>
          <p:cNvSpPr>
            <a:spLocks noGrp="1"/>
          </p:cNvSpPr>
          <p:nvPr>
            <p:ph type="sldNum" sz="quarter" idx="4"/>
          </p:nvPr>
        </p:nvSpPr>
        <p:spPr/>
        <p:txBody>
          <a:bodyPr/>
          <a:lstStyle/>
          <a:p>
            <a:fld id="{4081AA82-C1C2-924B-B843-6C0FB13ED72E}" type="slidenum">
              <a:rPr lang="en-US" smtClean="0"/>
              <a:t>5</a:t>
            </a:fld>
            <a:endParaRPr lang="en-US"/>
          </a:p>
        </p:txBody>
      </p:sp>
      <p:pic>
        <p:nvPicPr>
          <p:cNvPr id="8" name="Picture 7">
            <a:extLst>
              <a:ext uri="{FF2B5EF4-FFF2-40B4-BE49-F238E27FC236}">
                <a16:creationId xmlns:a16="http://schemas.microsoft.com/office/drawing/2014/main" id="{32680708-ABA7-319F-E009-40F8BE2FFB4E}"/>
              </a:ext>
            </a:extLst>
          </p:cNvPr>
          <p:cNvPicPr>
            <a:picLocks noChangeAspect="1"/>
          </p:cNvPicPr>
          <p:nvPr/>
        </p:nvPicPr>
        <p:blipFill>
          <a:blip r:embed="rId3"/>
          <a:stretch>
            <a:fillRect/>
          </a:stretch>
        </p:blipFill>
        <p:spPr>
          <a:xfrm>
            <a:off x="2360005" y="833706"/>
            <a:ext cx="6388919" cy="5718434"/>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FBD98646-8A38-05C5-824A-BE6B110E94B0}"/>
                  </a:ext>
                </a:extLst>
              </p14:cNvPr>
              <p14:cNvContentPartPr/>
              <p14:nvPr/>
            </p14:nvContentPartPr>
            <p14:xfrm>
              <a:off x="3276931" y="3622879"/>
              <a:ext cx="5491839" cy="14908"/>
            </p14:xfrm>
          </p:contentPart>
        </mc:Choice>
        <mc:Fallback xmlns="">
          <p:pic>
            <p:nvPicPr>
              <p:cNvPr id="10" name="Ink 9">
                <a:extLst>
                  <a:ext uri="{FF2B5EF4-FFF2-40B4-BE49-F238E27FC236}">
                    <a16:creationId xmlns:a16="http://schemas.microsoft.com/office/drawing/2014/main" id="{FBD98646-8A38-05C5-824A-BE6B110E94B0}"/>
                  </a:ext>
                </a:extLst>
              </p:cNvPr>
              <p:cNvPicPr/>
              <p:nvPr/>
            </p:nvPicPr>
            <p:blipFill>
              <a:blip r:embed="rId5"/>
              <a:stretch>
                <a:fillRect/>
              </a:stretch>
            </p:blipFill>
            <p:spPr>
              <a:xfrm>
                <a:off x="3222934" y="-849521"/>
                <a:ext cx="5599473" cy="8944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0248E23C-EECF-05B1-E602-A192BE8CDAE9}"/>
                  </a:ext>
                </a:extLst>
              </p14:cNvPr>
              <p14:cNvContentPartPr/>
              <p14:nvPr/>
            </p14:nvContentPartPr>
            <p14:xfrm>
              <a:off x="2919123" y="3837564"/>
              <a:ext cx="1468786" cy="14908"/>
            </p14:xfrm>
          </p:contentPart>
        </mc:Choice>
        <mc:Fallback xmlns="">
          <p:pic>
            <p:nvPicPr>
              <p:cNvPr id="11" name="Ink 10">
                <a:extLst>
                  <a:ext uri="{FF2B5EF4-FFF2-40B4-BE49-F238E27FC236}">
                    <a16:creationId xmlns:a16="http://schemas.microsoft.com/office/drawing/2014/main" id="{0248E23C-EECF-05B1-E602-A192BE8CDAE9}"/>
                  </a:ext>
                </a:extLst>
              </p:cNvPr>
              <p:cNvPicPr/>
              <p:nvPr/>
            </p:nvPicPr>
            <p:blipFill>
              <a:blip r:embed="rId7"/>
              <a:stretch>
                <a:fillRect/>
              </a:stretch>
            </p:blipFill>
            <p:spPr>
              <a:xfrm>
                <a:off x="2865137" y="-634836"/>
                <a:ext cx="1576399" cy="8944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34FB1017-A331-2FB3-23CF-7D47F902BEF4}"/>
                  </a:ext>
                </a:extLst>
              </p14:cNvPr>
              <p14:cNvContentPartPr/>
              <p14:nvPr/>
            </p14:nvContentPartPr>
            <p14:xfrm>
              <a:off x="3002611" y="3610951"/>
              <a:ext cx="298140" cy="14908"/>
            </p14:xfrm>
          </p:contentPart>
        </mc:Choice>
        <mc:Fallback xmlns="">
          <p:pic>
            <p:nvPicPr>
              <p:cNvPr id="12" name="Ink 11">
                <a:extLst>
                  <a:ext uri="{FF2B5EF4-FFF2-40B4-BE49-F238E27FC236}">
                    <a16:creationId xmlns:a16="http://schemas.microsoft.com/office/drawing/2014/main" id="{34FB1017-A331-2FB3-23CF-7D47F902BEF4}"/>
                  </a:ext>
                </a:extLst>
              </p:cNvPr>
              <p:cNvPicPr/>
              <p:nvPr/>
            </p:nvPicPr>
            <p:blipFill>
              <a:blip r:embed="rId9"/>
              <a:stretch>
                <a:fillRect/>
              </a:stretch>
            </p:blipFill>
            <p:spPr>
              <a:xfrm>
                <a:off x="2948665" y="-861449"/>
                <a:ext cx="405672" cy="894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042F7B53-1718-8FBA-A6C4-6A677FB94013}"/>
                  </a:ext>
                </a:extLst>
              </p14:cNvPr>
              <p14:cNvContentPartPr/>
              <p14:nvPr/>
            </p14:nvContentPartPr>
            <p14:xfrm>
              <a:off x="7522928" y="3408193"/>
              <a:ext cx="1166965" cy="14908"/>
            </p14:xfrm>
          </p:contentPart>
        </mc:Choice>
        <mc:Fallback xmlns="">
          <p:pic>
            <p:nvPicPr>
              <p:cNvPr id="13" name="Ink 12">
                <a:extLst>
                  <a:ext uri="{FF2B5EF4-FFF2-40B4-BE49-F238E27FC236}">
                    <a16:creationId xmlns:a16="http://schemas.microsoft.com/office/drawing/2014/main" id="{042F7B53-1718-8FBA-A6C4-6A677FB94013}"/>
                  </a:ext>
                </a:extLst>
              </p:cNvPr>
              <p:cNvPicPr/>
              <p:nvPr/>
            </p:nvPicPr>
            <p:blipFill>
              <a:blip r:embed="rId11"/>
              <a:stretch>
                <a:fillRect/>
              </a:stretch>
            </p:blipFill>
            <p:spPr>
              <a:xfrm>
                <a:off x="7468952" y="-1064207"/>
                <a:ext cx="1274558" cy="8944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AFCE0E44-4C03-8557-3C8C-3DF0752FA044}"/>
                  </a:ext>
                </a:extLst>
              </p14:cNvPr>
              <p14:cNvContentPartPr/>
              <p14:nvPr/>
            </p14:nvContentPartPr>
            <p14:xfrm>
              <a:off x="2978757" y="6055976"/>
              <a:ext cx="5674823" cy="14908"/>
            </p14:xfrm>
          </p:contentPart>
        </mc:Choice>
        <mc:Fallback xmlns="">
          <p:pic>
            <p:nvPicPr>
              <p:cNvPr id="14" name="Ink 13">
                <a:extLst>
                  <a:ext uri="{FF2B5EF4-FFF2-40B4-BE49-F238E27FC236}">
                    <a16:creationId xmlns:a16="http://schemas.microsoft.com/office/drawing/2014/main" id="{AFCE0E44-4C03-8557-3C8C-3DF0752FA044}"/>
                  </a:ext>
                </a:extLst>
              </p:cNvPr>
              <p:cNvPicPr/>
              <p:nvPr/>
            </p:nvPicPr>
            <p:blipFill>
              <a:blip r:embed="rId13"/>
              <a:stretch>
                <a:fillRect/>
              </a:stretch>
            </p:blipFill>
            <p:spPr>
              <a:xfrm>
                <a:off x="2924759" y="1583576"/>
                <a:ext cx="5782459" cy="8944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78693EBB-42D9-54AE-5C09-8FBC38882B87}"/>
                  </a:ext>
                </a:extLst>
              </p14:cNvPr>
              <p14:cNvContentPartPr/>
              <p14:nvPr/>
            </p14:nvContentPartPr>
            <p14:xfrm>
              <a:off x="2954903" y="6246807"/>
              <a:ext cx="5735842" cy="14908"/>
            </p14:xfrm>
          </p:contentPart>
        </mc:Choice>
        <mc:Fallback xmlns="">
          <p:pic>
            <p:nvPicPr>
              <p:cNvPr id="15" name="Ink 14">
                <a:extLst>
                  <a:ext uri="{FF2B5EF4-FFF2-40B4-BE49-F238E27FC236}">
                    <a16:creationId xmlns:a16="http://schemas.microsoft.com/office/drawing/2014/main" id="{78693EBB-42D9-54AE-5C09-8FBC38882B87}"/>
                  </a:ext>
                </a:extLst>
              </p:cNvPr>
              <p:cNvPicPr/>
              <p:nvPr/>
            </p:nvPicPr>
            <p:blipFill>
              <a:blip r:embed="rId15"/>
              <a:stretch>
                <a:fillRect/>
              </a:stretch>
            </p:blipFill>
            <p:spPr>
              <a:xfrm>
                <a:off x="2900907" y="1774407"/>
                <a:ext cx="5843475" cy="8944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D9404FD2-1BF1-756A-34DA-805365D8E1E0}"/>
                  </a:ext>
                </a:extLst>
              </p14:cNvPr>
              <p14:cNvContentPartPr/>
              <p14:nvPr/>
            </p14:nvContentPartPr>
            <p14:xfrm>
              <a:off x="2931049" y="6485346"/>
              <a:ext cx="916761" cy="14908"/>
            </p14:xfrm>
          </p:contentPart>
        </mc:Choice>
        <mc:Fallback xmlns="">
          <p:pic>
            <p:nvPicPr>
              <p:cNvPr id="16" name="Ink 15">
                <a:extLst>
                  <a:ext uri="{FF2B5EF4-FFF2-40B4-BE49-F238E27FC236}">
                    <a16:creationId xmlns:a16="http://schemas.microsoft.com/office/drawing/2014/main" id="{D9404FD2-1BF1-756A-34DA-805365D8E1E0}"/>
                  </a:ext>
                </a:extLst>
              </p:cNvPr>
              <p:cNvPicPr/>
              <p:nvPr/>
            </p:nvPicPr>
            <p:blipFill>
              <a:blip r:embed="rId17"/>
              <a:stretch>
                <a:fillRect/>
              </a:stretch>
            </p:blipFill>
            <p:spPr>
              <a:xfrm>
                <a:off x="2877080" y="2012946"/>
                <a:ext cx="1024340" cy="8944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0EBE8685-7E56-52D2-FD1B-F601CFC81D34}"/>
                  </a:ext>
                </a:extLst>
              </p14:cNvPr>
              <p14:cNvContentPartPr/>
              <p14:nvPr/>
            </p14:nvContentPartPr>
            <p14:xfrm>
              <a:off x="-992918" y="3706302"/>
              <a:ext cx="14908" cy="14908"/>
            </p14:xfrm>
          </p:contentPart>
        </mc:Choice>
        <mc:Fallback xmlns="">
          <p:pic>
            <p:nvPicPr>
              <p:cNvPr id="17" name="Ink 16">
                <a:extLst>
                  <a:ext uri="{FF2B5EF4-FFF2-40B4-BE49-F238E27FC236}">
                    <a16:creationId xmlns:a16="http://schemas.microsoft.com/office/drawing/2014/main" id="{0EBE8685-7E56-52D2-FD1B-F601CFC81D34}"/>
                  </a:ext>
                </a:extLst>
              </p:cNvPr>
              <p:cNvPicPr/>
              <p:nvPr/>
            </p:nvPicPr>
            <p:blipFill>
              <a:blip r:embed="rId19"/>
              <a:stretch>
                <a:fillRect/>
              </a:stretch>
            </p:blipFill>
            <p:spPr>
              <a:xfrm>
                <a:off x="-3229118" y="-766098"/>
                <a:ext cx="4472400" cy="894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E0FD02E4-321B-13C1-18F5-382929C4AC30}"/>
                  </a:ext>
                </a:extLst>
              </p14:cNvPr>
              <p14:cNvContentPartPr/>
              <p14:nvPr/>
            </p14:nvContentPartPr>
            <p14:xfrm>
              <a:off x="7224754" y="2585231"/>
              <a:ext cx="1407056" cy="14908"/>
            </p14:xfrm>
          </p:contentPart>
        </mc:Choice>
        <mc:Fallback xmlns="">
          <p:pic>
            <p:nvPicPr>
              <p:cNvPr id="18" name="Ink 17">
                <a:extLst>
                  <a:ext uri="{FF2B5EF4-FFF2-40B4-BE49-F238E27FC236}">
                    <a16:creationId xmlns:a16="http://schemas.microsoft.com/office/drawing/2014/main" id="{E0FD02E4-321B-13C1-18F5-382929C4AC30}"/>
                  </a:ext>
                </a:extLst>
              </p:cNvPr>
              <p:cNvPicPr/>
              <p:nvPr/>
            </p:nvPicPr>
            <p:blipFill>
              <a:blip r:embed="rId21"/>
              <a:stretch>
                <a:fillRect/>
              </a:stretch>
            </p:blipFill>
            <p:spPr>
              <a:xfrm>
                <a:off x="7170761" y="-1887169"/>
                <a:ext cx="1514682" cy="8944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79BC5853-E154-0F32-5B9C-BF160BAB3A85}"/>
                  </a:ext>
                </a:extLst>
              </p14:cNvPr>
              <p14:cNvContentPartPr/>
              <p14:nvPr/>
            </p14:nvContentPartPr>
            <p14:xfrm>
              <a:off x="3002611" y="2799916"/>
              <a:ext cx="5676520" cy="14908"/>
            </p14:xfrm>
          </p:contentPart>
        </mc:Choice>
        <mc:Fallback xmlns="">
          <p:pic>
            <p:nvPicPr>
              <p:cNvPr id="19" name="Ink 18">
                <a:extLst>
                  <a:ext uri="{FF2B5EF4-FFF2-40B4-BE49-F238E27FC236}">
                    <a16:creationId xmlns:a16="http://schemas.microsoft.com/office/drawing/2014/main" id="{79BC5853-E154-0F32-5B9C-BF160BAB3A85}"/>
                  </a:ext>
                </a:extLst>
              </p:cNvPr>
              <p:cNvPicPr/>
              <p:nvPr/>
            </p:nvPicPr>
            <p:blipFill>
              <a:blip r:embed="rId23"/>
              <a:stretch>
                <a:fillRect/>
              </a:stretch>
            </p:blipFill>
            <p:spPr>
              <a:xfrm>
                <a:off x="2948614" y="-1672484"/>
                <a:ext cx="5784154" cy="8944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EB5583B3-8143-C628-F4F4-39B2BF68805D}"/>
                  </a:ext>
                </a:extLst>
              </p14:cNvPr>
              <p14:cNvContentPartPr/>
              <p14:nvPr/>
            </p14:nvContentPartPr>
            <p14:xfrm>
              <a:off x="2966831" y="3014601"/>
              <a:ext cx="2074349" cy="14908"/>
            </p14:xfrm>
          </p:contentPart>
        </mc:Choice>
        <mc:Fallback xmlns="">
          <p:pic>
            <p:nvPicPr>
              <p:cNvPr id="20" name="Ink 19">
                <a:extLst>
                  <a:ext uri="{FF2B5EF4-FFF2-40B4-BE49-F238E27FC236}">
                    <a16:creationId xmlns:a16="http://schemas.microsoft.com/office/drawing/2014/main" id="{EB5583B3-8143-C628-F4F4-39B2BF68805D}"/>
                  </a:ext>
                </a:extLst>
              </p:cNvPr>
              <p:cNvPicPr/>
              <p:nvPr/>
            </p:nvPicPr>
            <p:blipFill>
              <a:blip r:embed="rId25"/>
              <a:stretch>
                <a:fillRect/>
              </a:stretch>
            </p:blipFill>
            <p:spPr>
              <a:xfrm>
                <a:off x="2912849" y="-1457799"/>
                <a:ext cx="2181953" cy="8944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A988E83D-0E9F-31ED-1498-9268DDB6DE31}"/>
                  </a:ext>
                </a:extLst>
              </p14:cNvPr>
              <p14:cNvContentPartPr/>
              <p14:nvPr/>
            </p14:nvContentPartPr>
            <p14:xfrm>
              <a:off x="2990584" y="3208341"/>
              <a:ext cx="5788440" cy="360"/>
            </p14:xfrm>
          </p:contentPart>
        </mc:Choice>
        <mc:Fallback xmlns="">
          <p:pic>
            <p:nvPicPr>
              <p:cNvPr id="3" name="Ink 2">
                <a:extLst>
                  <a:ext uri="{FF2B5EF4-FFF2-40B4-BE49-F238E27FC236}">
                    <a16:creationId xmlns:a16="http://schemas.microsoft.com/office/drawing/2014/main" id="{A988E83D-0E9F-31ED-1498-9268DDB6DE31}"/>
                  </a:ext>
                </a:extLst>
              </p:cNvPr>
              <p:cNvPicPr/>
              <p:nvPr/>
            </p:nvPicPr>
            <p:blipFill>
              <a:blip r:embed="rId27"/>
              <a:stretch>
                <a:fillRect/>
              </a:stretch>
            </p:blipFill>
            <p:spPr>
              <a:xfrm>
                <a:off x="2936584" y="3100341"/>
                <a:ext cx="5896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 name="Ink 5">
                <a:extLst>
                  <a:ext uri="{FF2B5EF4-FFF2-40B4-BE49-F238E27FC236}">
                    <a16:creationId xmlns:a16="http://schemas.microsoft.com/office/drawing/2014/main" id="{E25D0D73-4550-C570-0278-7B4635264542}"/>
                  </a:ext>
                </a:extLst>
              </p14:cNvPr>
              <p14:cNvContentPartPr/>
              <p14:nvPr/>
            </p14:nvContentPartPr>
            <p14:xfrm>
              <a:off x="3011824" y="3444861"/>
              <a:ext cx="2035800" cy="360"/>
            </p14:xfrm>
          </p:contentPart>
        </mc:Choice>
        <mc:Fallback xmlns="">
          <p:pic>
            <p:nvPicPr>
              <p:cNvPr id="6" name="Ink 5">
                <a:extLst>
                  <a:ext uri="{FF2B5EF4-FFF2-40B4-BE49-F238E27FC236}">
                    <a16:creationId xmlns:a16="http://schemas.microsoft.com/office/drawing/2014/main" id="{E25D0D73-4550-C570-0278-7B4635264542}"/>
                  </a:ext>
                </a:extLst>
              </p:cNvPr>
              <p:cNvPicPr/>
              <p:nvPr/>
            </p:nvPicPr>
            <p:blipFill>
              <a:blip r:embed="rId29"/>
              <a:stretch>
                <a:fillRect/>
              </a:stretch>
            </p:blipFill>
            <p:spPr>
              <a:xfrm>
                <a:off x="2957814" y="3336861"/>
                <a:ext cx="2143459"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 name="Ink 6">
                <a:extLst>
                  <a:ext uri="{FF2B5EF4-FFF2-40B4-BE49-F238E27FC236}">
                    <a16:creationId xmlns:a16="http://schemas.microsoft.com/office/drawing/2014/main" id="{0DFF6C51-DDC1-EC57-8FAE-C24EC1529072}"/>
                  </a:ext>
                </a:extLst>
              </p14:cNvPr>
              <p14:cNvContentPartPr/>
              <p14:nvPr/>
            </p14:nvContentPartPr>
            <p14:xfrm>
              <a:off x="3173464" y="3412821"/>
              <a:ext cx="4409640" cy="360"/>
            </p14:xfrm>
          </p:contentPart>
        </mc:Choice>
        <mc:Fallback xmlns="">
          <p:pic>
            <p:nvPicPr>
              <p:cNvPr id="7" name="Ink 6">
                <a:extLst>
                  <a:ext uri="{FF2B5EF4-FFF2-40B4-BE49-F238E27FC236}">
                    <a16:creationId xmlns:a16="http://schemas.microsoft.com/office/drawing/2014/main" id="{0DFF6C51-DDC1-EC57-8FAE-C24EC1529072}"/>
                  </a:ext>
                </a:extLst>
              </p:cNvPr>
              <p:cNvPicPr/>
              <p:nvPr/>
            </p:nvPicPr>
            <p:blipFill>
              <a:blip r:embed="rId31"/>
              <a:stretch>
                <a:fillRect/>
              </a:stretch>
            </p:blipFill>
            <p:spPr>
              <a:xfrm>
                <a:off x="3119468" y="3304821"/>
                <a:ext cx="4517271" cy="216000"/>
              </a:xfrm>
              <a:prstGeom prst="rect">
                <a:avLst/>
              </a:prstGeom>
            </p:spPr>
          </p:pic>
        </mc:Fallback>
      </mc:AlternateContent>
    </p:spTree>
    <p:extLst>
      <p:ext uri="{BB962C8B-B14F-4D97-AF65-F5344CB8AC3E}">
        <p14:creationId xmlns:p14="http://schemas.microsoft.com/office/powerpoint/2010/main" val="928224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90AB-3654-2BB1-EC3B-F8BB3A3DC269}"/>
              </a:ext>
            </a:extLst>
          </p:cNvPr>
          <p:cNvSpPr>
            <a:spLocks noGrp="1"/>
          </p:cNvSpPr>
          <p:nvPr>
            <p:ph type="title"/>
          </p:nvPr>
        </p:nvSpPr>
        <p:spPr>
          <a:xfrm>
            <a:off x="5461991" y="3052916"/>
            <a:ext cx="6339695" cy="1591386"/>
          </a:xfrm>
        </p:spPr>
        <p:txBody>
          <a:bodyPr/>
          <a:lstStyle/>
          <a:p>
            <a:r>
              <a:rPr lang="en-US"/>
              <a:t>Let’s implement your </a:t>
            </a:r>
            <a:r>
              <a:rPr lang="en-US" err="1"/>
              <a:t>rootCA</a:t>
            </a:r>
            <a:r>
              <a:rPr lang="en-US"/>
              <a:t> and custom PKI</a:t>
            </a:r>
            <a:br>
              <a:rPr lang="en-US"/>
            </a:br>
            <a:r>
              <a:rPr lang="en-US"/>
              <a:t> in </a:t>
            </a:r>
            <a:r>
              <a:rPr lang="en-US" err="1"/>
              <a:t>keySTREAM</a:t>
            </a:r>
            <a:endParaRPr lang="en-US"/>
          </a:p>
        </p:txBody>
      </p:sp>
    </p:spTree>
    <p:extLst>
      <p:ext uri="{BB962C8B-B14F-4D97-AF65-F5344CB8AC3E}">
        <p14:creationId xmlns:p14="http://schemas.microsoft.com/office/powerpoint/2010/main" val="670078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0ED1-B38C-CF19-BD64-18C765301BA6}"/>
              </a:ext>
            </a:extLst>
          </p:cNvPr>
          <p:cNvSpPr>
            <a:spLocks noGrp="1"/>
          </p:cNvSpPr>
          <p:nvPr>
            <p:ph type="title"/>
          </p:nvPr>
        </p:nvSpPr>
        <p:spPr>
          <a:xfrm>
            <a:off x="355509" y="96296"/>
            <a:ext cx="11400661" cy="777240"/>
          </a:xfrm>
        </p:spPr>
        <p:txBody>
          <a:bodyPr anchor="t">
            <a:normAutofit/>
          </a:bodyPr>
          <a:lstStyle/>
          <a:p>
            <a:pPr>
              <a:lnSpc>
                <a:spcPct val="90000"/>
              </a:lnSpc>
            </a:pPr>
            <a:r>
              <a:rPr lang="en-US"/>
              <a:t>Current friction points when loading keys in ICs</a:t>
            </a:r>
          </a:p>
        </p:txBody>
      </p:sp>
      <p:sp>
        <p:nvSpPr>
          <p:cNvPr id="4" name="Rectangle: Rounded Corners 3">
            <a:extLst>
              <a:ext uri="{FF2B5EF4-FFF2-40B4-BE49-F238E27FC236}">
                <a16:creationId xmlns:a16="http://schemas.microsoft.com/office/drawing/2014/main" id="{FACD8227-32D1-F763-7063-18A396EABF70}"/>
              </a:ext>
            </a:extLst>
          </p:cNvPr>
          <p:cNvSpPr/>
          <p:nvPr/>
        </p:nvSpPr>
        <p:spPr>
          <a:xfrm>
            <a:off x="354778" y="925308"/>
            <a:ext cx="11400660" cy="1132945"/>
          </a:xfrm>
          <a:prstGeom prst="roundRect">
            <a:avLst>
              <a:gd name="adj" fmla="val 10000"/>
            </a:avLst>
          </a:prstGeom>
          <a:solidFill>
            <a:srgbClr val="00B0F0"/>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solidFill>
                <a:schemeClr val="bg1"/>
              </a:solidFill>
            </a:endParaRPr>
          </a:p>
        </p:txBody>
      </p:sp>
      <p:sp>
        <p:nvSpPr>
          <p:cNvPr id="7" name="Freeform: Shape 6">
            <a:extLst>
              <a:ext uri="{FF2B5EF4-FFF2-40B4-BE49-F238E27FC236}">
                <a16:creationId xmlns:a16="http://schemas.microsoft.com/office/drawing/2014/main" id="{B621ACBA-0A41-E06D-F1D0-D069BACB3228}"/>
              </a:ext>
            </a:extLst>
          </p:cNvPr>
          <p:cNvSpPr/>
          <p:nvPr/>
        </p:nvSpPr>
        <p:spPr>
          <a:xfrm>
            <a:off x="1663330" y="925308"/>
            <a:ext cx="5130297" cy="1132945"/>
          </a:xfrm>
          <a:custGeom>
            <a:avLst/>
            <a:gdLst>
              <a:gd name="connsiteX0" fmla="*/ 0 w 5130297"/>
              <a:gd name="connsiteY0" fmla="*/ 0 h 1132945"/>
              <a:gd name="connsiteX1" fmla="*/ 5130297 w 5130297"/>
              <a:gd name="connsiteY1" fmla="*/ 0 h 1132945"/>
              <a:gd name="connsiteX2" fmla="*/ 5130297 w 5130297"/>
              <a:gd name="connsiteY2" fmla="*/ 1132945 h 1132945"/>
              <a:gd name="connsiteX3" fmla="*/ 0 w 5130297"/>
              <a:gd name="connsiteY3" fmla="*/ 1132945 h 1132945"/>
              <a:gd name="connsiteX4" fmla="*/ 0 w 5130297"/>
              <a:gd name="connsiteY4" fmla="*/ 0 h 113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0297" h="1132945">
                <a:moveTo>
                  <a:pt x="0" y="0"/>
                </a:moveTo>
                <a:lnTo>
                  <a:pt x="5130297" y="0"/>
                </a:lnTo>
                <a:lnTo>
                  <a:pt x="5130297" y="1132945"/>
                </a:lnTo>
                <a:lnTo>
                  <a:pt x="0" y="11329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9903" tIns="119903" rIns="119903" bIns="119903" numCol="1" spcCol="1270" anchor="ctr" anchorCtr="0">
            <a:noAutofit/>
          </a:bodyPr>
          <a:lstStyle/>
          <a:p>
            <a:pPr marL="0" lvl="0" indent="0" algn="l" defTabSz="933450">
              <a:lnSpc>
                <a:spcPct val="90000"/>
              </a:lnSpc>
              <a:spcBef>
                <a:spcPct val="0"/>
              </a:spcBef>
              <a:spcAft>
                <a:spcPct val="35000"/>
              </a:spcAft>
              <a:buNone/>
            </a:pPr>
            <a:r>
              <a:rPr lang="en-US" sz="2100" kern="1200">
                <a:solidFill>
                  <a:schemeClr val="bg1"/>
                </a:solidFill>
              </a:rPr>
              <a:t>Provisioning of the birth certificate private key </a:t>
            </a:r>
            <a:r>
              <a:rPr lang="en-US" sz="2100" u="sng" kern="1200">
                <a:solidFill>
                  <a:schemeClr val="bg1"/>
                </a:solidFill>
              </a:rPr>
              <a:t>without</a:t>
            </a:r>
            <a:r>
              <a:rPr lang="en-US" sz="2100" kern="1200">
                <a:solidFill>
                  <a:schemeClr val="bg1"/>
                </a:solidFill>
              </a:rPr>
              <a:t> a </a:t>
            </a:r>
            <a:r>
              <a:rPr lang="en-US" sz="2100" kern="1200" err="1">
                <a:solidFill>
                  <a:schemeClr val="bg1"/>
                </a:solidFill>
              </a:rPr>
              <a:t>CryptoAuthentication</a:t>
            </a:r>
            <a:r>
              <a:rPr lang="en-US" sz="2100" kern="1200">
                <a:solidFill>
                  <a:schemeClr val="bg1"/>
                </a:solidFill>
              </a:rPr>
              <a:t> breaks the trust in the certificate chain. </a:t>
            </a:r>
          </a:p>
        </p:txBody>
      </p:sp>
      <p:sp>
        <p:nvSpPr>
          <p:cNvPr id="8" name="Freeform: Shape 7">
            <a:extLst>
              <a:ext uri="{FF2B5EF4-FFF2-40B4-BE49-F238E27FC236}">
                <a16:creationId xmlns:a16="http://schemas.microsoft.com/office/drawing/2014/main" id="{24AB10BD-0FD7-CAA1-E852-FD978F25C893}"/>
              </a:ext>
            </a:extLst>
          </p:cNvPr>
          <p:cNvSpPr/>
          <p:nvPr/>
        </p:nvSpPr>
        <p:spPr>
          <a:xfrm>
            <a:off x="6793627" y="925308"/>
            <a:ext cx="4961810" cy="1132945"/>
          </a:xfrm>
          <a:custGeom>
            <a:avLst/>
            <a:gdLst>
              <a:gd name="connsiteX0" fmla="*/ 0 w 4961810"/>
              <a:gd name="connsiteY0" fmla="*/ 0 h 1132945"/>
              <a:gd name="connsiteX1" fmla="*/ 4961810 w 4961810"/>
              <a:gd name="connsiteY1" fmla="*/ 0 h 1132945"/>
              <a:gd name="connsiteX2" fmla="*/ 4961810 w 4961810"/>
              <a:gd name="connsiteY2" fmla="*/ 1132945 h 1132945"/>
              <a:gd name="connsiteX3" fmla="*/ 0 w 4961810"/>
              <a:gd name="connsiteY3" fmla="*/ 1132945 h 1132945"/>
              <a:gd name="connsiteX4" fmla="*/ 0 w 4961810"/>
              <a:gd name="connsiteY4" fmla="*/ 0 h 113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1810" h="1132945">
                <a:moveTo>
                  <a:pt x="0" y="0"/>
                </a:moveTo>
                <a:lnTo>
                  <a:pt x="4961810" y="0"/>
                </a:lnTo>
                <a:lnTo>
                  <a:pt x="4961810" y="1132945"/>
                </a:lnTo>
                <a:lnTo>
                  <a:pt x="0" y="11329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9903" tIns="119903" rIns="119903" bIns="119903" numCol="1" spcCol="1270" anchor="ctr" anchorCtr="0">
            <a:noAutofit/>
          </a:bodyPr>
          <a:lstStyle/>
          <a:p>
            <a:pPr marL="0" lvl="0" indent="0" algn="l" defTabSz="666750">
              <a:lnSpc>
                <a:spcPct val="90000"/>
              </a:lnSpc>
              <a:spcBef>
                <a:spcPct val="0"/>
              </a:spcBef>
              <a:spcAft>
                <a:spcPct val="35000"/>
              </a:spcAft>
              <a:buNone/>
            </a:pPr>
            <a:r>
              <a:rPr lang="en-US" sz="1500" kern="1200"/>
              <a:t>True when using 3</a:t>
            </a:r>
            <a:r>
              <a:rPr lang="en-US" sz="1500" kern="1200" baseline="30000"/>
              <a:t>rd</a:t>
            </a:r>
            <a:r>
              <a:rPr lang="en-US" sz="1500" kern="1200"/>
              <a:t> party </a:t>
            </a:r>
            <a:r>
              <a:rPr lang="en-US" sz="1500" kern="1200" err="1"/>
              <a:t>rootCA</a:t>
            </a:r>
            <a:r>
              <a:rPr lang="en-US" sz="1500" kern="1200"/>
              <a:t> service without secure element OR using cloud “provisioning” services</a:t>
            </a:r>
          </a:p>
        </p:txBody>
      </p:sp>
      <p:sp>
        <p:nvSpPr>
          <p:cNvPr id="9" name="Rectangle: Rounded Corners 8">
            <a:extLst>
              <a:ext uri="{FF2B5EF4-FFF2-40B4-BE49-F238E27FC236}">
                <a16:creationId xmlns:a16="http://schemas.microsoft.com/office/drawing/2014/main" id="{B21DAF00-C69E-0713-F521-1D1619EF3F3C}"/>
              </a:ext>
            </a:extLst>
          </p:cNvPr>
          <p:cNvSpPr/>
          <p:nvPr/>
        </p:nvSpPr>
        <p:spPr>
          <a:xfrm>
            <a:off x="354778" y="2341490"/>
            <a:ext cx="11400660" cy="1132945"/>
          </a:xfrm>
          <a:prstGeom prst="roundRect">
            <a:avLst>
              <a:gd name="adj" fmla="val 10000"/>
            </a:avLst>
          </a:prstGeom>
          <a:solidFill>
            <a:srgbClr val="00B0F0"/>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1" name="Freeform: Shape 10">
            <a:extLst>
              <a:ext uri="{FF2B5EF4-FFF2-40B4-BE49-F238E27FC236}">
                <a16:creationId xmlns:a16="http://schemas.microsoft.com/office/drawing/2014/main" id="{C1F3FF55-29B6-A5E6-FBCA-6952C04A9BF0}"/>
              </a:ext>
            </a:extLst>
          </p:cNvPr>
          <p:cNvSpPr/>
          <p:nvPr/>
        </p:nvSpPr>
        <p:spPr>
          <a:xfrm>
            <a:off x="1663330" y="2341490"/>
            <a:ext cx="5130297" cy="1132945"/>
          </a:xfrm>
          <a:custGeom>
            <a:avLst/>
            <a:gdLst>
              <a:gd name="connsiteX0" fmla="*/ 0 w 5130297"/>
              <a:gd name="connsiteY0" fmla="*/ 0 h 1132945"/>
              <a:gd name="connsiteX1" fmla="*/ 5130297 w 5130297"/>
              <a:gd name="connsiteY1" fmla="*/ 0 h 1132945"/>
              <a:gd name="connsiteX2" fmla="*/ 5130297 w 5130297"/>
              <a:gd name="connsiteY2" fmla="*/ 1132945 h 1132945"/>
              <a:gd name="connsiteX3" fmla="*/ 0 w 5130297"/>
              <a:gd name="connsiteY3" fmla="*/ 1132945 h 1132945"/>
              <a:gd name="connsiteX4" fmla="*/ 0 w 5130297"/>
              <a:gd name="connsiteY4" fmla="*/ 0 h 113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0297" h="1132945">
                <a:moveTo>
                  <a:pt x="0" y="0"/>
                </a:moveTo>
                <a:lnTo>
                  <a:pt x="5130297" y="0"/>
                </a:lnTo>
                <a:lnTo>
                  <a:pt x="5130297" y="1132945"/>
                </a:lnTo>
                <a:lnTo>
                  <a:pt x="0" y="11329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9903" tIns="119903" rIns="119903" bIns="119903" numCol="1" spcCol="1270" anchor="ctr" anchorCtr="0">
            <a:noAutofit/>
          </a:bodyPr>
          <a:lstStyle/>
          <a:p>
            <a:pPr marL="0" lvl="0" indent="0" algn="l" defTabSz="933450">
              <a:lnSpc>
                <a:spcPct val="90000"/>
              </a:lnSpc>
              <a:spcBef>
                <a:spcPct val="0"/>
              </a:spcBef>
              <a:spcAft>
                <a:spcPct val="35000"/>
              </a:spcAft>
              <a:buNone/>
            </a:pPr>
            <a:r>
              <a:rPr lang="en-US" sz="2100" kern="1200">
                <a:solidFill>
                  <a:schemeClr val="bg1"/>
                </a:solidFill>
              </a:rPr>
              <a:t>Uploading large quantity of device certificates and public keys in the cloud platform</a:t>
            </a:r>
          </a:p>
        </p:txBody>
      </p:sp>
      <p:sp>
        <p:nvSpPr>
          <p:cNvPr id="12" name="Freeform: Shape 11">
            <a:extLst>
              <a:ext uri="{FF2B5EF4-FFF2-40B4-BE49-F238E27FC236}">
                <a16:creationId xmlns:a16="http://schemas.microsoft.com/office/drawing/2014/main" id="{57AB5DE1-AD67-445F-3268-9174E2047596}"/>
              </a:ext>
            </a:extLst>
          </p:cNvPr>
          <p:cNvSpPr/>
          <p:nvPr/>
        </p:nvSpPr>
        <p:spPr>
          <a:xfrm>
            <a:off x="6793627" y="2341490"/>
            <a:ext cx="4961810" cy="1132945"/>
          </a:xfrm>
          <a:custGeom>
            <a:avLst/>
            <a:gdLst>
              <a:gd name="connsiteX0" fmla="*/ 0 w 4961810"/>
              <a:gd name="connsiteY0" fmla="*/ 0 h 1132945"/>
              <a:gd name="connsiteX1" fmla="*/ 4961810 w 4961810"/>
              <a:gd name="connsiteY1" fmla="*/ 0 h 1132945"/>
              <a:gd name="connsiteX2" fmla="*/ 4961810 w 4961810"/>
              <a:gd name="connsiteY2" fmla="*/ 1132945 h 1132945"/>
              <a:gd name="connsiteX3" fmla="*/ 0 w 4961810"/>
              <a:gd name="connsiteY3" fmla="*/ 1132945 h 1132945"/>
              <a:gd name="connsiteX4" fmla="*/ 0 w 4961810"/>
              <a:gd name="connsiteY4" fmla="*/ 0 h 113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1810" h="1132945">
                <a:moveTo>
                  <a:pt x="0" y="0"/>
                </a:moveTo>
                <a:lnTo>
                  <a:pt x="4961810" y="0"/>
                </a:lnTo>
                <a:lnTo>
                  <a:pt x="4961810" y="1132945"/>
                </a:lnTo>
                <a:lnTo>
                  <a:pt x="0" y="11329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9903" tIns="119903" rIns="119903" bIns="119903" numCol="1" spcCol="1270" anchor="ctr" anchorCtr="0">
            <a:noAutofit/>
          </a:bodyPr>
          <a:lstStyle/>
          <a:p>
            <a:pPr marL="0" lvl="0" indent="0" algn="l" defTabSz="666750">
              <a:lnSpc>
                <a:spcPct val="90000"/>
              </a:lnSpc>
              <a:spcBef>
                <a:spcPct val="0"/>
              </a:spcBef>
              <a:spcAft>
                <a:spcPct val="35000"/>
              </a:spcAft>
              <a:buNone/>
            </a:pPr>
            <a:r>
              <a:rPr lang="en-US" sz="1500" kern="1200"/>
              <a:t>At production scale, the upload time needs to be small</a:t>
            </a:r>
          </a:p>
          <a:p>
            <a:pPr marL="0" lvl="0" indent="0" algn="l" defTabSz="666750">
              <a:lnSpc>
                <a:spcPct val="90000"/>
              </a:lnSpc>
              <a:spcBef>
                <a:spcPct val="0"/>
              </a:spcBef>
              <a:spcAft>
                <a:spcPct val="35000"/>
              </a:spcAft>
              <a:buNone/>
            </a:pPr>
            <a:r>
              <a:rPr lang="en-US" sz="1500" kern="1200"/>
              <a:t>Who upload them needs to be controlled ?</a:t>
            </a:r>
          </a:p>
        </p:txBody>
      </p:sp>
      <p:sp>
        <p:nvSpPr>
          <p:cNvPr id="13" name="Rectangle: Rounded Corners 12">
            <a:extLst>
              <a:ext uri="{FF2B5EF4-FFF2-40B4-BE49-F238E27FC236}">
                <a16:creationId xmlns:a16="http://schemas.microsoft.com/office/drawing/2014/main" id="{F94BE198-99A6-04E5-C2D7-6EB50CD20880}"/>
              </a:ext>
            </a:extLst>
          </p:cNvPr>
          <p:cNvSpPr/>
          <p:nvPr/>
        </p:nvSpPr>
        <p:spPr>
          <a:xfrm>
            <a:off x="354778" y="3757672"/>
            <a:ext cx="11400660" cy="1132945"/>
          </a:xfrm>
          <a:prstGeom prst="roundRect">
            <a:avLst>
              <a:gd name="adj" fmla="val 10000"/>
            </a:avLst>
          </a:prstGeom>
          <a:solidFill>
            <a:srgbClr val="00B0F0"/>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5" name="Freeform: Shape 14">
            <a:extLst>
              <a:ext uri="{FF2B5EF4-FFF2-40B4-BE49-F238E27FC236}">
                <a16:creationId xmlns:a16="http://schemas.microsoft.com/office/drawing/2014/main" id="{C313FD50-9052-1F70-2922-D534BD208E73}"/>
              </a:ext>
            </a:extLst>
          </p:cNvPr>
          <p:cNvSpPr/>
          <p:nvPr/>
        </p:nvSpPr>
        <p:spPr>
          <a:xfrm>
            <a:off x="1663330" y="3757672"/>
            <a:ext cx="5130297" cy="1132945"/>
          </a:xfrm>
          <a:custGeom>
            <a:avLst/>
            <a:gdLst>
              <a:gd name="connsiteX0" fmla="*/ 0 w 5130297"/>
              <a:gd name="connsiteY0" fmla="*/ 0 h 1132945"/>
              <a:gd name="connsiteX1" fmla="*/ 5130297 w 5130297"/>
              <a:gd name="connsiteY1" fmla="*/ 0 h 1132945"/>
              <a:gd name="connsiteX2" fmla="*/ 5130297 w 5130297"/>
              <a:gd name="connsiteY2" fmla="*/ 1132945 h 1132945"/>
              <a:gd name="connsiteX3" fmla="*/ 0 w 5130297"/>
              <a:gd name="connsiteY3" fmla="*/ 1132945 h 1132945"/>
              <a:gd name="connsiteX4" fmla="*/ 0 w 5130297"/>
              <a:gd name="connsiteY4" fmla="*/ 0 h 113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0297" h="1132945">
                <a:moveTo>
                  <a:pt x="0" y="0"/>
                </a:moveTo>
                <a:lnTo>
                  <a:pt x="5130297" y="0"/>
                </a:lnTo>
                <a:lnTo>
                  <a:pt x="5130297" y="1132945"/>
                </a:lnTo>
                <a:lnTo>
                  <a:pt x="0" y="11329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9903" tIns="119903" rIns="119903" bIns="119903" numCol="1" spcCol="1270" anchor="ctr" anchorCtr="0">
            <a:noAutofit/>
          </a:bodyPr>
          <a:lstStyle/>
          <a:p>
            <a:pPr marL="0" lvl="0" indent="0" algn="l" defTabSz="933450">
              <a:lnSpc>
                <a:spcPct val="90000"/>
              </a:lnSpc>
              <a:spcBef>
                <a:spcPct val="0"/>
              </a:spcBef>
              <a:spcAft>
                <a:spcPct val="35000"/>
              </a:spcAft>
              <a:buNone/>
            </a:pPr>
            <a:r>
              <a:rPr lang="en-US" sz="2100" kern="1200">
                <a:solidFill>
                  <a:schemeClr val="bg1"/>
                </a:solidFill>
              </a:rPr>
              <a:t>Inventory challenges due to custom part numbers</a:t>
            </a:r>
          </a:p>
        </p:txBody>
      </p:sp>
      <p:sp>
        <p:nvSpPr>
          <p:cNvPr id="16" name="Freeform: Shape 15">
            <a:extLst>
              <a:ext uri="{FF2B5EF4-FFF2-40B4-BE49-F238E27FC236}">
                <a16:creationId xmlns:a16="http://schemas.microsoft.com/office/drawing/2014/main" id="{63E9D63C-8740-AB0D-7DB7-D3638A3817E4}"/>
              </a:ext>
            </a:extLst>
          </p:cNvPr>
          <p:cNvSpPr/>
          <p:nvPr/>
        </p:nvSpPr>
        <p:spPr>
          <a:xfrm>
            <a:off x="6793627" y="3757672"/>
            <a:ext cx="4961810" cy="1132945"/>
          </a:xfrm>
          <a:custGeom>
            <a:avLst/>
            <a:gdLst>
              <a:gd name="connsiteX0" fmla="*/ 0 w 4961810"/>
              <a:gd name="connsiteY0" fmla="*/ 0 h 1132945"/>
              <a:gd name="connsiteX1" fmla="*/ 4961810 w 4961810"/>
              <a:gd name="connsiteY1" fmla="*/ 0 h 1132945"/>
              <a:gd name="connsiteX2" fmla="*/ 4961810 w 4961810"/>
              <a:gd name="connsiteY2" fmla="*/ 1132945 h 1132945"/>
              <a:gd name="connsiteX3" fmla="*/ 0 w 4961810"/>
              <a:gd name="connsiteY3" fmla="*/ 1132945 h 1132945"/>
              <a:gd name="connsiteX4" fmla="*/ 0 w 4961810"/>
              <a:gd name="connsiteY4" fmla="*/ 0 h 113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1810" h="1132945">
                <a:moveTo>
                  <a:pt x="0" y="0"/>
                </a:moveTo>
                <a:lnTo>
                  <a:pt x="4961810" y="0"/>
                </a:lnTo>
                <a:lnTo>
                  <a:pt x="4961810" y="1132945"/>
                </a:lnTo>
                <a:lnTo>
                  <a:pt x="0" y="11329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9903" tIns="119903" rIns="119903" bIns="119903" numCol="1" spcCol="1270" anchor="ctr" anchorCtr="0">
            <a:noAutofit/>
          </a:bodyPr>
          <a:lstStyle/>
          <a:p>
            <a:pPr marL="0" lvl="0" indent="0" algn="l" defTabSz="666750">
              <a:lnSpc>
                <a:spcPct val="90000"/>
              </a:lnSpc>
              <a:spcBef>
                <a:spcPct val="0"/>
              </a:spcBef>
              <a:spcAft>
                <a:spcPct val="35000"/>
              </a:spcAft>
              <a:buNone/>
            </a:pPr>
            <a:r>
              <a:rPr lang="en-US" sz="1500" kern="1200"/>
              <a:t>Keys are unique per devices creating silicon customization</a:t>
            </a:r>
          </a:p>
          <a:p>
            <a:pPr marL="0" lvl="0" indent="0" algn="l" defTabSz="666750">
              <a:lnSpc>
                <a:spcPct val="90000"/>
              </a:lnSpc>
              <a:spcBef>
                <a:spcPct val="0"/>
              </a:spcBef>
              <a:spcAft>
                <a:spcPct val="35000"/>
              </a:spcAft>
              <a:buNone/>
            </a:pPr>
            <a:r>
              <a:rPr lang="en-US" sz="1500" kern="1200"/>
              <a:t>Customization in manufacturing creates inventory challenges</a:t>
            </a:r>
          </a:p>
        </p:txBody>
      </p:sp>
      <p:sp>
        <p:nvSpPr>
          <p:cNvPr id="17" name="Rectangle: Rounded Corners 16">
            <a:extLst>
              <a:ext uri="{FF2B5EF4-FFF2-40B4-BE49-F238E27FC236}">
                <a16:creationId xmlns:a16="http://schemas.microsoft.com/office/drawing/2014/main" id="{C63F724E-452E-AF4F-CA55-5B0EC2A101E9}"/>
              </a:ext>
            </a:extLst>
          </p:cNvPr>
          <p:cNvSpPr/>
          <p:nvPr/>
        </p:nvSpPr>
        <p:spPr>
          <a:xfrm>
            <a:off x="354778" y="5173854"/>
            <a:ext cx="11400660" cy="1132945"/>
          </a:xfrm>
          <a:prstGeom prst="roundRect">
            <a:avLst>
              <a:gd name="adj" fmla="val 10000"/>
            </a:avLst>
          </a:prstGeom>
          <a:solidFill>
            <a:srgbClr val="00B0F0"/>
          </a:solidFill>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9" name="Freeform: Shape 18">
            <a:extLst>
              <a:ext uri="{FF2B5EF4-FFF2-40B4-BE49-F238E27FC236}">
                <a16:creationId xmlns:a16="http://schemas.microsoft.com/office/drawing/2014/main" id="{0B9F45FF-B88A-AF6E-19A4-FEA571DA8D2A}"/>
              </a:ext>
            </a:extLst>
          </p:cNvPr>
          <p:cNvSpPr/>
          <p:nvPr/>
        </p:nvSpPr>
        <p:spPr>
          <a:xfrm>
            <a:off x="1663330" y="5173854"/>
            <a:ext cx="10092107" cy="1132945"/>
          </a:xfrm>
          <a:custGeom>
            <a:avLst/>
            <a:gdLst>
              <a:gd name="connsiteX0" fmla="*/ 0 w 10092107"/>
              <a:gd name="connsiteY0" fmla="*/ 0 h 1132945"/>
              <a:gd name="connsiteX1" fmla="*/ 10092107 w 10092107"/>
              <a:gd name="connsiteY1" fmla="*/ 0 h 1132945"/>
              <a:gd name="connsiteX2" fmla="*/ 10092107 w 10092107"/>
              <a:gd name="connsiteY2" fmla="*/ 1132945 h 1132945"/>
              <a:gd name="connsiteX3" fmla="*/ 0 w 10092107"/>
              <a:gd name="connsiteY3" fmla="*/ 1132945 h 1132945"/>
              <a:gd name="connsiteX4" fmla="*/ 0 w 10092107"/>
              <a:gd name="connsiteY4" fmla="*/ 0 h 113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107" h="1132945">
                <a:moveTo>
                  <a:pt x="0" y="0"/>
                </a:moveTo>
                <a:lnTo>
                  <a:pt x="10092107" y="0"/>
                </a:lnTo>
                <a:lnTo>
                  <a:pt x="10092107" y="1132945"/>
                </a:lnTo>
                <a:lnTo>
                  <a:pt x="0" y="11329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9903" tIns="119903" rIns="119903" bIns="119903" numCol="1" spcCol="1270" anchor="ctr" anchorCtr="0">
            <a:noAutofit/>
          </a:bodyPr>
          <a:lstStyle/>
          <a:p>
            <a:pPr marL="0" lvl="0" indent="0" algn="l" defTabSz="933450">
              <a:lnSpc>
                <a:spcPct val="90000"/>
              </a:lnSpc>
              <a:spcBef>
                <a:spcPct val="0"/>
              </a:spcBef>
              <a:spcAft>
                <a:spcPct val="35000"/>
              </a:spcAft>
              <a:buNone/>
            </a:pPr>
            <a:r>
              <a:rPr lang="en-US" sz="2100" kern="1200">
                <a:solidFill>
                  <a:schemeClr val="bg1"/>
                </a:solidFill>
              </a:rPr>
              <a:t>Supply chain challenges</a:t>
            </a:r>
          </a:p>
        </p:txBody>
      </p:sp>
      <p:sp>
        <p:nvSpPr>
          <p:cNvPr id="20" name="Freeform: Shape 19">
            <a:extLst>
              <a:ext uri="{FF2B5EF4-FFF2-40B4-BE49-F238E27FC236}">
                <a16:creationId xmlns:a16="http://schemas.microsoft.com/office/drawing/2014/main" id="{446F070B-F2B8-B618-4195-32D2FED91E74}"/>
              </a:ext>
            </a:extLst>
          </p:cNvPr>
          <p:cNvSpPr/>
          <p:nvPr/>
        </p:nvSpPr>
        <p:spPr>
          <a:xfrm>
            <a:off x="6793627" y="5173853"/>
            <a:ext cx="4961810" cy="1132945"/>
          </a:xfrm>
          <a:custGeom>
            <a:avLst/>
            <a:gdLst>
              <a:gd name="connsiteX0" fmla="*/ 0 w 4961810"/>
              <a:gd name="connsiteY0" fmla="*/ 0 h 1132945"/>
              <a:gd name="connsiteX1" fmla="*/ 4961810 w 4961810"/>
              <a:gd name="connsiteY1" fmla="*/ 0 h 1132945"/>
              <a:gd name="connsiteX2" fmla="*/ 4961810 w 4961810"/>
              <a:gd name="connsiteY2" fmla="*/ 1132945 h 1132945"/>
              <a:gd name="connsiteX3" fmla="*/ 0 w 4961810"/>
              <a:gd name="connsiteY3" fmla="*/ 1132945 h 1132945"/>
              <a:gd name="connsiteX4" fmla="*/ 0 w 4961810"/>
              <a:gd name="connsiteY4" fmla="*/ 0 h 113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1810" h="1132945">
                <a:moveTo>
                  <a:pt x="0" y="0"/>
                </a:moveTo>
                <a:lnTo>
                  <a:pt x="4961810" y="0"/>
                </a:lnTo>
                <a:lnTo>
                  <a:pt x="4961810" y="1132945"/>
                </a:lnTo>
                <a:lnTo>
                  <a:pt x="0" y="11329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9903" tIns="119903" rIns="119903" bIns="119903" numCol="1" spcCol="1270" anchor="ctr" anchorCtr="0">
            <a:noAutofit/>
          </a:bodyPr>
          <a:lstStyle/>
          <a:p>
            <a:pPr marL="0" lvl="0" indent="0" algn="l" defTabSz="666750">
              <a:lnSpc>
                <a:spcPct val="90000"/>
              </a:lnSpc>
              <a:spcBef>
                <a:spcPct val="0"/>
              </a:spcBef>
              <a:spcAft>
                <a:spcPct val="35000"/>
              </a:spcAft>
              <a:buNone/>
            </a:pPr>
            <a:r>
              <a:rPr lang="en-US" sz="1500"/>
              <a:t>Contract manufacturers</a:t>
            </a:r>
            <a:endParaRPr lang="en-US" sz="1500" kern="1200"/>
          </a:p>
        </p:txBody>
      </p:sp>
      <p:pic>
        <p:nvPicPr>
          <p:cNvPr id="21" name="Picture 20" descr="A black background with many icons&#10;&#10;Description automatically generated">
            <a:extLst>
              <a:ext uri="{FF2B5EF4-FFF2-40B4-BE49-F238E27FC236}">
                <a16:creationId xmlns:a16="http://schemas.microsoft.com/office/drawing/2014/main" id="{2FCEAB8A-642F-F937-D878-D2C487FEDD60}"/>
              </a:ext>
            </a:extLst>
          </p:cNvPr>
          <p:cNvPicPr>
            <a:picLocks noChangeAspect="1"/>
          </p:cNvPicPr>
          <p:nvPr/>
        </p:nvPicPr>
        <p:blipFill rotWithShape="1">
          <a:blip r:embed="rId3"/>
          <a:srcRect l="43558" t="53769" r="50834" b="25078"/>
          <a:stretch/>
        </p:blipFill>
        <p:spPr>
          <a:xfrm>
            <a:off x="697494" y="1156773"/>
            <a:ext cx="683491" cy="668986"/>
          </a:xfrm>
          <a:prstGeom prst="rect">
            <a:avLst/>
          </a:prstGeom>
        </p:spPr>
      </p:pic>
      <p:pic>
        <p:nvPicPr>
          <p:cNvPr id="22" name="Picture 21" descr="A black background with many icons&#10;&#10;Description automatically generated">
            <a:extLst>
              <a:ext uri="{FF2B5EF4-FFF2-40B4-BE49-F238E27FC236}">
                <a16:creationId xmlns:a16="http://schemas.microsoft.com/office/drawing/2014/main" id="{DE77AD7B-AA15-9151-E934-9D151AEB3E1F}"/>
              </a:ext>
            </a:extLst>
          </p:cNvPr>
          <p:cNvPicPr>
            <a:picLocks noChangeAspect="1"/>
          </p:cNvPicPr>
          <p:nvPr/>
        </p:nvPicPr>
        <p:blipFill rotWithShape="1">
          <a:blip r:embed="rId3"/>
          <a:srcRect l="35665" t="82223" r="58599"/>
          <a:stretch/>
        </p:blipFill>
        <p:spPr>
          <a:xfrm>
            <a:off x="697494" y="2626850"/>
            <a:ext cx="699215" cy="562223"/>
          </a:xfrm>
          <a:prstGeom prst="rect">
            <a:avLst/>
          </a:prstGeom>
        </p:spPr>
      </p:pic>
      <p:pic>
        <p:nvPicPr>
          <p:cNvPr id="23" name="Picture 22" descr="A black background with many icons&#10;&#10;Description automatically generated">
            <a:extLst>
              <a:ext uri="{FF2B5EF4-FFF2-40B4-BE49-F238E27FC236}">
                <a16:creationId xmlns:a16="http://schemas.microsoft.com/office/drawing/2014/main" id="{2889389C-C73B-3E8B-C302-62529994006C}"/>
              </a:ext>
            </a:extLst>
          </p:cNvPr>
          <p:cNvPicPr>
            <a:picLocks noChangeAspect="1"/>
          </p:cNvPicPr>
          <p:nvPr/>
        </p:nvPicPr>
        <p:blipFill rotWithShape="1">
          <a:blip r:embed="rId3"/>
          <a:srcRect l="57910" t="52806" r="36815" b="24202"/>
          <a:stretch/>
        </p:blipFill>
        <p:spPr>
          <a:xfrm>
            <a:off x="753756" y="3960571"/>
            <a:ext cx="642953" cy="727145"/>
          </a:xfrm>
          <a:prstGeom prst="rect">
            <a:avLst/>
          </a:prstGeom>
        </p:spPr>
      </p:pic>
      <p:pic>
        <p:nvPicPr>
          <p:cNvPr id="24" name="Picture 23" descr="A black background with many icons&#10;&#10;Description automatically generated">
            <a:extLst>
              <a:ext uri="{FF2B5EF4-FFF2-40B4-BE49-F238E27FC236}">
                <a16:creationId xmlns:a16="http://schemas.microsoft.com/office/drawing/2014/main" id="{ECA4EAF6-3C12-B016-3D4A-2C7F8CA40B47}"/>
              </a:ext>
            </a:extLst>
          </p:cNvPr>
          <p:cNvPicPr>
            <a:picLocks noChangeAspect="1"/>
          </p:cNvPicPr>
          <p:nvPr/>
        </p:nvPicPr>
        <p:blipFill rotWithShape="1">
          <a:blip r:embed="rId3"/>
          <a:srcRect l="87433" r="7156" b="79691"/>
          <a:stretch/>
        </p:blipFill>
        <p:spPr>
          <a:xfrm>
            <a:off x="737155" y="5380079"/>
            <a:ext cx="659554" cy="642295"/>
          </a:xfrm>
          <a:prstGeom prst="rect">
            <a:avLst/>
          </a:prstGeom>
        </p:spPr>
      </p:pic>
      <p:sp>
        <p:nvSpPr>
          <p:cNvPr id="3" name="Slide Number Placeholder 2">
            <a:extLst>
              <a:ext uri="{FF2B5EF4-FFF2-40B4-BE49-F238E27FC236}">
                <a16:creationId xmlns:a16="http://schemas.microsoft.com/office/drawing/2014/main" id="{6810185E-A19C-11D8-558B-745F358D7874}"/>
              </a:ext>
            </a:extLst>
          </p:cNvPr>
          <p:cNvSpPr>
            <a:spLocks noGrp="1"/>
          </p:cNvSpPr>
          <p:nvPr>
            <p:ph type="sldNum" sz="quarter" idx="4"/>
          </p:nvPr>
        </p:nvSpPr>
        <p:spPr/>
        <p:txBody>
          <a:bodyPr/>
          <a:lstStyle/>
          <a:p>
            <a:fld id="{4081AA82-C1C2-924B-B843-6C0FB13ED72E}" type="slidenum">
              <a:rPr lang="en-US" smtClean="0"/>
              <a:t>51</a:t>
            </a:fld>
            <a:endParaRPr lang="en-US"/>
          </a:p>
        </p:txBody>
      </p:sp>
    </p:spTree>
    <p:extLst>
      <p:ext uri="{BB962C8B-B14F-4D97-AF65-F5344CB8AC3E}">
        <p14:creationId xmlns:p14="http://schemas.microsoft.com/office/powerpoint/2010/main" val="282813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P spid="9" grpId="0" animBg="1"/>
      <p:bldP spid="11" grpId="0"/>
      <p:bldP spid="12" grpId="0"/>
      <p:bldP spid="13" grpId="0" animBg="1"/>
      <p:bldP spid="15" grpId="0"/>
      <p:bldP spid="16" grpId="0"/>
      <p:bldP spid="17" grpId="0" animBg="1"/>
      <p:bldP spid="19" grpId="0"/>
      <p:bldP spid="2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62154-CBB6-C391-1183-42245579A412}"/>
              </a:ext>
            </a:extLst>
          </p:cNvPr>
          <p:cNvSpPr>
            <a:spLocks noGrp="1"/>
          </p:cNvSpPr>
          <p:nvPr>
            <p:ph type="title"/>
          </p:nvPr>
        </p:nvSpPr>
        <p:spPr>
          <a:xfrm>
            <a:off x="355509" y="96297"/>
            <a:ext cx="11400661" cy="777240"/>
          </a:xfrm>
        </p:spPr>
        <p:txBody>
          <a:bodyPr anchor="t">
            <a:normAutofit fontScale="90000"/>
          </a:bodyPr>
          <a:lstStyle/>
          <a:p>
            <a:pPr>
              <a:lnSpc>
                <a:spcPct val="90000"/>
              </a:lnSpc>
            </a:pPr>
            <a:r>
              <a:rPr lang="en-US"/>
              <a:t>When to provision custom keys in embedded systems ?</a:t>
            </a:r>
          </a:p>
        </p:txBody>
      </p:sp>
      <p:sp>
        <p:nvSpPr>
          <p:cNvPr id="10" name="Freeform: Shape 9">
            <a:extLst>
              <a:ext uri="{FF2B5EF4-FFF2-40B4-BE49-F238E27FC236}">
                <a16:creationId xmlns:a16="http://schemas.microsoft.com/office/drawing/2014/main" id="{1C9A1D0A-831A-009F-D0DE-37E41463039B}"/>
              </a:ext>
            </a:extLst>
          </p:cNvPr>
          <p:cNvSpPr/>
          <p:nvPr/>
        </p:nvSpPr>
        <p:spPr>
          <a:xfrm>
            <a:off x="91441" y="1510287"/>
            <a:ext cx="11987656" cy="2037585"/>
          </a:xfrm>
          <a:custGeom>
            <a:avLst/>
            <a:gdLst>
              <a:gd name="connsiteX0" fmla="*/ 0 w 5938501"/>
              <a:gd name="connsiteY0" fmla="*/ 232054 h 1392299"/>
              <a:gd name="connsiteX1" fmla="*/ 232054 w 5938501"/>
              <a:gd name="connsiteY1" fmla="*/ 0 h 1392299"/>
              <a:gd name="connsiteX2" fmla="*/ 5706447 w 5938501"/>
              <a:gd name="connsiteY2" fmla="*/ 0 h 1392299"/>
              <a:gd name="connsiteX3" fmla="*/ 5938501 w 5938501"/>
              <a:gd name="connsiteY3" fmla="*/ 232054 h 1392299"/>
              <a:gd name="connsiteX4" fmla="*/ 5938501 w 5938501"/>
              <a:gd name="connsiteY4" fmla="*/ 1160245 h 1392299"/>
              <a:gd name="connsiteX5" fmla="*/ 5706447 w 5938501"/>
              <a:gd name="connsiteY5" fmla="*/ 1392299 h 1392299"/>
              <a:gd name="connsiteX6" fmla="*/ 232054 w 5938501"/>
              <a:gd name="connsiteY6" fmla="*/ 1392299 h 1392299"/>
              <a:gd name="connsiteX7" fmla="*/ 0 w 5938501"/>
              <a:gd name="connsiteY7" fmla="*/ 1160245 h 1392299"/>
              <a:gd name="connsiteX8" fmla="*/ 0 w 5938501"/>
              <a:gd name="connsiteY8" fmla="*/ 232054 h 139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38501" h="1392299">
                <a:moveTo>
                  <a:pt x="0" y="232054"/>
                </a:moveTo>
                <a:cubicBezTo>
                  <a:pt x="0" y="103894"/>
                  <a:pt x="103894" y="0"/>
                  <a:pt x="232054" y="0"/>
                </a:cubicBezTo>
                <a:lnTo>
                  <a:pt x="5706447" y="0"/>
                </a:lnTo>
                <a:cubicBezTo>
                  <a:pt x="5834607" y="0"/>
                  <a:pt x="5938501" y="103894"/>
                  <a:pt x="5938501" y="232054"/>
                </a:cubicBezTo>
                <a:lnTo>
                  <a:pt x="5938501" y="1160245"/>
                </a:lnTo>
                <a:cubicBezTo>
                  <a:pt x="5938501" y="1288405"/>
                  <a:pt x="5834607" y="1392299"/>
                  <a:pt x="5706447" y="1392299"/>
                </a:cubicBezTo>
                <a:lnTo>
                  <a:pt x="232054" y="1392299"/>
                </a:lnTo>
                <a:cubicBezTo>
                  <a:pt x="103894" y="1392299"/>
                  <a:pt x="0" y="1288405"/>
                  <a:pt x="0" y="1160245"/>
                </a:cubicBezTo>
                <a:lnTo>
                  <a:pt x="0" y="232054"/>
                </a:lnTo>
                <a:close/>
              </a:path>
            </a:pathLst>
          </a:custGeom>
          <a:solidFill>
            <a:srgbClr val="00B0F0"/>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01316" tIns="201316" rIns="201316" bIns="201316" numCol="1" spcCol="1270" anchor="ctr" anchorCtr="0">
            <a:noAutofit/>
          </a:bodyPr>
          <a:lstStyle/>
          <a:p>
            <a:pPr marL="0" lvl="0" indent="0" algn="r" defTabSz="1555750">
              <a:lnSpc>
                <a:spcPct val="90000"/>
              </a:lnSpc>
              <a:spcBef>
                <a:spcPct val="0"/>
              </a:spcBef>
              <a:spcAft>
                <a:spcPct val="35000"/>
              </a:spcAft>
              <a:buNone/>
            </a:pPr>
            <a:r>
              <a:rPr lang="en-US" sz="3500" kern="1200"/>
              <a:t>Customization </a:t>
            </a:r>
            <a:r>
              <a:rPr lang="en-US" sz="3500" b="1" kern="1200">
                <a:solidFill>
                  <a:schemeClr val="tx1"/>
                </a:solidFill>
              </a:rPr>
              <a:t>during </a:t>
            </a:r>
          </a:p>
          <a:p>
            <a:pPr marL="0" lvl="0" indent="0" algn="r" defTabSz="1555750">
              <a:lnSpc>
                <a:spcPct val="90000"/>
              </a:lnSpc>
              <a:spcBef>
                <a:spcPct val="0"/>
              </a:spcBef>
              <a:spcAft>
                <a:spcPct val="35000"/>
              </a:spcAft>
              <a:buNone/>
            </a:pPr>
            <a:r>
              <a:rPr lang="en-US" sz="3500" b="1" kern="1200">
                <a:solidFill>
                  <a:schemeClr val="tx1"/>
                </a:solidFill>
              </a:rPr>
              <a:t>manufacturing</a:t>
            </a:r>
            <a:r>
              <a:rPr lang="en-US" sz="3500" kern="1200"/>
              <a:t> of the silicon</a:t>
            </a:r>
          </a:p>
        </p:txBody>
      </p:sp>
      <p:sp>
        <p:nvSpPr>
          <p:cNvPr id="12" name="Freeform: Shape 11">
            <a:extLst>
              <a:ext uri="{FF2B5EF4-FFF2-40B4-BE49-F238E27FC236}">
                <a16:creationId xmlns:a16="http://schemas.microsoft.com/office/drawing/2014/main" id="{86E28F05-E1A3-F7CA-F67E-E136B58D106D}"/>
              </a:ext>
            </a:extLst>
          </p:cNvPr>
          <p:cNvSpPr/>
          <p:nvPr/>
        </p:nvSpPr>
        <p:spPr>
          <a:xfrm>
            <a:off x="91440" y="3899019"/>
            <a:ext cx="11987656" cy="2037585"/>
          </a:xfrm>
          <a:custGeom>
            <a:avLst/>
            <a:gdLst>
              <a:gd name="connsiteX0" fmla="*/ 0 w 5938501"/>
              <a:gd name="connsiteY0" fmla="*/ 232054 h 1392299"/>
              <a:gd name="connsiteX1" fmla="*/ 232054 w 5938501"/>
              <a:gd name="connsiteY1" fmla="*/ 0 h 1392299"/>
              <a:gd name="connsiteX2" fmla="*/ 5706447 w 5938501"/>
              <a:gd name="connsiteY2" fmla="*/ 0 h 1392299"/>
              <a:gd name="connsiteX3" fmla="*/ 5938501 w 5938501"/>
              <a:gd name="connsiteY3" fmla="*/ 232054 h 1392299"/>
              <a:gd name="connsiteX4" fmla="*/ 5938501 w 5938501"/>
              <a:gd name="connsiteY4" fmla="*/ 1160245 h 1392299"/>
              <a:gd name="connsiteX5" fmla="*/ 5706447 w 5938501"/>
              <a:gd name="connsiteY5" fmla="*/ 1392299 h 1392299"/>
              <a:gd name="connsiteX6" fmla="*/ 232054 w 5938501"/>
              <a:gd name="connsiteY6" fmla="*/ 1392299 h 1392299"/>
              <a:gd name="connsiteX7" fmla="*/ 0 w 5938501"/>
              <a:gd name="connsiteY7" fmla="*/ 1160245 h 1392299"/>
              <a:gd name="connsiteX8" fmla="*/ 0 w 5938501"/>
              <a:gd name="connsiteY8" fmla="*/ 232054 h 139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38501" h="1392299">
                <a:moveTo>
                  <a:pt x="0" y="232054"/>
                </a:moveTo>
                <a:cubicBezTo>
                  <a:pt x="0" y="103894"/>
                  <a:pt x="103894" y="0"/>
                  <a:pt x="232054" y="0"/>
                </a:cubicBezTo>
                <a:lnTo>
                  <a:pt x="5706447" y="0"/>
                </a:lnTo>
                <a:cubicBezTo>
                  <a:pt x="5834607" y="0"/>
                  <a:pt x="5938501" y="103894"/>
                  <a:pt x="5938501" y="232054"/>
                </a:cubicBezTo>
                <a:lnTo>
                  <a:pt x="5938501" y="1160245"/>
                </a:lnTo>
                <a:cubicBezTo>
                  <a:pt x="5938501" y="1288405"/>
                  <a:pt x="5834607" y="1392299"/>
                  <a:pt x="5706447" y="1392299"/>
                </a:cubicBezTo>
                <a:lnTo>
                  <a:pt x="232054" y="1392299"/>
                </a:lnTo>
                <a:cubicBezTo>
                  <a:pt x="103894" y="1392299"/>
                  <a:pt x="0" y="1288405"/>
                  <a:pt x="0" y="1160245"/>
                </a:cubicBezTo>
                <a:lnTo>
                  <a:pt x="0" y="232054"/>
                </a:lnTo>
                <a:close/>
              </a:path>
            </a:pathLst>
          </a:custGeom>
          <a:solidFill>
            <a:srgbClr val="00B0F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201316" tIns="201316" rIns="201316" bIns="201316" numCol="1" spcCol="1270" anchor="ctr" anchorCtr="0">
            <a:noAutofit/>
          </a:bodyPr>
          <a:lstStyle/>
          <a:p>
            <a:pPr marL="0" lvl="0" indent="0" algn="r" defTabSz="1555750">
              <a:lnSpc>
                <a:spcPct val="90000"/>
              </a:lnSpc>
              <a:spcBef>
                <a:spcPct val="0"/>
              </a:spcBef>
              <a:spcAft>
                <a:spcPct val="35000"/>
              </a:spcAft>
              <a:buNone/>
            </a:pPr>
            <a:r>
              <a:rPr lang="en-US" sz="3500" kern="1200"/>
              <a:t>Customization when the device </a:t>
            </a:r>
          </a:p>
          <a:p>
            <a:pPr marL="0" lvl="0" indent="0" algn="r" defTabSz="1555750">
              <a:lnSpc>
                <a:spcPct val="90000"/>
              </a:lnSpc>
              <a:spcBef>
                <a:spcPct val="0"/>
              </a:spcBef>
              <a:spcAft>
                <a:spcPct val="35000"/>
              </a:spcAft>
              <a:buNone/>
            </a:pPr>
            <a:r>
              <a:rPr lang="en-US" sz="3500" kern="1200"/>
              <a:t>is deployed </a:t>
            </a:r>
            <a:r>
              <a:rPr lang="en-US" sz="3500" b="1" kern="1200">
                <a:solidFill>
                  <a:schemeClr val="tx1"/>
                </a:solidFill>
              </a:rPr>
              <a:t>in the field</a:t>
            </a:r>
          </a:p>
        </p:txBody>
      </p:sp>
      <p:pic>
        <p:nvPicPr>
          <p:cNvPr id="4" name="Picture 3">
            <a:extLst>
              <a:ext uri="{FF2B5EF4-FFF2-40B4-BE49-F238E27FC236}">
                <a16:creationId xmlns:a16="http://schemas.microsoft.com/office/drawing/2014/main" id="{1A391CDA-FBB2-5C7E-EF2C-E39C6E0C7B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46034" y="1827016"/>
            <a:ext cx="1515288" cy="1485824"/>
          </a:xfrm>
          <a:prstGeom prst="rect">
            <a:avLst/>
          </a:prstGeom>
        </p:spPr>
      </p:pic>
      <p:pic>
        <p:nvPicPr>
          <p:cNvPr id="6" name="Picture 5">
            <a:extLst>
              <a:ext uri="{FF2B5EF4-FFF2-40B4-BE49-F238E27FC236}">
                <a16:creationId xmlns:a16="http://schemas.microsoft.com/office/drawing/2014/main" id="{68301E30-7A56-8847-8C68-26B5B7435D2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46288" y="1827017"/>
            <a:ext cx="1515286" cy="1485822"/>
          </a:xfrm>
          <a:prstGeom prst="rect">
            <a:avLst/>
          </a:prstGeom>
        </p:spPr>
      </p:pic>
      <p:pic>
        <p:nvPicPr>
          <p:cNvPr id="7" name="Picture 6">
            <a:extLst>
              <a:ext uri="{FF2B5EF4-FFF2-40B4-BE49-F238E27FC236}">
                <a16:creationId xmlns:a16="http://schemas.microsoft.com/office/drawing/2014/main" id="{5E01D53A-86D9-19CB-9D9F-44B431BBC663}"/>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45781" y="1797918"/>
            <a:ext cx="1515288" cy="1483937"/>
          </a:xfrm>
          <a:prstGeom prst="rect">
            <a:avLst/>
          </a:prstGeom>
        </p:spPr>
      </p:pic>
      <p:pic>
        <p:nvPicPr>
          <p:cNvPr id="8" name="Picture 7" descr="A gold and white logo&#10;&#10;Description automatically generated">
            <a:extLst>
              <a:ext uri="{FF2B5EF4-FFF2-40B4-BE49-F238E27FC236}">
                <a16:creationId xmlns:a16="http://schemas.microsoft.com/office/drawing/2014/main" id="{F0AFDFCE-8CBE-8D07-7691-1EB807C70239}"/>
              </a:ext>
            </a:extLst>
          </p:cNvPr>
          <p:cNvPicPr>
            <a:picLocks noChangeAspect="1"/>
          </p:cNvPicPr>
          <p:nvPr/>
        </p:nvPicPr>
        <p:blipFill>
          <a:blip r:embed="rId6"/>
          <a:stretch>
            <a:fillRect/>
          </a:stretch>
        </p:blipFill>
        <p:spPr>
          <a:xfrm>
            <a:off x="2246034" y="4163955"/>
            <a:ext cx="1515288" cy="1507712"/>
          </a:xfrm>
          <a:prstGeom prst="rect">
            <a:avLst/>
          </a:prstGeom>
        </p:spPr>
      </p:pic>
      <p:sp>
        <p:nvSpPr>
          <p:cNvPr id="3" name="Slide Number Placeholder 2">
            <a:extLst>
              <a:ext uri="{FF2B5EF4-FFF2-40B4-BE49-F238E27FC236}">
                <a16:creationId xmlns:a16="http://schemas.microsoft.com/office/drawing/2014/main" id="{8195E901-9453-5616-2885-E234345B385A}"/>
              </a:ext>
            </a:extLst>
          </p:cNvPr>
          <p:cNvSpPr>
            <a:spLocks noGrp="1"/>
          </p:cNvSpPr>
          <p:nvPr>
            <p:ph type="sldNum" sz="quarter" idx="4"/>
          </p:nvPr>
        </p:nvSpPr>
        <p:spPr/>
        <p:txBody>
          <a:bodyPr/>
          <a:lstStyle/>
          <a:p>
            <a:fld id="{4081AA82-C1C2-924B-B843-6C0FB13ED72E}" type="slidenum">
              <a:rPr lang="en-US" smtClean="0"/>
              <a:t>52</a:t>
            </a:fld>
            <a:endParaRPr lang="en-US"/>
          </a:p>
        </p:txBody>
      </p:sp>
    </p:spTree>
    <p:extLst>
      <p:ext uri="{BB962C8B-B14F-4D97-AF65-F5344CB8AC3E}">
        <p14:creationId xmlns:p14="http://schemas.microsoft.com/office/powerpoint/2010/main" val="403897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298A330-7B07-4AA7-9EB8-4F7680280B9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 name="Title 8">
            <a:extLst>
              <a:ext uri="{FF2B5EF4-FFF2-40B4-BE49-F238E27FC236}">
                <a16:creationId xmlns:a16="http://schemas.microsoft.com/office/drawing/2014/main" id="{93C74866-F832-4BA0-B14B-FC69D21A009B}"/>
              </a:ext>
            </a:extLst>
          </p:cNvPr>
          <p:cNvSpPr>
            <a:spLocks noGrp="1"/>
          </p:cNvSpPr>
          <p:nvPr>
            <p:ph type="title"/>
          </p:nvPr>
        </p:nvSpPr>
        <p:spPr/>
        <p:txBody>
          <a:bodyPr/>
          <a:lstStyle/>
          <a:p>
            <a:r>
              <a:rPr lang="en-US" sz="4400"/>
              <a:t>Trust Platform : factory provisioning services</a:t>
            </a:r>
            <a:endParaRPr lang="en-US"/>
          </a:p>
        </p:txBody>
      </p:sp>
      <p:pic>
        <p:nvPicPr>
          <p:cNvPr id="14" name="Picture 13">
            <a:extLst>
              <a:ext uri="{FF2B5EF4-FFF2-40B4-BE49-F238E27FC236}">
                <a16:creationId xmlns:a16="http://schemas.microsoft.com/office/drawing/2014/main" id="{8F1AD8BE-15F4-4641-850F-86F3194AE1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72814" y="896541"/>
            <a:ext cx="773852" cy="758805"/>
          </a:xfrm>
          <a:prstGeom prst="rect">
            <a:avLst/>
          </a:prstGeom>
        </p:spPr>
      </p:pic>
      <p:pic>
        <p:nvPicPr>
          <p:cNvPr id="16" name="Picture 15">
            <a:extLst>
              <a:ext uri="{FF2B5EF4-FFF2-40B4-BE49-F238E27FC236}">
                <a16:creationId xmlns:a16="http://schemas.microsoft.com/office/drawing/2014/main" id="{E9589090-23A4-492C-8D32-44F831CA03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27026" y="896541"/>
            <a:ext cx="773851" cy="758804"/>
          </a:xfrm>
          <a:prstGeom prst="rect">
            <a:avLst/>
          </a:prstGeom>
        </p:spPr>
      </p:pic>
      <p:pic>
        <p:nvPicPr>
          <p:cNvPr id="18" name="Picture 17">
            <a:extLst>
              <a:ext uri="{FF2B5EF4-FFF2-40B4-BE49-F238E27FC236}">
                <a16:creationId xmlns:a16="http://schemas.microsoft.com/office/drawing/2014/main" id="{8B4E6790-8B76-4E8E-B88A-C1A70410F15F}"/>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3044501" y="896541"/>
            <a:ext cx="773852" cy="757841"/>
          </a:xfrm>
          <a:prstGeom prst="rect">
            <a:avLst/>
          </a:prstGeom>
        </p:spPr>
      </p:pic>
      <p:graphicFrame>
        <p:nvGraphicFramePr>
          <p:cNvPr id="10" name="Table 9">
            <a:extLst>
              <a:ext uri="{FF2B5EF4-FFF2-40B4-BE49-F238E27FC236}">
                <a16:creationId xmlns:a16="http://schemas.microsoft.com/office/drawing/2014/main" id="{34FDE0A7-2956-4A0B-9A7E-4FDC172AD1F0}"/>
              </a:ext>
            </a:extLst>
          </p:cNvPr>
          <p:cNvGraphicFramePr>
            <a:graphicFrameLocks noGrp="1"/>
          </p:cNvGraphicFramePr>
          <p:nvPr>
            <p:extLst>
              <p:ext uri="{D42A27DB-BD31-4B8C-83A1-F6EECF244321}">
                <p14:modId xmlns:p14="http://schemas.microsoft.com/office/powerpoint/2010/main" val="2501600619"/>
              </p:ext>
            </p:extLst>
          </p:nvPr>
        </p:nvGraphicFramePr>
        <p:xfrm>
          <a:off x="405607" y="1799630"/>
          <a:ext cx="11400661" cy="4895692"/>
        </p:xfrm>
        <a:graphic>
          <a:graphicData uri="http://schemas.openxmlformats.org/drawingml/2006/table">
            <a:tbl>
              <a:tblPr firstRow="1" bandRow="1"/>
              <a:tblGrid>
                <a:gridCol w="1913587">
                  <a:extLst>
                    <a:ext uri="{9D8B030D-6E8A-4147-A177-3AD203B41FA5}">
                      <a16:colId xmlns:a16="http://schemas.microsoft.com/office/drawing/2014/main" val="1376472253"/>
                    </a:ext>
                  </a:extLst>
                </a:gridCol>
                <a:gridCol w="2259548">
                  <a:extLst>
                    <a:ext uri="{9D8B030D-6E8A-4147-A177-3AD203B41FA5}">
                      <a16:colId xmlns:a16="http://schemas.microsoft.com/office/drawing/2014/main" val="2495526395"/>
                    </a:ext>
                  </a:extLst>
                </a:gridCol>
                <a:gridCol w="2426329">
                  <a:extLst>
                    <a:ext uri="{9D8B030D-6E8A-4147-A177-3AD203B41FA5}">
                      <a16:colId xmlns:a16="http://schemas.microsoft.com/office/drawing/2014/main" val="363538322"/>
                    </a:ext>
                  </a:extLst>
                </a:gridCol>
                <a:gridCol w="2489703">
                  <a:extLst>
                    <a:ext uri="{9D8B030D-6E8A-4147-A177-3AD203B41FA5}">
                      <a16:colId xmlns:a16="http://schemas.microsoft.com/office/drawing/2014/main" val="712386670"/>
                    </a:ext>
                  </a:extLst>
                </a:gridCol>
                <a:gridCol w="2311494">
                  <a:extLst>
                    <a:ext uri="{9D8B030D-6E8A-4147-A177-3AD203B41FA5}">
                      <a16:colId xmlns:a16="http://schemas.microsoft.com/office/drawing/2014/main" val="2004019450"/>
                    </a:ext>
                  </a:extLst>
                </a:gridCol>
              </a:tblGrid>
              <a:tr h="386868">
                <a:tc>
                  <a:txBody>
                    <a:bodyPr/>
                    <a:lstStyle>
                      <a:lvl1pPr marL="0" algn="l" defTabSz="609443" rtl="0" eaLnBrk="1" latinLnBrk="0" hangingPunct="1">
                        <a:defRPr sz="2400" b="1" kern="1200">
                          <a:solidFill>
                            <a:schemeClr val="dk1"/>
                          </a:solidFill>
                          <a:latin typeface="Arial"/>
                        </a:defRPr>
                      </a:lvl1pPr>
                      <a:lvl2pPr marL="609443" algn="l" defTabSz="609443" rtl="0" eaLnBrk="1" latinLnBrk="0" hangingPunct="1">
                        <a:defRPr sz="2400" b="1" kern="1200">
                          <a:solidFill>
                            <a:schemeClr val="dk1"/>
                          </a:solidFill>
                          <a:latin typeface="Arial"/>
                        </a:defRPr>
                      </a:lvl2pPr>
                      <a:lvl3pPr marL="1218885" algn="l" defTabSz="609443" rtl="0" eaLnBrk="1" latinLnBrk="0" hangingPunct="1">
                        <a:defRPr sz="2400" b="1" kern="1200">
                          <a:solidFill>
                            <a:schemeClr val="dk1"/>
                          </a:solidFill>
                          <a:latin typeface="Arial"/>
                        </a:defRPr>
                      </a:lvl3pPr>
                      <a:lvl4pPr marL="1828328" algn="l" defTabSz="609443" rtl="0" eaLnBrk="1" latinLnBrk="0" hangingPunct="1">
                        <a:defRPr sz="2400" b="1" kern="1200">
                          <a:solidFill>
                            <a:schemeClr val="dk1"/>
                          </a:solidFill>
                          <a:latin typeface="Arial"/>
                        </a:defRPr>
                      </a:lvl4pPr>
                      <a:lvl5pPr marL="2437771" algn="l" defTabSz="609443" rtl="0" eaLnBrk="1" latinLnBrk="0" hangingPunct="1">
                        <a:defRPr sz="2400" b="1" kern="1200">
                          <a:solidFill>
                            <a:schemeClr val="dk1"/>
                          </a:solidFill>
                          <a:latin typeface="Arial"/>
                        </a:defRPr>
                      </a:lvl5pPr>
                      <a:lvl6pPr marL="3047213" algn="l" defTabSz="609443" rtl="0" eaLnBrk="1" latinLnBrk="0" hangingPunct="1">
                        <a:defRPr sz="2400" b="1" kern="1200">
                          <a:solidFill>
                            <a:schemeClr val="dk1"/>
                          </a:solidFill>
                          <a:latin typeface="Arial"/>
                        </a:defRPr>
                      </a:lvl6pPr>
                      <a:lvl7pPr marL="3656656" algn="l" defTabSz="609443" rtl="0" eaLnBrk="1" latinLnBrk="0" hangingPunct="1">
                        <a:defRPr sz="2400" b="1" kern="1200">
                          <a:solidFill>
                            <a:schemeClr val="dk1"/>
                          </a:solidFill>
                          <a:latin typeface="Arial"/>
                        </a:defRPr>
                      </a:lvl7pPr>
                      <a:lvl8pPr marL="4266097" algn="l" defTabSz="609443" rtl="0" eaLnBrk="1" latinLnBrk="0" hangingPunct="1">
                        <a:defRPr sz="2400" b="1" kern="1200">
                          <a:solidFill>
                            <a:schemeClr val="dk1"/>
                          </a:solidFill>
                          <a:latin typeface="Arial"/>
                        </a:defRPr>
                      </a:lvl8pPr>
                      <a:lvl9pPr marL="4875541" algn="l" defTabSz="609443" rtl="0" eaLnBrk="1" latinLnBrk="0" hangingPunct="1">
                        <a:defRPr sz="2400" b="1" kern="1200">
                          <a:solidFill>
                            <a:schemeClr val="dk1"/>
                          </a:solidFill>
                          <a:latin typeface="Arial"/>
                        </a:defRPr>
                      </a:lvl9pPr>
                    </a:lstStyle>
                    <a:p>
                      <a:r>
                        <a:rPr lang="en-US" sz="1200" b="0" kern="1200">
                          <a:solidFill>
                            <a:schemeClr val="bg1"/>
                          </a:solidFill>
                          <a:latin typeface="+mn-lt"/>
                          <a:ea typeface="+mn-ea"/>
                          <a:cs typeface="Arial" panose="020B0604020202020204" pitchFamily="34" charset="0"/>
                        </a:rPr>
                        <a:t>Pre-configured</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00000"/>
                    </a:solidFill>
                  </a:tcPr>
                </a:tc>
                <a:tc>
                  <a:txBody>
                    <a:bodyPr/>
                    <a:lstStyle>
                      <a:lvl1pPr marL="0" algn="l" defTabSz="609443" rtl="0" eaLnBrk="1" latinLnBrk="0" hangingPunct="1">
                        <a:defRPr sz="2400" b="1" kern="1200">
                          <a:solidFill>
                            <a:schemeClr val="dk1"/>
                          </a:solidFill>
                          <a:latin typeface="Arial"/>
                        </a:defRPr>
                      </a:lvl1pPr>
                      <a:lvl2pPr marL="609443" algn="l" defTabSz="609443" rtl="0" eaLnBrk="1" latinLnBrk="0" hangingPunct="1">
                        <a:defRPr sz="2400" b="1" kern="1200">
                          <a:solidFill>
                            <a:schemeClr val="dk1"/>
                          </a:solidFill>
                          <a:latin typeface="Arial"/>
                        </a:defRPr>
                      </a:lvl2pPr>
                      <a:lvl3pPr marL="1218885" algn="l" defTabSz="609443" rtl="0" eaLnBrk="1" latinLnBrk="0" hangingPunct="1">
                        <a:defRPr sz="2400" b="1" kern="1200">
                          <a:solidFill>
                            <a:schemeClr val="dk1"/>
                          </a:solidFill>
                          <a:latin typeface="Arial"/>
                        </a:defRPr>
                      </a:lvl3pPr>
                      <a:lvl4pPr marL="1828328" algn="l" defTabSz="609443" rtl="0" eaLnBrk="1" latinLnBrk="0" hangingPunct="1">
                        <a:defRPr sz="2400" b="1" kern="1200">
                          <a:solidFill>
                            <a:schemeClr val="dk1"/>
                          </a:solidFill>
                          <a:latin typeface="Arial"/>
                        </a:defRPr>
                      </a:lvl4pPr>
                      <a:lvl5pPr marL="2437771" algn="l" defTabSz="609443" rtl="0" eaLnBrk="1" latinLnBrk="0" hangingPunct="1">
                        <a:defRPr sz="2400" b="1" kern="1200">
                          <a:solidFill>
                            <a:schemeClr val="dk1"/>
                          </a:solidFill>
                          <a:latin typeface="Arial"/>
                        </a:defRPr>
                      </a:lvl5pPr>
                      <a:lvl6pPr marL="3047213" algn="l" defTabSz="609443" rtl="0" eaLnBrk="1" latinLnBrk="0" hangingPunct="1">
                        <a:defRPr sz="2400" b="1" kern="1200">
                          <a:solidFill>
                            <a:schemeClr val="dk1"/>
                          </a:solidFill>
                          <a:latin typeface="Arial"/>
                        </a:defRPr>
                      </a:lvl6pPr>
                      <a:lvl7pPr marL="3656656" algn="l" defTabSz="609443" rtl="0" eaLnBrk="1" latinLnBrk="0" hangingPunct="1">
                        <a:defRPr sz="2400" b="1" kern="1200">
                          <a:solidFill>
                            <a:schemeClr val="dk1"/>
                          </a:solidFill>
                          <a:latin typeface="Arial"/>
                        </a:defRPr>
                      </a:lvl7pPr>
                      <a:lvl8pPr marL="4266097" algn="l" defTabSz="609443" rtl="0" eaLnBrk="1" latinLnBrk="0" hangingPunct="1">
                        <a:defRPr sz="2400" b="1" kern="1200">
                          <a:solidFill>
                            <a:schemeClr val="dk1"/>
                          </a:solidFill>
                          <a:latin typeface="Arial"/>
                        </a:defRPr>
                      </a:lvl8pPr>
                      <a:lvl9pPr marL="4875541" algn="l" defTabSz="609443" rtl="0" eaLnBrk="1" latinLnBrk="0" hangingPunct="1">
                        <a:defRPr sz="2400" b="1" kern="1200">
                          <a:solidFill>
                            <a:schemeClr val="dk1"/>
                          </a:solidFill>
                          <a:latin typeface="Arial"/>
                        </a:defRPr>
                      </a:lvl9pPr>
                    </a:lstStyle>
                    <a:p>
                      <a:pPr algn="ctr"/>
                      <a:r>
                        <a:rPr lang="en-US" sz="1200" b="0">
                          <a:solidFill>
                            <a:schemeClr val="bg1"/>
                          </a:solidFill>
                          <a:latin typeface="+mn-lt"/>
                          <a:cs typeface="Arial" panose="020B0604020202020204" pitchFamily="34" charset="0"/>
                        </a:rPr>
                        <a:t>YES</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0A040"/>
                    </a:solidFill>
                  </a:tcPr>
                </a:tc>
                <a:tc>
                  <a:txBody>
                    <a:bodyPr/>
                    <a:lstStyle/>
                    <a:p>
                      <a:pPr algn="ctr"/>
                      <a:r>
                        <a:rPr lang="en-US" sz="1200" b="0">
                          <a:solidFill>
                            <a:schemeClr val="bg1"/>
                          </a:solidFill>
                          <a:latin typeface="+mn-lt"/>
                          <a:cs typeface="Arial" panose="020B0604020202020204" pitchFamily="34" charset="0"/>
                        </a:rPr>
                        <a:t>YES</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49427"/>
                    </a:solidFill>
                  </a:tcPr>
                </a:tc>
                <a:tc>
                  <a:txBody>
                    <a:bodyPr/>
                    <a:lstStyle>
                      <a:lvl1pPr marL="0" algn="l" defTabSz="609443" rtl="0" eaLnBrk="1" latinLnBrk="0" hangingPunct="1">
                        <a:defRPr sz="2400" b="1" kern="1200">
                          <a:solidFill>
                            <a:schemeClr val="dk1"/>
                          </a:solidFill>
                          <a:latin typeface="Arial"/>
                        </a:defRPr>
                      </a:lvl1pPr>
                      <a:lvl2pPr marL="609443" algn="l" defTabSz="609443" rtl="0" eaLnBrk="1" latinLnBrk="0" hangingPunct="1">
                        <a:defRPr sz="2400" b="1" kern="1200">
                          <a:solidFill>
                            <a:schemeClr val="dk1"/>
                          </a:solidFill>
                          <a:latin typeface="Arial"/>
                        </a:defRPr>
                      </a:lvl2pPr>
                      <a:lvl3pPr marL="1218885" algn="l" defTabSz="609443" rtl="0" eaLnBrk="1" latinLnBrk="0" hangingPunct="1">
                        <a:defRPr sz="2400" b="1" kern="1200">
                          <a:solidFill>
                            <a:schemeClr val="dk1"/>
                          </a:solidFill>
                          <a:latin typeface="Arial"/>
                        </a:defRPr>
                      </a:lvl3pPr>
                      <a:lvl4pPr marL="1828328" algn="l" defTabSz="609443" rtl="0" eaLnBrk="1" latinLnBrk="0" hangingPunct="1">
                        <a:defRPr sz="2400" b="1" kern="1200">
                          <a:solidFill>
                            <a:schemeClr val="dk1"/>
                          </a:solidFill>
                          <a:latin typeface="Arial"/>
                        </a:defRPr>
                      </a:lvl4pPr>
                      <a:lvl5pPr marL="2437771" algn="l" defTabSz="609443" rtl="0" eaLnBrk="1" latinLnBrk="0" hangingPunct="1">
                        <a:defRPr sz="2400" b="1" kern="1200">
                          <a:solidFill>
                            <a:schemeClr val="dk1"/>
                          </a:solidFill>
                          <a:latin typeface="Arial"/>
                        </a:defRPr>
                      </a:lvl5pPr>
                      <a:lvl6pPr marL="3047213" algn="l" defTabSz="609443" rtl="0" eaLnBrk="1" latinLnBrk="0" hangingPunct="1">
                        <a:defRPr sz="2400" b="1" kern="1200">
                          <a:solidFill>
                            <a:schemeClr val="dk1"/>
                          </a:solidFill>
                          <a:latin typeface="Arial"/>
                        </a:defRPr>
                      </a:lvl6pPr>
                      <a:lvl7pPr marL="3656656" algn="l" defTabSz="609443" rtl="0" eaLnBrk="1" latinLnBrk="0" hangingPunct="1">
                        <a:defRPr sz="2400" b="1" kern="1200">
                          <a:solidFill>
                            <a:schemeClr val="dk1"/>
                          </a:solidFill>
                          <a:latin typeface="Arial"/>
                        </a:defRPr>
                      </a:lvl7pPr>
                      <a:lvl8pPr marL="4266097" algn="l" defTabSz="609443" rtl="0" eaLnBrk="1" latinLnBrk="0" hangingPunct="1">
                        <a:defRPr sz="2400" b="1" kern="1200">
                          <a:solidFill>
                            <a:schemeClr val="dk1"/>
                          </a:solidFill>
                          <a:latin typeface="Arial"/>
                        </a:defRPr>
                      </a:lvl8pPr>
                      <a:lvl9pPr marL="4875541" algn="l" defTabSz="609443" rtl="0" eaLnBrk="1" latinLnBrk="0" hangingPunct="1">
                        <a:defRPr sz="2400" b="1" kern="1200">
                          <a:solidFill>
                            <a:schemeClr val="dk1"/>
                          </a:solidFill>
                          <a:latin typeface="Arial"/>
                        </a:defRPr>
                      </a:lvl9pPr>
                    </a:lstStyle>
                    <a:p>
                      <a:pPr algn="ctr"/>
                      <a:r>
                        <a:rPr lang="en-US" sz="1200" b="0">
                          <a:solidFill>
                            <a:schemeClr val="bg1"/>
                          </a:solidFill>
                          <a:latin typeface="+mn-lt"/>
                          <a:cs typeface="Arial" panose="020B0604020202020204" pitchFamily="34" charset="0"/>
                        </a:rPr>
                        <a:t>YES</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080E0"/>
                    </a:solidFill>
                  </a:tcPr>
                </a:tc>
                <a:tc>
                  <a:txBody>
                    <a:bodyPr/>
                    <a:lstStyle>
                      <a:lvl1pPr marL="0" algn="l" defTabSz="609443" rtl="0" eaLnBrk="1" latinLnBrk="0" hangingPunct="1">
                        <a:defRPr sz="2400" b="1" kern="1200">
                          <a:solidFill>
                            <a:schemeClr val="dk1"/>
                          </a:solidFill>
                          <a:latin typeface="Arial"/>
                        </a:defRPr>
                      </a:lvl1pPr>
                      <a:lvl2pPr marL="609443" algn="l" defTabSz="609443" rtl="0" eaLnBrk="1" latinLnBrk="0" hangingPunct="1">
                        <a:defRPr sz="2400" b="1" kern="1200">
                          <a:solidFill>
                            <a:schemeClr val="dk1"/>
                          </a:solidFill>
                          <a:latin typeface="Arial"/>
                        </a:defRPr>
                      </a:lvl2pPr>
                      <a:lvl3pPr marL="1218885" algn="l" defTabSz="609443" rtl="0" eaLnBrk="1" latinLnBrk="0" hangingPunct="1">
                        <a:defRPr sz="2400" b="1" kern="1200">
                          <a:solidFill>
                            <a:schemeClr val="dk1"/>
                          </a:solidFill>
                          <a:latin typeface="Arial"/>
                        </a:defRPr>
                      </a:lvl3pPr>
                      <a:lvl4pPr marL="1828328" algn="l" defTabSz="609443" rtl="0" eaLnBrk="1" latinLnBrk="0" hangingPunct="1">
                        <a:defRPr sz="2400" b="1" kern="1200">
                          <a:solidFill>
                            <a:schemeClr val="dk1"/>
                          </a:solidFill>
                          <a:latin typeface="Arial"/>
                        </a:defRPr>
                      </a:lvl4pPr>
                      <a:lvl5pPr marL="2437771" algn="l" defTabSz="609443" rtl="0" eaLnBrk="1" latinLnBrk="0" hangingPunct="1">
                        <a:defRPr sz="2400" b="1" kern="1200">
                          <a:solidFill>
                            <a:schemeClr val="dk1"/>
                          </a:solidFill>
                          <a:latin typeface="Arial"/>
                        </a:defRPr>
                      </a:lvl5pPr>
                      <a:lvl6pPr marL="3047213" algn="l" defTabSz="609443" rtl="0" eaLnBrk="1" latinLnBrk="0" hangingPunct="1">
                        <a:defRPr sz="2400" b="1" kern="1200">
                          <a:solidFill>
                            <a:schemeClr val="dk1"/>
                          </a:solidFill>
                          <a:latin typeface="Arial"/>
                        </a:defRPr>
                      </a:lvl6pPr>
                      <a:lvl7pPr marL="3656656" algn="l" defTabSz="609443" rtl="0" eaLnBrk="1" latinLnBrk="0" hangingPunct="1">
                        <a:defRPr sz="2400" b="1" kern="1200">
                          <a:solidFill>
                            <a:schemeClr val="dk1"/>
                          </a:solidFill>
                          <a:latin typeface="Arial"/>
                        </a:defRPr>
                      </a:lvl7pPr>
                      <a:lvl8pPr marL="4266097" algn="l" defTabSz="609443" rtl="0" eaLnBrk="1" latinLnBrk="0" hangingPunct="1">
                        <a:defRPr sz="2400" b="1" kern="1200">
                          <a:solidFill>
                            <a:schemeClr val="dk1"/>
                          </a:solidFill>
                          <a:latin typeface="Arial"/>
                        </a:defRPr>
                      </a:lvl8pPr>
                      <a:lvl9pPr marL="4875541" algn="l" defTabSz="609443" rtl="0" eaLnBrk="1" latinLnBrk="0" hangingPunct="1">
                        <a:defRPr sz="2400" b="1" kern="1200">
                          <a:solidFill>
                            <a:schemeClr val="dk1"/>
                          </a:solidFill>
                          <a:latin typeface="Arial"/>
                        </a:defRPr>
                      </a:lvl9pPr>
                    </a:lstStyle>
                    <a:p>
                      <a:pPr algn="ctr"/>
                      <a:r>
                        <a:rPr lang="en-US" sz="1200" b="0">
                          <a:solidFill>
                            <a:schemeClr val="bg1"/>
                          </a:solidFill>
                          <a:latin typeface="+mn-lt"/>
                          <a:cs typeface="Arial" panose="020B0604020202020204" pitchFamily="34" charset="0"/>
                        </a:rPr>
                        <a:t>NO</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A02080"/>
                    </a:solidFill>
                  </a:tcPr>
                </a:tc>
                <a:extLst>
                  <a:ext uri="{0D108BD9-81ED-4DB2-BD59-A6C34878D82A}">
                    <a16:rowId xmlns:a16="http://schemas.microsoft.com/office/drawing/2014/main" val="3859486463"/>
                  </a:ext>
                </a:extLst>
              </a:tr>
              <a:tr h="386868">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r>
                        <a:rPr lang="en-US" sz="1200" b="0">
                          <a:solidFill>
                            <a:schemeClr val="tx1"/>
                          </a:solidFill>
                          <a:latin typeface="+mn-lt"/>
                          <a:cs typeface="Arial" panose="020B0604020202020204" pitchFamily="34" charset="0"/>
                        </a:rPr>
                        <a:t>Provisioning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tint val="20000"/>
                      </a:srgbClr>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rgbClr val="60A040"/>
                          </a:solidFill>
                          <a:latin typeface="+mn-lt"/>
                          <a:cs typeface="Arial" panose="020B0604020202020204" pitchFamily="34" charset="0"/>
                        </a:rPr>
                        <a:t>Zero touch</a:t>
                      </a:r>
                    </a:p>
                    <a:p>
                      <a:pPr algn="ctr"/>
                      <a:r>
                        <a:rPr lang="en-US" sz="1200" b="0">
                          <a:solidFill>
                            <a:srgbClr val="60A040"/>
                          </a:solidFill>
                          <a:latin typeface="+mn-lt"/>
                          <a:cs typeface="Arial" panose="020B0604020202020204" pitchFamily="34" charset="0"/>
                        </a:rPr>
                        <a:t>(at Microchip)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pPr algn="ctr"/>
                      <a:r>
                        <a:rPr lang="en-US" sz="1200" b="0">
                          <a:solidFill>
                            <a:srgbClr val="C49427"/>
                          </a:solidFill>
                          <a:latin typeface="+mn-lt"/>
                          <a:cs typeface="Arial" panose="020B0604020202020204" pitchFamily="34" charset="0"/>
                        </a:rPr>
                        <a:t>Zero touch</a:t>
                      </a:r>
                    </a:p>
                    <a:p>
                      <a:pPr algn="ctr"/>
                      <a:r>
                        <a:rPr lang="en-US" sz="1200" b="0">
                          <a:solidFill>
                            <a:srgbClr val="C49427"/>
                          </a:solidFill>
                          <a:latin typeface="+mn-lt"/>
                          <a:cs typeface="Arial" panose="020B0604020202020204" pitchFamily="34" charset="0"/>
                        </a:rPr>
                        <a:t>(In-field)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rgbClr val="0080E0"/>
                          </a:solidFill>
                          <a:latin typeface="+mn-lt"/>
                          <a:cs typeface="Arial" panose="020B0604020202020204" pitchFamily="34" charset="0"/>
                        </a:rPr>
                        <a:t>Custom</a:t>
                      </a:r>
                    </a:p>
                    <a:p>
                      <a:pPr algn="ctr"/>
                      <a:r>
                        <a:rPr lang="en-US" sz="1200" b="0">
                          <a:solidFill>
                            <a:srgbClr val="0080E0"/>
                          </a:solidFill>
                          <a:latin typeface="+mn-lt"/>
                          <a:cs typeface="Arial" panose="020B0604020202020204" pitchFamily="34" charset="0"/>
                        </a:rPr>
                        <a:t>(at Microchip)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tint val="20000"/>
                      </a:srgbClr>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rgbClr val="A02080"/>
                          </a:solidFill>
                          <a:latin typeface="+mn-lt"/>
                          <a:cs typeface="Arial" panose="020B0604020202020204" pitchFamily="34" charset="0"/>
                        </a:rPr>
                        <a:t>Custom</a:t>
                      </a:r>
                    </a:p>
                    <a:p>
                      <a:pPr algn="ctr"/>
                      <a:r>
                        <a:rPr lang="en-US" sz="1200" b="0">
                          <a:solidFill>
                            <a:srgbClr val="A02080"/>
                          </a:solidFill>
                          <a:latin typeface="+mn-lt"/>
                          <a:cs typeface="Arial" panose="020B0604020202020204" pitchFamily="34" charset="0"/>
                        </a:rPr>
                        <a:t>(at Microchip)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2213407675"/>
                  </a:ext>
                </a:extLst>
              </a:tr>
              <a:tr h="193434">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r>
                        <a:rPr lang="en-US" sz="1200" b="0">
                          <a:solidFill>
                            <a:schemeClr val="bg1"/>
                          </a:solidFill>
                          <a:latin typeface="+mn-lt"/>
                          <a:cs typeface="Arial" panose="020B0604020202020204" pitchFamily="34" charset="0"/>
                        </a:rPr>
                        <a:t>Complexity</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0000"/>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chemeClr val="bg1"/>
                          </a:solidFill>
                          <a:latin typeface="+mn-lt"/>
                          <a:cs typeface="Arial" panose="020B0604020202020204" pitchFamily="34" charset="0"/>
                        </a:rPr>
                        <a:t>Lowest</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0A040"/>
                    </a:solidFill>
                  </a:tcPr>
                </a:tc>
                <a:tc>
                  <a:txBody>
                    <a:bodyPr/>
                    <a:lstStyle/>
                    <a:p>
                      <a:pPr algn="ctr"/>
                      <a:r>
                        <a:rPr lang="en-US" sz="1200" b="0">
                          <a:solidFill>
                            <a:schemeClr val="bg1"/>
                          </a:solidFill>
                          <a:latin typeface="+mn-lt"/>
                          <a:cs typeface="Arial" panose="020B0604020202020204" pitchFamily="34" charset="0"/>
                        </a:rPr>
                        <a:t>Lowest</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49427"/>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chemeClr val="bg1"/>
                          </a:solidFill>
                          <a:latin typeface="+mn-lt"/>
                          <a:cs typeface="Arial" panose="020B0604020202020204" pitchFamily="34" charset="0"/>
                        </a:rPr>
                        <a:t>Lower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0E0"/>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chemeClr val="bg1"/>
                          </a:solidFill>
                          <a:latin typeface="+mn-lt"/>
                          <a:cs typeface="Arial" panose="020B0604020202020204" pitchFamily="34" charset="0"/>
                        </a:rPr>
                        <a:t>Custom</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02080"/>
                    </a:solidFill>
                  </a:tcPr>
                </a:tc>
                <a:extLst>
                  <a:ext uri="{0D108BD9-81ED-4DB2-BD59-A6C34878D82A}">
                    <a16:rowId xmlns:a16="http://schemas.microsoft.com/office/drawing/2014/main" val="3667440605"/>
                  </a:ext>
                </a:extLst>
              </a:tr>
              <a:tr h="193434">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r>
                        <a:rPr lang="en-US" sz="1200" b="0">
                          <a:solidFill>
                            <a:schemeClr val="tx1"/>
                          </a:solidFill>
                          <a:latin typeface="+mn-lt"/>
                          <a:cs typeface="Arial" panose="020B0604020202020204" pitchFamily="34" charset="0"/>
                        </a:rPr>
                        <a:t>Secrets</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rgbClr val="60A040"/>
                          </a:solidFill>
                          <a:latin typeface="+mn-lt"/>
                          <a:cs typeface="Arial" panose="020B0604020202020204" pitchFamily="34" charset="0"/>
                        </a:rPr>
                        <a:t>Static by Microchip</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a:solidFill>
                            <a:srgbClr val="C49427"/>
                          </a:solidFill>
                          <a:latin typeface="+mn-lt"/>
                          <a:cs typeface="Arial" panose="020B0604020202020204" pitchFamily="34" charset="0"/>
                        </a:rPr>
                        <a:t>Managed SaaS</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rgbClr val="0080E0"/>
                          </a:solidFill>
                          <a:latin typeface="+mn-lt"/>
                          <a:cs typeface="Arial" panose="020B0604020202020204" pitchFamily="34" charset="0"/>
                        </a:rPr>
                        <a:t>Static by Customer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rgbClr val="A02080"/>
                          </a:solidFill>
                          <a:latin typeface="+mn-lt"/>
                          <a:cs typeface="Arial" panose="020B0604020202020204" pitchFamily="34" charset="0"/>
                        </a:rPr>
                        <a:t>Custom</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5586774"/>
                  </a:ext>
                </a:extLst>
              </a:tr>
              <a:tr h="288452">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r>
                        <a:rPr lang="en-US" sz="1200" b="0">
                          <a:solidFill>
                            <a:schemeClr val="bg1"/>
                          </a:solidFill>
                          <a:latin typeface="+mn-lt"/>
                          <a:cs typeface="Arial" panose="020B0604020202020204" pitchFamily="34" charset="0"/>
                        </a:rPr>
                        <a:t>Low MOQ Flow</a:t>
                      </a: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marL="0" marR="0" lvl="0" indent="0" algn="ctr" defTabSz="6094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mn-ea"/>
                          <a:cs typeface="Arial" panose="020B0604020202020204" pitchFamily="34" charset="0"/>
                        </a:rPr>
                        <a:t>100 units</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0A040"/>
                    </a:solidFill>
                  </a:tcPr>
                </a:tc>
                <a:tc>
                  <a:txBody>
                    <a:bodyPr/>
                    <a:lstStyle/>
                    <a:p>
                      <a:pPr algn="ctr"/>
                      <a:r>
                        <a:rPr lang="en-US" sz="1200" b="0">
                          <a:solidFill>
                            <a:schemeClr val="bg1"/>
                          </a:solidFill>
                          <a:latin typeface="+mn-lt"/>
                          <a:cs typeface="Arial" panose="020B0604020202020204" pitchFamily="34" charset="0"/>
                        </a:rPr>
                        <a:t>2000 units</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49427"/>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chemeClr val="bg1"/>
                          </a:solidFill>
                          <a:latin typeface="+mn-lt"/>
                          <a:cs typeface="Arial" panose="020B0604020202020204" pitchFamily="34" charset="0"/>
                        </a:rPr>
                        <a:t>2000 units</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0E0"/>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chemeClr val="bg1"/>
                          </a:solidFill>
                          <a:latin typeface="+mn-lt"/>
                          <a:cs typeface="Arial" panose="020B0604020202020204" pitchFamily="34" charset="0"/>
                        </a:rPr>
                        <a:t>4000 units</a:t>
                      </a: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02080"/>
                    </a:solidFill>
                  </a:tcPr>
                </a:tc>
                <a:extLst>
                  <a:ext uri="{0D108BD9-81ED-4DB2-BD59-A6C34878D82A}">
                    <a16:rowId xmlns:a16="http://schemas.microsoft.com/office/drawing/2014/main" val="2138516444"/>
                  </a:ext>
                </a:extLst>
              </a:tr>
              <a:tr h="288452">
                <a:tc>
                  <a:txBody>
                    <a:bodyPr/>
                    <a:lstStyle/>
                    <a:p>
                      <a:r>
                        <a:rPr lang="en-US" sz="1200" b="0">
                          <a:solidFill>
                            <a:schemeClr val="tx1"/>
                          </a:solidFill>
                          <a:latin typeface="+mn-lt"/>
                          <a:cs typeface="Arial" panose="020B0604020202020204" pitchFamily="34" charset="0"/>
                        </a:rPr>
                        <a:t>High Volume Flow</a:t>
                      </a: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kern="1200">
                          <a:solidFill>
                            <a:srgbClr val="60A040"/>
                          </a:solidFill>
                          <a:latin typeface="+mn-lt"/>
                          <a:ea typeface="+mn-ea"/>
                          <a:cs typeface="Arial" panose="020B0604020202020204" pitchFamily="34" charset="0"/>
                        </a:rPr>
                        <a:t>Starting 30ku</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kern="1200">
                          <a:solidFill>
                            <a:srgbClr val="C49427"/>
                          </a:solidFill>
                          <a:latin typeface="+mn-lt"/>
                          <a:ea typeface="+mn-ea"/>
                          <a:cs typeface="Arial" panose="020B0604020202020204" pitchFamily="34" charset="0"/>
                        </a:rPr>
                        <a:t>Starting 30ku</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kern="1200">
                          <a:solidFill>
                            <a:srgbClr val="0080E0"/>
                          </a:solidFill>
                          <a:latin typeface="+mn-lt"/>
                          <a:ea typeface="+mn-ea"/>
                          <a:cs typeface="Arial" panose="020B0604020202020204" pitchFamily="34" charset="0"/>
                        </a:rPr>
                        <a:t>Starting 30ku</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kern="1200">
                          <a:solidFill>
                            <a:srgbClr val="A02080"/>
                          </a:solidFill>
                          <a:latin typeface="+mn-lt"/>
                          <a:ea typeface="+mn-ea"/>
                          <a:cs typeface="Arial" panose="020B0604020202020204" pitchFamily="34" charset="0"/>
                        </a:rPr>
                        <a:t>Starting 30ku</a:t>
                      </a: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5205455"/>
                  </a:ext>
                </a:extLst>
              </a:tr>
              <a:tr h="864198">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r>
                        <a:rPr lang="en-US" sz="1200" b="0">
                          <a:solidFill>
                            <a:schemeClr val="bg1"/>
                          </a:solidFill>
                          <a:latin typeface="+mn-lt"/>
                          <a:cs typeface="Arial" panose="020B0604020202020204" pitchFamily="34" charset="0"/>
                        </a:rPr>
                        <a:t>Use cases</a:t>
                      </a: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chemeClr val="bg1"/>
                          </a:solidFill>
                          <a:latin typeface="+mn-lt"/>
                          <a:cs typeface="Arial" panose="020B0604020202020204" pitchFamily="34" charset="0"/>
                        </a:rPr>
                        <a:t>Any Cloud TLS</a:t>
                      </a:r>
                    </a:p>
                    <a:p>
                      <a:pPr algn="ctr"/>
                      <a:r>
                        <a:rPr lang="en-US" sz="1200" b="0">
                          <a:solidFill>
                            <a:schemeClr val="bg1"/>
                          </a:solidFill>
                          <a:latin typeface="+mn-lt"/>
                          <a:cs typeface="Arial" panose="020B0604020202020204" pitchFamily="34" charset="0"/>
                        </a:rPr>
                        <a:t> </a:t>
                      </a:r>
                      <a:r>
                        <a:rPr lang="en-US" sz="1200" b="0" err="1">
                          <a:solidFill>
                            <a:schemeClr val="bg1"/>
                          </a:solidFill>
                          <a:latin typeface="+mn-lt"/>
                          <a:cs typeface="Arial" panose="020B0604020202020204" pitchFamily="34" charset="0"/>
                        </a:rPr>
                        <a:t>LoRaWAN</a:t>
                      </a:r>
                      <a:endParaRPr lang="en-US" sz="1200" b="0">
                        <a:solidFill>
                          <a:schemeClr val="bg1"/>
                        </a:solidFill>
                        <a:latin typeface="+mn-lt"/>
                        <a:cs typeface="Arial" panose="020B0604020202020204" pitchFamily="34" charset="0"/>
                      </a:endParaRPr>
                    </a:p>
                    <a:p>
                      <a:pPr algn="ctr"/>
                      <a:r>
                        <a:rPr lang="en-US" sz="1200" b="0">
                          <a:solidFill>
                            <a:schemeClr val="bg1"/>
                          </a:solidFill>
                          <a:latin typeface="+mn-lt"/>
                          <a:cs typeface="Arial" panose="020B0604020202020204" pitchFamily="34" charset="0"/>
                        </a:rPr>
                        <a:t>Crypto Mining – Helium</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0A040"/>
                    </a:solidFill>
                  </a:tcPr>
                </a:tc>
                <a:tc>
                  <a:txBody>
                    <a:bodyPr/>
                    <a:lstStyle/>
                    <a:p>
                      <a:pPr marL="0" marR="0" lvl="0" indent="0" algn="ctr" defTabSz="609443" rtl="0" eaLnBrk="1" fontAlgn="auto" latinLnBrk="0" hangingPunct="1">
                        <a:lnSpc>
                          <a:spcPct val="100000"/>
                        </a:lnSpc>
                        <a:spcBef>
                          <a:spcPts val="0"/>
                        </a:spcBef>
                        <a:spcAft>
                          <a:spcPts val="0"/>
                        </a:spcAft>
                        <a:buClrTx/>
                        <a:buSzTx/>
                        <a:buFontTx/>
                        <a:buNone/>
                        <a:tabLst/>
                        <a:defRPr/>
                      </a:pPr>
                      <a:r>
                        <a:rPr lang="en-US" sz="1200" b="0" kern="1200">
                          <a:solidFill>
                            <a:schemeClr val="bg1"/>
                          </a:solidFill>
                          <a:latin typeface="+mn-lt"/>
                          <a:ea typeface="+mn-ea"/>
                          <a:cs typeface="Arial" panose="020B0604020202020204" pitchFamily="34" charset="0"/>
                        </a:rPr>
                        <a:t>Root CA services</a:t>
                      </a:r>
                    </a:p>
                    <a:p>
                      <a:pPr marL="0" marR="0" lvl="0" indent="0" algn="ctr" defTabSz="609443" rtl="0" eaLnBrk="1" fontAlgn="auto" latinLnBrk="0" hangingPunct="1">
                        <a:lnSpc>
                          <a:spcPct val="100000"/>
                        </a:lnSpc>
                        <a:spcBef>
                          <a:spcPts val="0"/>
                        </a:spcBef>
                        <a:spcAft>
                          <a:spcPts val="0"/>
                        </a:spcAft>
                        <a:buClrTx/>
                        <a:buSzTx/>
                        <a:buFontTx/>
                        <a:buNone/>
                        <a:tabLst/>
                        <a:defRPr/>
                      </a:pPr>
                      <a:r>
                        <a:rPr lang="en-US" sz="1200" b="0" kern="1200">
                          <a:solidFill>
                            <a:schemeClr val="bg1"/>
                          </a:solidFill>
                          <a:latin typeface="+mn-lt"/>
                          <a:ea typeface="+mn-ea"/>
                          <a:cs typeface="Arial" panose="020B0604020202020204" pitchFamily="34" charset="0"/>
                        </a:rPr>
                        <a:t>Any Cloud TLS</a:t>
                      </a:r>
                      <a:endParaRPr lang="en-US" sz="1200" b="0">
                        <a:solidFill>
                          <a:schemeClr val="bg1"/>
                        </a:solidFill>
                        <a:latin typeface="+mn-lt"/>
                        <a:cs typeface="Arial" panose="020B0604020202020204" pitchFamily="34" charset="0"/>
                      </a:endParaRPr>
                    </a:p>
                    <a:p>
                      <a:pPr algn="ctr"/>
                      <a:r>
                        <a:rPr lang="en-US" sz="1200" b="0">
                          <a:solidFill>
                            <a:schemeClr val="bg1"/>
                          </a:solidFill>
                          <a:latin typeface="+mn-lt"/>
                          <a:cs typeface="Arial" panose="020B0604020202020204" pitchFamily="34" charset="0"/>
                        </a:rPr>
                        <a:t>FOTA</a:t>
                      </a:r>
                    </a:p>
                    <a:p>
                      <a:pPr algn="ctr"/>
                      <a:r>
                        <a:rPr lang="en-US" sz="1200" b="0">
                          <a:solidFill>
                            <a:schemeClr val="bg1"/>
                          </a:solidFill>
                          <a:latin typeface="+mn-lt"/>
                          <a:cs typeface="Arial" panose="020B0604020202020204" pitchFamily="34" charset="0"/>
                        </a:rPr>
                        <a:t>Key rotation</a:t>
                      </a:r>
                    </a:p>
                    <a:p>
                      <a:pPr algn="ctr"/>
                      <a:r>
                        <a:rPr lang="en-US" sz="1200" b="0">
                          <a:solidFill>
                            <a:schemeClr val="bg1"/>
                          </a:solidFill>
                          <a:latin typeface="+mn-lt"/>
                          <a:cs typeface="Arial" panose="020B0604020202020204" pitchFamily="34" charset="0"/>
                        </a:rPr>
                        <a:t>Data</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49427"/>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marL="0" marR="0" lvl="0" indent="0" algn="ctr" defTabSz="609443" rtl="0" eaLnBrk="1" fontAlgn="auto" latinLnBrk="0" hangingPunct="1">
                        <a:lnSpc>
                          <a:spcPct val="100000"/>
                        </a:lnSpc>
                        <a:spcBef>
                          <a:spcPts val="0"/>
                        </a:spcBef>
                        <a:spcAft>
                          <a:spcPts val="0"/>
                        </a:spcAft>
                        <a:buClrTx/>
                        <a:buSzTx/>
                        <a:buFontTx/>
                        <a:buNone/>
                        <a:tabLst/>
                        <a:defRPr/>
                      </a:pPr>
                      <a:r>
                        <a:rPr lang="en-US" sz="1200" b="0" kern="1200">
                          <a:solidFill>
                            <a:schemeClr val="bg1"/>
                          </a:solidFill>
                          <a:latin typeface="+mn-lt"/>
                          <a:ea typeface="+mn-ea"/>
                          <a:cs typeface="Arial" panose="020B0604020202020204" pitchFamily="34" charset="0"/>
                        </a:rPr>
                        <a:t>Any Cloud TLS</a:t>
                      </a:r>
                      <a:endParaRPr lang="en-US" sz="1200" b="0">
                        <a:solidFill>
                          <a:schemeClr val="bg1"/>
                        </a:solidFill>
                        <a:latin typeface="+mn-lt"/>
                        <a:cs typeface="Arial" panose="020B0604020202020204" pitchFamily="34" charset="0"/>
                      </a:endParaRPr>
                    </a:p>
                    <a:p>
                      <a:pPr algn="ctr"/>
                      <a:r>
                        <a:rPr lang="en-US" sz="1200" b="0">
                          <a:solidFill>
                            <a:schemeClr val="bg1"/>
                          </a:solidFill>
                          <a:latin typeface="+mn-lt"/>
                          <a:cs typeface="Arial" panose="020B0604020202020204" pitchFamily="34" charset="0"/>
                        </a:rPr>
                        <a:t>Firmware Verification</a:t>
                      </a:r>
                    </a:p>
                    <a:p>
                      <a:pPr algn="ctr"/>
                      <a:r>
                        <a:rPr lang="en-US" sz="1200" b="0">
                          <a:solidFill>
                            <a:schemeClr val="bg1"/>
                          </a:solidFill>
                          <a:latin typeface="+mn-lt"/>
                          <a:cs typeface="Arial" panose="020B0604020202020204" pitchFamily="34" charset="0"/>
                        </a:rPr>
                        <a:t>Key rotation</a:t>
                      </a:r>
                    </a:p>
                    <a:p>
                      <a:pPr algn="ctr"/>
                      <a:r>
                        <a:rPr lang="en-US" sz="1200" b="0">
                          <a:solidFill>
                            <a:schemeClr val="bg1"/>
                          </a:solidFill>
                          <a:latin typeface="+mn-lt"/>
                          <a:cs typeface="Arial" panose="020B0604020202020204" pitchFamily="34" charset="0"/>
                        </a:rPr>
                        <a:t>Wireless charging</a:t>
                      </a:r>
                    </a:p>
                    <a:p>
                      <a:pPr algn="ctr"/>
                      <a:r>
                        <a:rPr lang="en-US" sz="1200" b="0">
                          <a:solidFill>
                            <a:schemeClr val="bg1"/>
                          </a:solidFill>
                          <a:latin typeface="+mn-lt"/>
                          <a:cs typeface="Arial" panose="020B0604020202020204" pitchFamily="34" charset="0"/>
                        </a:rPr>
                        <a:t>Secure Boot</a:t>
                      </a:r>
                    </a:p>
                    <a:p>
                      <a:pPr algn="ctr"/>
                      <a:r>
                        <a:rPr lang="en-US" sz="1200" b="0">
                          <a:solidFill>
                            <a:schemeClr val="bg1"/>
                          </a:solidFill>
                          <a:latin typeface="+mn-lt"/>
                          <a:cs typeface="Arial" panose="020B0604020202020204" pitchFamily="34" charset="0"/>
                        </a:rPr>
                        <a:t>Local authentication</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0F4"/>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chemeClr val="bg1"/>
                          </a:solidFill>
                          <a:latin typeface="+mn-lt"/>
                          <a:cs typeface="Arial" panose="020B0604020202020204" pitchFamily="34" charset="0"/>
                        </a:rPr>
                        <a:t>Any custom use case(s)</a:t>
                      </a: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02080"/>
                    </a:solidFill>
                  </a:tcPr>
                </a:tc>
                <a:extLst>
                  <a:ext uri="{0D108BD9-81ED-4DB2-BD59-A6C34878D82A}">
                    <a16:rowId xmlns:a16="http://schemas.microsoft.com/office/drawing/2014/main" val="2852989566"/>
                  </a:ext>
                </a:extLst>
              </a:tr>
              <a:tr h="622835">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r>
                        <a:rPr lang="en-US" sz="1200" b="0">
                          <a:solidFill>
                            <a:schemeClr val="tx1"/>
                          </a:solidFill>
                          <a:latin typeface="+mn-lt"/>
                          <a:cs typeface="Arial" panose="020B0604020202020204" pitchFamily="34" charset="0"/>
                        </a:rPr>
                        <a:t>Devices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n-NO" sz="1200" b="0">
                          <a:solidFill>
                            <a:srgbClr val="60A040"/>
                          </a:solidFill>
                          <a:latin typeface="+mn-lt"/>
                          <a:cs typeface="Arial" panose="020B0604020202020204" pitchFamily="34" charset="0"/>
                        </a:rPr>
                        <a:t>ATECC608 for TLS</a:t>
                      </a:r>
                    </a:p>
                    <a:p>
                      <a:pPr algn="ctr"/>
                      <a:r>
                        <a:rPr lang="nn-NO" sz="1200" b="0">
                          <a:solidFill>
                            <a:srgbClr val="60A040"/>
                          </a:solidFill>
                          <a:latin typeface="+mn-lt"/>
                          <a:cs typeface="Arial" panose="020B0604020202020204" pitchFamily="34" charset="0"/>
                        </a:rPr>
                        <a:t>ATECC608 for LoRa</a:t>
                      </a:r>
                    </a:p>
                    <a:p>
                      <a:pPr algn="ctr"/>
                      <a:r>
                        <a:rPr lang="nn-NO" sz="1200" b="0">
                          <a:solidFill>
                            <a:srgbClr val="60A040"/>
                          </a:solidFill>
                          <a:latin typeface="+mn-lt"/>
                          <a:cs typeface="Arial" panose="020B0604020202020204" pitchFamily="34" charset="0"/>
                        </a:rPr>
                        <a:t>SAMA5 Wireless SOM</a:t>
                      </a:r>
                    </a:p>
                    <a:p>
                      <a:pPr algn="ctr"/>
                      <a:r>
                        <a:rPr lang="nn-NO" sz="1200" b="0">
                          <a:solidFill>
                            <a:srgbClr val="60A040"/>
                          </a:solidFill>
                          <a:latin typeface="+mn-lt"/>
                          <a:cs typeface="Arial" panose="020B0604020202020204" pitchFamily="34" charset="0"/>
                        </a:rPr>
                        <a:t>WFI32E01PC – Wifi+MCU+ECC608</a:t>
                      </a:r>
                    </a:p>
                    <a:p>
                      <a:pPr algn="ctr"/>
                      <a:r>
                        <a:rPr lang="nn-NO" sz="1200" b="0">
                          <a:solidFill>
                            <a:srgbClr val="60A040"/>
                          </a:solidFill>
                          <a:latin typeface="+mn-lt"/>
                          <a:cs typeface="Arial" panose="020B0604020202020204" pitchFamily="34" charset="0"/>
                        </a:rPr>
                        <a:t>ECC608 for Helium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0" kern="1200">
                          <a:solidFill>
                            <a:srgbClr val="C49427"/>
                          </a:solidFill>
                          <a:latin typeface="+mn-lt"/>
                          <a:ea typeface="+mn-ea"/>
                          <a:cs typeface="Arial" panose="020B0604020202020204" pitchFamily="34" charset="0"/>
                        </a:rPr>
                        <a:t>ECC608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kern="1200">
                          <a:solidFill>
                            <a:srgbClr val="0080E0"/>
                          </a:solidFill>
                          <a:latin typeface="+mn-lt"/>
                          <a:ea typeface="+mn-ea"/>
                          <a:cs typeface="Arial" panose="020B0604020202020204" pitchFamily="34" charset="0"/>
                        </a:rPr>
                        <a:t>ATECC608 TLS</a:t>
                      </a:r>
                    </a:p>
                    <a:p>
                      <a:pPr algn="ctr"/>
                      <a:r>
                        <a:rPr lang="en-US" sz="1200" b="0" kern="1200">
                          <a:solidFill>
                            <a:srgbClr val="0080E0"/>
                          </a:solidFill>
                          <a:latin typeface="+mn-lt"/>
                          <a:ea typeface="+mn-ea"/>
                          <a:cs typeface="Arial" panose="020B0604020202020204" pitchFamily="34" charset="0"/>
                        </a:rPr>
                        <a:t>ECC608 WPC</a:t>
                      </a:r>
                    </a:p>
                    <a:p>
                      <a:pPr marL="0" marR="0" lvl="0" indent="0" algn="ctr" defTabSz="609443" rtl="0" eaLnBrk="1" fontAlgn="auto" latinLnBrk="0" hangingPunct="1">
                        <a:lnSpc>
                          <a:spcPct val="100000"/>
                        </a:lnSpc>
                        <a:spcBef>
                          <a:spcPts val="0"/>
                        </a:spcBef>
                        <a:spcAft>
                          <a:spcPts val="0"/>
                        </a:spcAft>
                        <a:buClrTx/>
                        <a:buSzTx/>
                        <a:buFontTx/>
                        <a:buNone/>
                        <a:tabLst/>
                        <a:defRPr/>
                      </a:pPr>
                      <a:r>
                        <a:rPr lang="en-US" sz="1200" b="0" kern="1200">
                          <a:solidFill>
                            <a:srgbClr val="0080E0"/>
                          </a:solidFill>
                          <a:latin typeface="+mn-lt"/>
                          <a:ea typeface="+mn-ea"/>
                          <a:cs typeface="Arial" panose="020B0604020202020204" pitchFamily="34" charset="0"/>
                        </a:rPr>
                        <a:t>PIC32CM (MCU+SE)</a:t>
                      </a:r>
                    </a:p>
                    <a:p>
                      <a:pPr algn="ctr"/>
                      <a:r>
                        <a:rPr lang="en-US" sz="1200" b="0" kern="1200">
                          <a:solidFill>
                            <a:srgbClr val="0080E0"/>
                          </a:solidFill>
                          <a:latin typeface="+mn-lt"/>
                          <a:ea typeface="+mn-ea"/>
                          <a:cs typeface="Arial" panose="020B0604020202020204" pitchFamily="34" charset="0"/>
                        </a:rPr>
                        <a:t>ECC204 AUTH</a:t>
                      </a:r>
                    </a:p>
                    <a:p>
                      <a:pPr algn="ctr"/>
                      <a:r>
                        <a:rPr lang="en-US" sz="1200" b="0" kern="1200">
                          <a:solidFill>
                            <a:srgbClr val="0080E0"/>
                          </a:solidFill>
                          <a:latin typeface="+mn-lt"/>
                          <a:ea typeface="+mn-ea"/>
                          <a:cs typeface="Arial" panose="020B0604020202020204" pitchFamily="34" charset="0"/>
                        </a:rPr>
                        <a:t>TA010 AUTH</a:t>
                      </a:r>
                    </a:p>
                    <a:p>
                      <a:pPr algn="ctr"/>
                      <a:r>
                        <a:rPr lang="en-US" sz="1200" b="0" kern="1200">
                          <a:solidFill>
                            <a:srgbClr val="0080E0"/>
                          </a:solidFill>
                          <a:latin typeface="+mn-lt"/>
                          <a:ea typeface="+mn-ea"/>
                          <a:cs typeface="Arial" panose="020B0604020202020204" pitchFamily="34" charset="0"/>
                        </a:rPr>
                        <a:t>ECC204 WPC</a:t>
                      </a:r>
                    </a:p>
                    <a:p>
                      <a:pPr algn="ctr"/>
                      <a:r>
                        <a:rPr lang="en-US" sz="1200" b="0" kern="1200">
                          <a:solidFill>
                            <a:srgbClr val="0080E0"/>
                          </a:solidFill>
                          <a:latin typeface="+mn-lt"/>
                          <a:ea typeface="+mn-ea"/>
                          <a:cs typeface="Arial" panose="020B0604020202020204" pitchFamily="34" charset="0"/>
                        </a:rPr>
                        <a:t>TA010 WPC</a:t>
                      </a:r>
                    </a:p>
                    <a:p>
                      <a:pPr algn="ctr"/>
                      <a:r>
                        <a:rPr lang="en-US" sz="1200" b="0" kern="1200">
                          <a:solidFill>
                            <a:srgbClr val="0080E0"/>
                          </a:solidFill>
                          <a:latin typeface="+mn-lt"/>
                          <a:ea typeface="+mn-ea"/>
                          <a:cs typeface="Arial" panose="020B0604020202020204" pitchFamily="34" charset="0"/>
                        </a:rPr>
                        <a:t>SHA104 AUTH</a:t>
                      </a:r>
                    </a:p>
                    <a:p>
                      <a:pPr algn="ctr"/>
                      <a:r>
                        <a:rPr lang="en-US" sz="1200" b="0" kern="1200">
                          <a:solidFill>
                            <a:srgbClr val="0080E0"/>
                          </a:solidFill>
                          <a:latin typeface="+mn-lt"/>
                          <a:ea typeface="+mn-ea"/>
                          <a:cs typeface="Arial" panose="020B0604020202020204" pitchFamily="34" charset="0"/>
                        </a:rPr>
                        <a:t>CEC1736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pt-BR" sz="1200" b="0" kern="1200">
                          <a:solidFill>
                            <a:srgbClr val="A02080"/>
                          </a:solidFill>
                          <a:latin typeface="+mn-lt"/>
                          <a:ea typeface="+mn-ea"/>
                          <a:cs typeface="Arial" panose="020B0604020202020204" pitchFamily="34" charset="0"/>
                        </a:rPr>
                        <a:t>ECC608</a:t>
                      </a:r>
                    </a:p>
                    <a:p>
                      <a:pPr algn="ctr"/>
                      <a:r>
                        <a:rPr lang="pt-BR" sz="1200" b="0" kern="1200">
                          <a:solidFill>
                            <a:srgbClr val="A02080"/>
                          </a:solidFill>
                          <a:latin typeface="+mn-lt"/>
                          <a:ea typeface="+mn-ea"/>
                          <a:cs typeface="Arial" panose="020B0604020202020204" pitchFamily="34" charset="0"/>
                        </a:rPr>
                        <a:t>ATSHA204A</a:t>
                      </a:r>
                    </a:p>
                    <a:p>
                      <a:pPr algn="ctr"/>
                      <a:r>
                        <a:rPr lang="pt-BR" sz="1200" b="0" kern="1200">
                          <a:solidFill>
                            <a:srgbClr val="A02080"/>
                          </a:solidFill>
                          <a:latin typeface="+mn-lt"/>
                          <a:ea typeface="+mn-ea"/>
                          <a:cs typeface="Arial" panose="020B0604020202020204" pitchFamily="34" charset="0"/>
                        </a:rPr>
                        <a:t>TA100</a:t>
                      </a:r>
                    </a:p>
                    <a:p>
                      <a:pPr algn="ctr"/>
                      <a:r>
                        <a:rPr lang="pt-BR" sz="1200" b="0" kern="1200">
                          <a:solidFill>
                            <a:srgbClr val="A02080"/>
                          </a:solidFill>
                          <a:latin typeface="+mn-lt"/>
                          <a:ea typeface="+mn-ea"/>
                          <a:cs typeface="Arial" panose="020B0604020202020204" pitchFamily="34" charset="0"/>
                        </a:rPr>
                        <a:t>dsPIC33CK (MCU+SE)</a:t>
                      </a:r>
                    </a:p>
                    <a:p>
                      <a:pPr marL="0" marR="0" lvl="0" indent="0" algn="ctr" defTabSz="609443" rtl="0" eaLnBrk="1" fontAlgn="auto" latinLnBrk="0" hangingPunct="1">
                        <a:lnSpc>
                          <a:spcPct val="100000"/>
                        </a:lnSpc>
                        <a:spcBef>
                          <a:spcPts val="0"/>
                        </a:spcBef>
                        <a:spcAft>
                          <a:spcPts val="0"/>
                        </a:spcAft>
                        <a:buClrTx/>
                        <a:buSzTx/>
                        <a:buFontTx/>
                        <a:buNone/>
                        <a:tabLst/>
                        <a:defRPr/>
                      </a:pPr>
                      <a:r>
                        <a:rPr lang="pt-BR" sz="1200" b="0" kern="1200">
                          <a:solidFill>
                            <a:srgbClr val="A02080"/>
                          </a:solidFill>
                          <a:latin typeface="+mn-lt"/>
                          <a:ea typeface="+mn-ea"/>
                          <a:cs typeface="Arial" panose="020B0604020202020204" pitchFamily="34" charset="0"/>
                        </a:rPr>
                        <a:t>CEC1736</a:t>
                      </a:r>
                    </a:p>
                    <a:p>
                      <a:pPr marL="0" marR="0" lvl="0" indent="0" algn="ctr" defTabSz="609443" rtl="0" eaLnBrk="1" fontAlgn="auto" latinLnBrk="0" hangingPunct="1">
                        <a:lnSpc>
                          <a:spcPct val="100000"/>
                        </a:lnSpc>
                        <a:spcBef>
                          <a:spcPts val="0"/>
                        </a:spcBef>
                        <a:spcAft>
                          <a:spcPts val="0"/>
                        </a:spcAft>
                        <a:buClrTx/>
                        <a:buSzTx/>
                        <a:buFontTx/>
                        <a:buNone/>
                        <a:tabLst/>
                        <a:defRPr/>
                      </a:pPr>
                      <a:r>
                        <a:rPr lang="pt-BR" sz="1200" b="0" kern="1200">
                          <a:solidFill>
                            <a:srgbClr val="A02080"/>
                          </a:solidFill>
                          <a:latin typeface="+mn-lt"/>
                          <a:ea typeface="+mn-ea"/>
                          <a:cs typeface="Arial" panose="020B0604020202020204" pitchFamily="34" charset="0"/>
                        </a:rPr>
                        <a:t>TA101</a:t>
                      </a:r>
                    </a:p>
                    <a:p>
                      <a:pPr algn="ctr"/>
                      <a:endParaRPr lang="pt-BR" sz="1200" b="0" kern="1200">
                        <a:solidFill>
                          <a:srgbClr val="A02080"/>
                        </a:solidFill>
                        <a:latin typeface="+mn-lt"/>
                        <a:ea typeface="+mn-ea"/>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8485400"/>
                  </a:ext>
                </a:extLst>
              </a:tr>
            </a:tbl>
          </a:graphicData>
        </a:graphic>
      </p:graphicFrame>
      <p:pic>
        <p:nvPicPr>
          <p:cNvPr id="4" name="Picture 3" descr="A yellow and white logo&#10;&#10;Description automatically generated">
            <a:extLst>
              <a:ext uri="{FF2B5EF4-FFF2-40B4-BE49-F238E27FC236}">
                <a16:creationId xmlns:a16="http://schemas.microsoft.com/office/drawing/2014/main" id="{B14DF104-2371-E0CF-9B7C-51A205708BF0}"/>
              </a:ext>
            </a:extLst>
          </p:cNvPr>
          <p:cNvPicPr>
            <a:picLocks noChangeAspect="1"/>
          </p:cNvPicPr>
          <p:nvPr/>
        </p:nvPicPr>
        <p:blipFill>
          <a:blip r:embed="rId6"/>
          <a:stretch>
            <a:fillRect/>
          </a:stretch>
        </p:blipFill>
        <p:spPr>
          <a:xfrm>
            <a:off x="5320560" y="873536"/>
            <a:ext cx="804935" cy="789909"/>
          </a:xfrm>
          <a:prstGeom prst="rect">
            <a:avLst/>
          </a:prstGeom>
        </p:spPr>
      </p:pic>
      <p:sp>
        <p:nvSpPr>
          <p:cNvPr id="3" name="Rectangle: Rounded Corners 2">
            <a:extLst>
              <a:ext uri="{FF2B5EF4-FFF2-40B4-BE49-F238E27FC236}">
                <a16:creationId xmlns:a16="http://schemas.microsoft.com/office/drawing/2014/main" id="{9C4F3F5D-9291-F212-DEDB-D8CF4C1B4BCB}"/>
              </a:ext>
            </a:extLst>
          </p:cNvPr>
          <p:cNvSpPr/>
          <p:nvPr/>
        </p:nvSpPr>
        <p:spPr>
          <a:xfrm>
            <a:off x="4580878" y="873536"/>
            <a:ext cx="2432481" cy="5473998"/>
          </a:xfrm>
          <a:prstGeom prst="roundRect">
            <a:avLst/>
          </a:prstGeom>
          <a:solidFill>
            <a:srgbClr val="C0A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0944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a:ea typeface="+mn-ea"/>
              <a:cs typeface="+mn-cs"/>
            </a:endParaRPr>
          </a:p>
        </p:txBody>
      </p:sp>
      <p:sp>
        <p:nvSpPr>
          <p:cNvPr id="5" name="Slide Number Placeholder 4">
            <a:extLst>
              <a:ext uri="{FF2B5EF4-FFF2-40B4-BE49-F238E27FC236}">
                <a16:creationId xmlns:a16="http://schemas.microsoft.com/office/drawing/2014/main" id="{4C177A23-4025-AA33-88C3-ABD811DD1008}"/>
              </a:ext>
            </a:extLst>
          </p:cNvPr>
          <p:cNvSpPr>
            <a:spLocks noGrp="1"/>
          </p:cNvSpPr>
          <p:nvPr>
            <p:ph type="sldNum" sz="quarter" idx="4"/>
          </p:nvPr>
        </p:nvSpPr>
        <p:spPr/>
        <p:txBody>
          <a:bodyPr/>
          <a:lstStyle/>
          <a:p>
            <a:pPr marL="0" marR="0" lvl="0" indent="0" algn="r" defTabSz="609443" rtl="0" eaLnBrk="1" fontAlgn="auto" latinLnBrk="0" hangingPunct="1">
              <a:lnSpc>
                <a:spcPct val="100000"/>
              </a:lnSpc>
              <a:spcBef>
                <a:spcPts val="0"/>
              </a:spcBef>
              <a:spcAft>
                <a:spcPts val="0"/>
              </a:spcAft>
              <a:buClrTx/>
              <a:buSzTx/>
              <a:buFontTx/>
              <a:buNone/>
              <a:tabLst/>
              <a:defRPr/>
            </a:pPr>
            <a:fld id="{4081AA82-C1C2-924B-B843-6C0FB13ED72E}" type="slidenum">
              <a:rPr kumimoji="0" lang="en-US" sz="1200" b="0" i="0" u="none" strike="noStrike" kern="1200" cap="none" spc="0" normalizeH="0" baseline="0" noProof="0" smtClean="0">
                <a:ln>
                  <a:noFill/>
                </a:ln>
                <a:solidFill>
                  <a:srgbClr val="0A0B0F">
                    <a:tint val="75000"/>
                  </a:srgbClr>
                </a:solidFill>
                <a:effectLst/>
                <a:uLnTx/>
                <a:uFillTx/>
                <a:latin typeface="Calibri"/>
                <a:ea typeface="+mn-ea"/>
                <a:cs typeface="+mn-cs"/>
              </a:rPr>
              <a:pPr marL="0" marR="0" lvl="0" indent="0" algn="r" defTabSz="609443"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srgbClr val="0A0B0F">
                  <a:tint val="75000"/>
                </a:srgbClr>
              </a:solidFill>
              <a:effectLst/>
              <a:uLnTx/>
              <a:uFillTx/>
              <a:latin typeface="Calibri"/>
              <a:ea typeface="+mn-ea"/>
              <a:cs typeface="+mn-cs"/>
            </a:endParaRPr>
          </a:p>
        </p:txBody>
      </p:sp>
    </p:spTree>
    <p:extLst>
      <p:ext uri="{BB962C8B-B14F-4D97-AF65-F5344CB8AC3E}">
        <p14:creationId xmlns:p14="http://schemas.microsoft.com/office/powerpoint/2010/main" val="8420521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79E2B28-1208-4774-91AE-278144E1F515}"/>
              </a:ext>
            </a:extLst>
          </p:cNvPr>
          <p:cNvSpPr>
            <a:spLocks noGrp="1"/>
          </p:cNvSpPr>
          <p:nvPr>
            <p:ph type="title"/>
          </p:nvPr>
        </p:nvSpPr>
        <p:spPr/>
        <p:txBody>
          <a:bodyPr/>
          <a:lstStyle/>
          <a:p>
            <a:r>
              <a:rPr lang="en-GB" sz="4000" err="1"/>
              <a:t>TrustFlex</a:t>
            </a:r>
            <a:r>
              <a:rPr lang="en-GB" sz="4000"/>
              <a:t> / TrustCustom Factory Provisioning </a:t>
            </a:r>
            <a:endParaRPr lang="it-IT" sz="4000"/>
          </a:p>
        </p:txBody>
      </p:sp>
      <p:grpSp>
        <p:nvGrpSpPr>
          <p:cNvPr id="45" name="Group 44">
            <a:extLst>
              <a:ext uri="{FF2B5EF4-FFF2-40B4-BE49-F238E27FC236}">
                <a16:creationId xmlns:a16="http://schemas.microsoft.com/office/drawing/2014/main" id="{626EDC34-BBFC-412D-D087-D5203D345967}"/>
              </a:ext>
            </a:extLst>
          </p:cNvPr>
          <p:cNvGrpSpPr/>
          <p:nvPr/>
        </p:nvGrpSpPr>
        <p:grpSpPr>
          <a:xfrm>
            <a:off x="355739" y="917000"/>
            <a:ext cx="1853586" cy="2038878"/>
            <a:chOff x="355739" y="985496"/>
            <a:chExt cx="1853586" cy="2038878"/>
          </a:xfrm>
        </p:grpSpPr>
        <p:sp>
          <p:nvSpPr>
            <p:cNvPr id="32" name="Freeform: Shape 31">
              <a:extLst>
                <a:ext uri="{FF2B5EF4-FFF2-40B4-BE49-F238E27FC236}">
                  <a16:creationId xmlns:a16="http://schemas.microsoft.com/office/drawing/2014/main" id="{B49F5296-F2EA-4ED6-22F6-6BF35C6DF4E0}"/>
                </a:ext>
              </a:extLst>
            </p:cNvPr>
            <p:cNvSpPr/>
            <p:nvPr/>
          </p:nvSpPr>
          <p:spPr>
            <a:xfrm>
              <a:off x="355739" y="985496"/>
              <a:ext cx="1853586" cy="2038878"/>
            </a:xfrm>
            <a:custGeom>
              <a:avLst/>
              <a:gdLst>
                <a:gd name="connsiteX0" fmla="*/ 0 w 1853586"/>
                <a:gd name="connsiteY0" fmla="*/ 185359 h 2038878"/>
                <a:gd name="connsiteX1" fmla="*/ 185359 w 1853586"/>
                <a:gd name="connsiteY1" fmla="*/ 0 h 2038878"/>
                <a:gd name="connsiteX2" fmla="*/ 1668227 w 1853586"/>
                <a:gd name="connsiteY2" fmla="*/ 0 h 2038878"/>
                <a:gd name="connsiteX3" fmla="*/ 1853586 w 1853586"/>
                <a:gd name="connsiteY3" fmla="*/ 185359 h 2038878"/>
                <a:gd name="connsiteX4" fmla="*/ 1853586 w 1853586"/>
                <a:gd name="connsiteY4" fmla="*/ 1853519 h 2038878"/>
                <a:gd name="connsiteX5" fmla="*/ 1668227 w 1853586"/>
                <a:gd name="connsiteY5" fmla="*/ 2038878 h 2038878"/>
                <a:gd name="connsiteX6" fmla="*/ 185359 w 1853586"/>
                <a:gd name="connsiteY6" fmla="*/ 2038878 h 2038878"/>
                <a:gd name="connsiteX7" fmla="*/ 0 w 1853586"/>
                <a:gd name="connsiteY7" fmla="*/ 1853519 h 2038878"/>
                <a:gd name="connsiteX8" fmla="*/ 0 w 1853586"/>
                <a:gd name="connsiteY8" fmla="*/ 185359 h 203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586" h="2038878">
                  <a:moveTo>
                    <a:pt x="0" y="185359"/>
                  </a:moveTo>
                  <a:cubicBezTo>
                    <a:pt x="0" y="82988"/>
                    <a:pt x="82988" y="0"/>
                    <a:pt x="185359" y="0"/>
                  </a:cubicBezTo>
                  <a:lnTo>
                    <a:pt x="1668227" y="0"/>
                  </a:lnTo>
                  <a:cubicBezTo>
                    <a:pt x="1770598" y="0"/>
                    <a:pt x="1853586" y="82988"/>
                    <a:pt x="1853586" y="185359"/>
                  </a:cubicBezTo>
                  <a:lnTo>
                    <a:pt x="1853586" y="1853519"/>
                  </a:lnTo>
                  <a:cubicBezTo>
                    <a:pt x="1853586" y="1955890"/>
                    <a:pt x="1770598" y="2038878"/>
                    <a:pt x="1668227" y="2038878"/>
                  </a:cubicBezTo>
                  <a:lnTo>
                    <a:pt x="185359" y="2038878"/>
                  </a:lnTo>
                  <a:cubicBezTo>
                    <a:pt x="82988" y="2038878"/>
                    <a:pt x="0" y="1955890"/>
                    <a:pt x="0" y="1853519"/>
                  </a:cubicBezTo>
                  <a:lnTo>
                    <a:pt x="0" y="185359"/>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20904" tIns="936455" rIns="120904" bIns="52868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GB" sz="1700" b="0" i="0" u="none" strike="noStrike" kern="1200" cap="all" spc="0" normalizeH="0" baseline="0" noProof="0">
                  <a:ln>
                    <a:noFill/>
                  </a:ln>
                  <a:solidFill>
                    <a:srgbClr val="FFFFFF"/>
                  </a:solidFill>
                  <a:effectLst/>
                  <a:uLnTx/>
                  <a:uFillTx/>
                  <a:latin typeface="Selawik Semibold" panose="020B0604020202020204" pitchFamily="34" charset="0"/>
                  <a:ea typeface="+mn-ea"/>
                  <a:cs typeface="+mn-cs"/>
                </a:rPr>
                <a:t>Concept  Prototyping</a:t>
              </a:r>
              <a:endParaRPr kumimoji="0" lang="it-IT" sz="1700" b="0" i="0" u="none" strike="noStrike" kern="1200" cap="all" spc="0" normalizeH="0" baseline="0" noProof="0">
                <a:ln>
                  <a:noFill/>
                </a:ln>
                <a:solidFill>
                  <a:srgbClr val="FFFFFF"/>
                </a:solidFill>
                <a:effectLst/>
                <a:uLnTx/>
                <a:uFillTx/>
                <a:latin typeface="Selawik Semibold" panose="020B0604020202020204" pitchFamily="34" charset="0"/>
                <a:ea typeface="+mn-ea"/>
                <a:cs typeface="+mn-cs"/>
              </a:endParaRPr>
            </a:p>
          </p:txBody>
        </p:sp>
        <p:sp>
          <p:nvSpPr>
            <p:cNvPr id="33" name="Oval 32">
              <a:extLst>
                <a:ext uri="{FF2B5EF4-FFF2-40B4-BE49-F238E27FC236}">
                  <a16:creationId xmlns:a16="http://schemas.microsoft.com/office/drawing/2014/main" id="{4F1B45B8-31AB-E1D0-C557-FE353D4C0DCE}"/>
                </a:ext>
              </a:extLst>
            </p:cNvPr>
            <p:cNvSpPr/>
            <p:nvPr/>
          </p:nvSpPr>
          <p:spPr>
            <a:xfrm>
              <a:off x="943059" y="1107828"/>
              <a:ext cx="678946" cy="678946"/>
            </a:xfrm>
            <a:prstGeom prst="ellipse">
              <a:avLst/>
            </a:prstGeom>
            <a:blipFill>
              <a:blip r:embed="rId3" cstate="screen">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hueOff val="0"/>
                    <a:satOff val="0"/>
                    <a:lumOff val="0"/>
                    <a:alphaOff val="0"/>
                  </a:srgbClr>
                </a:solidFill>
                <a:effectLst/>
                <a:uLnTx/>
                <a:uFillTx/>
                <a:latin typeface="Calibri"/>
                <a:ea typeface="+mn-ea"/>
                <a:cs typeface="+mn-cs"/>
              </a:endParaRPr>
            </a:p>
          </p:txBody>
        </p:sp>
      </p:grpSp>
      <p:grpSp>
        <p:nvGrpSpPr>
          <p:cNvPr id="46" name="Group 45">
            <a:extLst>
              <a:ext uri="{FF2B5EF4-FFF2-40B4-BE49-F238E27FC236}">
                <a16:creationId xmlns:a16="http://schemas.microsoft.com/office/drawing/2014/main" id="{1D7066C7-123C-2CFB-D8ED-E7123151CEF6}"/>
              </a:ext>
            </a:extLst>
          </p:cNvPr>
          <p:cNvGrpSpPr/>
          <p:nvPr/>
        </p:nvGrpSpPr>
        <p:grpSpPr>
          <a:xfrm>
            <a:off x="2264933" y="917000"/>
            <a:ext cx="1853586" cy="2038878"/>
            <a:chOff x="2264933" y="985496"/>
            <a:chExt cx="1853586" cy="2038878"/>
          </a:xfrm>
        </p:grpSpPr>
        <p:sp>
          <p:nvSpPr>
            <p:cNvPr id="34" name="Freeform: Shape 33">
              <a:extLst>
                <a:ext uri="{FF2B5EF4-FFF2-40B4-BE49-F238E27FC236}">
                  <a16:creationId xmlns:a16="http://schemas.microsoft.com/office/drawing/2014/main" id="{F97789F0-79FA-98F7-1BAC-24CB1D08AA13}"/>
                </a:ext>
              </a:extLst>
            </p:cNvPr>
            <p:cNvSpPr/>
            <p:nvPr/>
          </p:nvSpPr>
          <p:spPr>
            <a:xfrm>
              <a:off x="2264933" y="985496"/>
              <a:ext cx="1853586" cy="2038878"/>
            </a:xfrm>
            <a:custGeom>
              <a:avLst/>
              <a:gdLst>
                <a:gd name="connsiteX0" fmla="*/ 0 w 1853586"/>
                <a:gd name="connsiteY0" fmla="*/ 185359 h 2038878"/>
                <a:gd name="connsiteX1" fmla="*/ 185359 w 1853586"/>
                <a:gd name="connsiteY1" fmla="*/ 0 h 2038878"/>
                <a:gd name="connsiteX2" fmla="*/ 1668227 w 1853586"/>
                <a:gd name="connsiteY2" fmla="*/ 0 h 2038878"/>
                <a:gd name="connsiteX3" fmla="*/ 1853586 w 1853586"/>
                <a:gd name="connsiteY3" fmla="*/ 185359 h 2038878"/>
                <a:gd name="connsiteX4" fmla="*/ 1853586 w 1853586"/>
                <a:gd name="connsiteY4" fmla="*/ 1853519 h 2038878"/>
                <a:gd name="connsiteX5" fmla="*/ 1668227 w 1853586"/>
                <a:gd name="connsiteY5" fmla="*/ 2038878 h 2038878"/>
                <a:gd name="connsiteX6" fmla="*/ 185359 w 1853586"/>
                <a:gd name="connsiteY6" fmla="*/ 2038878 h 2038878"/>
                <a:gd name="connsiteX7" fmla="*/ 0 w 1853586"/>
                <a:gd name="connsiteY7" fmla="*/ 1853519 h 2038878"/>
                <a:gd name="connsiteX8" fmla="*/ 0 w 1853586"/>
                <a:gd name="connsiteY8" fmla="*/ 185359 h 203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586" h="2038878">
                  <a:moveTo>
                    <a:pt x="0" y="185359"/>
                  </a:moveTo>
                  <a:cubicBezTo>
                    <a:pt x="0" y="82988"/>
                    <a:pt x="82988" y="0"/>
                    <a:pt x="185359" y="0"/>
                  </a:cubicBezTo>
                  <a:lnTo>
                    <a:pt x="1668227" y="0"/>
                  </a:lnTo>
                  <a:cubicBezTo>
                    <a:pt x="1770598" y="0"/>
                    <a:pt x="1853586" y="82988"/>
                    <a:pt x="1853586" y="185359"/>
                  </a:cubicBezTo>
                  <a:lnTo>
                    <a:pt x="1853586" y="1853519"/>
                  </a:lnTo>
                  <a:cubicBezTo>
                    <a:pt x="1853586" y="1955890"/>
                    <a:pt x="1770598" y="2038878"/>
                    <a:pt x="1668227" y="2038878"/>
                  </a:cubicBezTo>
                  <a:lnTo>
                    <a:pt x="185359" y="2038878"/>
                  </a:lnTo>
                  <a:cubicBezTo>
                    <a:pt x="82988" y="2038878"/>
                    <a:pt x="0" y="1955890"/>
                    <a:pt x="0" y="1853519"/>
                  </a:cubicBezTo>
                  <a:lnTo>
                    <a:pt x="0" y="185359"/>
                  </a:lnTo>
                  <a:close/>
                </a:path>
              </a:pathLst>
            </a:custGeom>
          </p:spPr>
          <p:style>
            <a:lnRef idx="2">
              <a:schemeClr val="lt1">
                <a:hueOff val="0"/>
                <a:satOff val="0"/>
                <a:lumOff val="0"/>
                <a:alphaOff val="0"/>
              </a:schemeClr>
            </a:lnRef>
            <a:fillRef idx="1">
              <a:schemeClr val="accent4">
                <a:hueOff val="2330933"/>
                <a:satOff val="-103"/>
                <a:lumOff val="-3608"/>
                <a:alphaOff val="0"/>
              </a:schemeClr>
            </a:fillRef>
            <a:effectRef idx="0">
              <a:schemeClr val="accent4">
                <a:hueOff val="2330933"/>
                <a:satOff val="-103"/>
                <a:lumOff val="-3608"/>
                <a:alphaOff val="0"/>
              </a:schemeClr>
            </a:effectRef>
            <a:fontRef idx="minor">
              <a:schemeClr val="lt1"/>
            </a:fontRef>
          </p:style>
          <p:txBody>
            <a:bodyPr spcFirstLastPara="0" vert="horz" wrap="square" lIns="120904" tIns="936455" rIns="120904" bIns="52868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GB" sz="1700" b="0" i="0" u="none" strike="noStrike" kern="1200" cap="all" spc="0" normalizeH="0" baseline="0" noProof="0">
                  <a:ln>
                    <a:noFill/>
                  </a:ln>
                  <a:solidFill>
                    <a:srgbClr val="FFFFFF"/>
                  </a:solidFill>
                  <a:effectLst/>
                  <a:uLnTx/>
                  <a:uFillTx/>
                  <a:latin typeface="Selawik Semibold" panose="020B0702040204020203" pitchFamily="34" charset="0"/>
                  <a:ea typeface="+mn-ea"/>
                  <a:cs typeface="+mn-cs"/>
                </a:rPr>
                <a:t>Development</a:t>
              </a:r>
              <a:endParaRPr kumimoji="0" lang="it-IT" sz="1700" b="0" i="0" u="none" strike="noStrike" kern="1200" cap="all" spc="0" normalizeH="0" baseline="0" noProof="0">
                <a:ln>
                  <a:noFill/>
                </a:ln>
                <a:solidFill>
                  <a:srgbClr val="FFFFFF"/>
                </a:solidFill>
                <a:effectLst/>
                <a:uLnTx/>
                <a:uFillTx/>
                <a:latin typeface="Selawik Semibold" panose="020B0702040204020203" pitchFamily="34" charset="0"/>
                <a:ea typeface="+mn-ea"/>
                <a:cs typeface="+mn-cs"/>
              </a:endParaRPr>
            </a:p>
          </p:txBody>
        </p:sp>
        <p:sp>
          <p:nvSpPr>
            <p:cNvPr id="35" name="Oval 34">
              <a:extLst>
                <a:ext uri="{FF2B5EF4-FFF2-40B4-BE49-F238E27FC236}">
                  <a16:creationId xmlns:a16="http://schemas.microsoft.com/office/drawing/2014/main" id="{63CA17B6-FF48-B8D1-8FBF-CB300FBAB65D}"/>
                </a:ext>
              </a:extLst>
            </p:cNvPr>
            <p:cNvSpPr/>
            <p:nvPr/>
          </p:nvSpPr>
          <p:spPr>
            <a:xfrm>
              <a:off x="2852253" y="1107828"/>
              <a:ext cx="678946" cy="678946"/>
            </a:xfrm>
            <a:prstGeom prst="ellipse">
              <a:avLst/>
            </a:prstGeom>
            <a:blipFill>
              <a:blip r:embed="rId4" cstate="screen">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2208599"/>
                <a:satOff val="-5398"/>
                <a:lumOff val="-1002"/>
                <a:alphaOff val="0"/>
              </a:schemeClr>
            </a:effectRef>
            <a:fontRef idx="minor">
              <a:schemeClr val="lt1">
                <a:hueOff val="0"/>
                <a:satOff val="0"/>
                <a:lumOff val="0"/>
                <a:alphaOff val="0"/>
              </a:schemeClr>
            </a:fontRef>
          </p:style>
          <p:txBody>
            <a:bodyPr/>
            <a:lstStyle/>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hueOff val="0"/>
                    <a:satOff val="0"/>
                    <a:lumOff val="0"/>
                    <a:alphaOff val="0"/>
                  </a:srgbClr>
                </a:solidFill>
                <a:effectLst/>
                <a:uLnTx/>
                <a:uFillTx/>
                <a:latin typeface="Calibri"/>
                <a:ea typeface="+mn-ea"/>
                <a:cs typeface="+mn-cs"/>
              </a:endParaRPr>
            </a:p>
          </p:txBody>
        </p:sp>
      </p:grpSp>
      <p:grpSp>
        <p:nvGrpSpPr>
          <p:cNvPr id="47" name="Group 46">
            <a:extLst>
              <a:ext uri="{FF2B5EF4-FFF2-40B4-BE49-F238E27FC236}">
                <a16:creationId xmlns:a16="http://schemas.microsoft.com/office/drawing/2014/main" id="{4F585FEB-E38E-D21E-3E6D-E40D041CD694}"/>
              </a:ext>
            </a:extLst>
          </p:cNvPr>
          <p:cNvGrpSpPr/>
          <p:nvPr/>
        </p:nvGrpSpPr>
        <p:grpSpPr>
          <a:xfrm>
            <a:off x="4174127" y="917000"/>
            <a:ext cx="1853586" cy="2038878"/>
            <a:chOff x="4174128" y="985496"/>
            <a:chExt cx="1853586" cy="2038878"/>
          </a:xfrm>
        </p:grpSpPr>
        <p:sp>
          <p:nvSpPr>
            <p:cNvPr id="36" name="Freeform: Shape 35">
              <a:extLst>
                <a:ext uri="{FF2B5EF4-FFF2-40B4-BE49-F238E27FC236}">
                  <a16:creationId xmlns:a16="http://schemas.microsoft.com/office/drawing/2014/main" id="{7E37E932-9A10-1E89-46CD-638B704FB4E0}"/>
                </a:ext>
              </a:extLst>
            </p:cNvPr>
            <p:cNvSpPr/>
            <p:nvPr/>
          </p:nvSpPr>
          <p:spPr>
            <a:xfrm>
              <a:off x="4174128" y="985496"/>
              <a:ext cx="1853586" cy="2038878"/>
            </a:xfrm>
            <a:custGeom>
              <a:avLst/>
              <a:gdLst>
                <a:gd name="connsiteX0" fmla="*/ 0 w 1853586"/>
                <a:gd name="connsiteY0" fmla="*/ 185359 h 2038878"/>
                <a:gd name="connsiteX1" fmla="*/ 185359 w 1853586"/>
                <a:gd name="connsiteY1" fmla="*/ 0 h 2038878"/>
                <a:gd name="connsiteX2" fmla="*/ 1668227 w 1853586"/>
                <a:gd name="connsiteY2" fmla="*/ 0 h 2038878"/>
                <a:gd name="connsiteX3" fmla="*/ 1853586 w 1853586"/>
                <a:gd name="connsiteY3" fmla="*/ 185359 h 2038878"/>
                <a:gd name="connsiteX4" fmla="*/ 1853586 w 1853586"/>
                <a:gd name="connsiteY4" fmla="*/ 1853519 h 2038878"/>
                <a:gd name="connsiteX5" fmla="*/ 1668227 w 1853586"/>
                <a:gd name="connsiteY5" fmla="*/ 2038878 h 2038878"/>
                <a:gd name="connsiteX6" fmla="*/ 185359 w 1853586"/>
                <a:gd name="connsiteY6" fmla="*/ 2038878 h 2038878"/>
                <a:gd name="connsiteX7" fmla="*/ 0 w 1853586"/>
                <a:gd name="connsiteY7" fmla="*/ 1853519 h 2038878"/>
                <a:gd name="connsiteX8" fmla="*/ 0 w 1853586"/>
                <a:gd name="connsiteY8" fmla="*/ 185359 h 203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586" h="2038878">
                  <a:moveTo>
                    <a:pt x="0" y="185359"/>
                  </a:moveTo>
                  <a:cubicBezTo>
                    <a:pt x="0" y="82988"/>
                    <a:pt x="82988" y="0"/>
                    <a:pt x="185359" y="0"/>
                  </a:cubicBezTo>
                  <a:lnTo>
                    <a:pt x="1668227" y="0"/>
                  </a:lnTo>
                  <a:cubicBezTo>
                    <a:pt x="1770598" y="0"/>
                    <a:pt x="1853586" y="82988"/>
                    <a:pt x="1853586" y="185359"/>
                  </a:cubicBezTo>
                  <a:lnTo>
                    <a:pt x="1853586" y="1853519"/>
                  </a:lnTo>
                  <a:cubicBezTo>
                    <a:pt x="1853586" y="1955890"/>
                    <a:pt x="1770598" y="2038878"/>
                    <a:pt x="1668227" y="2038878"/>
                  </a:cubicBezTo>
                  <a:lnTo>
                    <a:pt x="185359" y="2038878"/>
                  </a:lnTo>
                  <a:cubicBezTo>
                    <a:pt x="82988" y="2038878"/>
                    <a:pt x="0" y="1955890"/>
                    <a:pt x="0" y="1853519"/>
                  </a:cubicBezTo>
                  <a:lnTo>
                    <a:pt x="0" y="185359"/>
                  </a:lnTo>
                  <a:close/>
                </a:path>
              </a:pathLst>
            </a:custGeom>
          </p:spPr>
          <p:style>
            <a:lnRef idx="2">
              <a:schemeClr val="lt1">
                <a:hueOff val="0"/>
                <a:satOff val="0"/>
                <a:lumOff val="0"/>
                <a:alphaOff val="0"/>
              </a:schemeClr>
            </a:lnRef>
            <a:fillRef idx="1">
              <a:schemeClr val="accent4">
                <a:hueOff val="4661865"/>
                <a:satOff val="-206"/>
                <a:lumOff val="-7216"/>
                <a:alphaOff val="0"/>
              </a:schemeClr>
            </a:fillRef>
            <a:effectRef idx="0">
              <a:schemeClr val="accent4">
                <a:hueOff val="4661865"/>
                <a:satOff val="-206"/>
                <a:lumOff val="-7216"/>
                <a:alphaOff val="0"/>
              </a:schemeClr>
            </a:effectRef>
            <a:fontRef idx="minor">
              <a:schemeClr val="lt1"/>
            </a:fontRef>
          </p:style>
          <p:txBody>
            <a:bodyPr spcFirstLastPara="0" vert="horz" wrap="square" lIns="120904" tIns="936455" rIns="120904" bIns="52868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GB" sz="1700" b="0" i="0" u="none" strike="noStrike" kern="1200" cap="all" spc="0" normalizeH="0" baseline="0" noProof="0">
                  <a:ln>
                    <a:noFill/>
                  </a:ln>
                  <a:solidFill>
                    <a:srgbClr val="FFFFFF"/>
                  </a:solidFill>
                  <a:effectLst/>
                  <a:uLnTx/>
                  <a:uFillTx/>
                  <a:latin typeface="Selawik Semibold" panose="020B0702040204020203" pitchFamily="34" charset="0"/>
                  <a:ea typeface="+mn-ea"/>
                  <a:cs typeface="+mn-cs"/>
                </a:rPr>
                <a:t>Production</a:t>
              </a:r>
              <a:endParaRPr kumimoji="0" lang="it-IT" sz="1700" b="0" i="0" u="none" strike="noStrike" kern="1200" cap="all" spc="0" normalizeH="0" baseline="0" noProof="0">
                <a:ln>
                  <a:noFill/>
                </a:ln>
                <a:solidFill>
                  <a:srgbClr val="FFFFFF"/>
                </a:solidFill>
                <a:effectLst/>
                <a:uLnTx/>
                <a:uFillTx/>
                <a:latin typeface="Selawik Semibold" panose="020B0702040204020203" pitchFamily="34" charset="0"/>
                <a:ea typeface="+mn-ea"/>
                <a:cs typeface="+mn-cs"/>
              </a:endParaRPr>
            </a:p>
          </p:txBody>
        </p:sp>
        <p:sp>
          <p:nvSpPr>
            <p:cNvPr id="37" name="Oval 36">
              <a:extLst>
                <a:ext uri="{FF2B5EF4-FFF2-40B4-BE49-F238E27FC236}">
                  <a16:creationId xmlns:a16="http://schemas.microsoft.com/office/drawing/2014/main" id="{1244D20A-083B-9440-4111-CED5F02CC8BE}"/>
                </a:ext>
              </a:extLst>
            </p:cNvPr>
            <p:cNvSpPr/>
            <p:nvPr/>
          </p:nvSpPr>
          <p:spPr>
            <a:xfrm>
              <a:off x="4761448" y="1107828"/>
              <a:ext cx="678946" cy="678946"/>
            </a:xfrm>
            <a:prstGeom prst="ellipse">
              <a:avLst/>
            </a:prstGeom>
            <a:blipFill>
              <a:blip r:embed="rId5" cstate="screen">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4417197"/>
                <a:satOff val="-10796"/>
                <a:lumOff val="-2004"/>
                <a:alphaOff val="0"/>
              </a:schemeClr>
            </a:effectRef>
            <a:fontRef idx="minor">
              <a:schemeClr val="lt1">
                <a:hueOff val="0"/>
                <a:satOff val="0"/>
                <a:lumOff val="0"/>
                <a:alphaOff val="0"/>
              </a:schemeClr>
            </a:fontRef>
          </p:style>
          <p:txBody>
            <a:bodyPr/>
            <a:lstStyle/>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hueOff val="0"/>
                    <a:satOff val="0"/>
                    <a:lumOff val="0"/>
                    <a:alphaOff val="0"/>
                  </a:srgbClr>
                </a:solidFill>
                <a:effectLst/>
                <a:uLnTx/>
                <a:uFillTx/>
                <a:latin typeface="Calibri"/>
                <a:ea typeface="+mn-ea"/>
                <a:cs typeface="+mn-cs"/>
              </a:endParaRPr>
            </a:p>
          </p:txBody>
        </p:sp>
      </p:grpSp>
      <p:grpSp>
        <p:nvGrpSpPr>
          <p:cNvPr id="48" name="Group 47">
            <a:extLst>
              <a:ext uri="{FF2B5EF4-FFF2-40B4-BE49-F238E27FC236}">
                <a16:creationId xmlns:a16="http://schemas.microsoft.com/office/drawing/2014/main" id="{CC63E513-4DFC-FD81-F4E3-ADB89995D241}"/>
              </a:ext>
            </a:extLst>
          </p:cNvPr>
          <p:cNvGrpSpPr/>
          <p:nvPr/>
        </p:nvGrpSpPr>
        <p:grpSpPr>
          <a:xfrm>
            <a:off x="6083321" y="917000"/>
            <a:ext cx="1853586" cy="2038878"/>
            <a:chOff x="6083322" y="985496"/>
            <a:chExt cx="1853586" cy="2038878"/>
          </a:xfrm>
        </p:grpSpPr>
        <p:sp>
          <p:nvSpPr>
            <p:cNvPr id="38" name="Freeform: Shape 37">
              <a:extLst>
                <a:ext uri="{FF2B5EF4-FFF2-40B4-BE49-F238E27FC236}">
                  <a16:creationId xmlns:a16="http://schemas.microsoft.com/office/drawing/2014/main" id="{5761516C-618D-E756-203B-6ED3F172BEB1}"/>
                </a:ext>
              </a:extLst>
            </p:cNvPr>
            <p:cNvSpPr/>
            <p:nvPr/>
          </p:nvSpPr>
          <p:spPr>
            <a:xfrm>
              <a:off x="6083322" y="985496"/>
              <a:ext cx="1853586" cy="2038878"/>
            </a:xfrm>
            <a:custGeom>
              <a:avLst/>
              <a:gdLst>
                <a:gd name="connsiteX0" fmla="*/ 0 w 1853586"/>
                <a:gd name="connsiteY0" fmla="*/ 185359 h 2038878"/>
                <a:gd name="connsiteX1" fmla="*/ 185359 w 1853586"/>
                <a:gd name="connsiteY1" fmla="*/ 0 h 2038878"/>
                <a:gd name="connsiteX2" fmla="*/ 1668227 w 1853586"/>
                <a:gd name="connsiteY2" fmla="*/ 0 h 2038878"/>
                <a:gd name="connsiteX3" fmla="*/ 1853586 w 1853586"/>
                <a:gd name="connsiteY3" fmla="*/ 185359 h 2038878"/>
                <a:gd name="connsiteX4" fmla="*/ 1853586 w 1853586"/>
                <a:gd name="connsiteY4" fmla="*/ 1853519 h 2038878"/>
                <a:gd name="connsiteX5" fmla="*/ 1668227 w 1853586"/>
                <a:gd name="connsiteY5" fmla="*/ 2038878 h 2038878"/>
                <a:gd name="connsiteX6" fmla="*/ 185359 w 1853586"/>
                <a:gd name="connsiteY6" fmla="*/ 2038878 h 2038878"/>
                <a:gd name="connsiteX7" fmla="*/ 0 w 1853586"/>
                <a:gd name="connsiteY7" fmla="*/ 1853519 h 2038878"/>
                <a:gd name="connsiteX8" fmla="*/ 0 w 1853586"/>
                <a:gd name="connsiteY8" fmla="*/ 185359 h 203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586" h="2038878">
                  <a:moveTo>
                    <a:pt x="0" y="185359"/>
                  </a:moveTo>
                  <a:cubicBezTo>
                    <a:pt x="0" y="82988"/>
                    <a:pt x="82988" y="0"/>
                    <a:pt x="185359" y="0"/>
                  </a:cubicBezTo>
                  <a:lnTo>
                    <a:pt x="1668227" y="0"/>
                  </a:lnTo>
                  <a:cubicBezTo>
                    <a:pt x="1770598" y="0"/>
                    <a:pt x="1853586" y="82988"/>
                    <a:pt x="1853586" y="185359"/>
                  </a:cubicBezTo>
                  <a:lnTo>
                    <a:pt x="1853586" y="1853519"/>
                  </a:lnTo>
                  <a:cubicBezTo>
                    <a:pt x="1853586" y="1955890"/>
                    <a:pt x="1770598" y="2038878"/>
                    <a:pt x="1668227" y="2038878"/>
                  </a:cubicBezTo>
                  <a:lnTo>
                    <a:pt x="185359" y="2038878"/>
                  </a:lnTo>
                  <a:cubicBezTo>
                    <a:pt x="82988" y="2038878"/>
                    <a:pt x="0" y="1955890"/>
                    <a:pt x="0" y="1853519"/>
                  </a:cubicBezTo>
                  <a:lnTo>
                    <a:pt x="0" y="185359"/>
                  </a:lnTo>
                  <a:close/>
                </a:path>
              </a:pathLst>
            </a:custGeom>
          </p:spPr>
          <p:style>
            <a:lnRef idx="2">
              <a:schemeClr val="lt1">
                <a:hueOff val="0"/>
                <a:satOff val="0"/>
                <a:lumOff val="0"/>
                <a:alphaOff val="0"/>
              </a:schemeClr>
            </a:lnRef>
            <a:fillRef idx="1">
              <a:schemeClr val="accent4">
                <a:hueOff val="6992798"/>
                <a:satOff val="-310"/>
                <a:lumOff val="-10823"/>
                <a:alphaOff val="0"/>
              </a:schemeClr>
            </a:fillRef>
            <a:effectRef idx="0">
              <a:schemeClr val="accent4">
                <a:hueOff val="6992798"/>
                <a:satOff val="-310"/>
                <a:lumOff val="-10823"/>
                <a:alphaOff val="0"/>
              </a:schemeClr>
            </a:effectRef>
            <a:fontRef idx="minor">
              <a:schemeClr val="lt1"/>
            </a:fontRef>
          </p:style>
          <p:txBody>
            <a:bodyPr spcFirstLastPara="0" vert="horz" wrap="square" lIns="120904" tIns="936455" rIns="120904" bIns="52868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GB" sz="1700" b="0" i="0" u="none" strike="noStrike" kern="1200" cap="all" spc="0" normalizeH="0" baseline="0" noProof="0">
                  <a:ln>
                    <a:noFill/>
                  </a:ln>
                  <a:solidFill>
                    <a:srgbClr val="FFFFFF"/>
                  </a:solidFill>
                  <a:effectLst/>
                  <a:uLnTx/>
                  <a:uFillTx/>
                  <a:latin typeface="Selawik Semibold" panose="020B0702040204020203" pitchFamily="34" charset="0"/>
                  <a:ea typeface="+mn-ea"/>
                  <a:cs typeface="+mn-cs"/>
                </a:rPr>
                <a:t>Utilization</a:t>
              </a:r>
              <a:endParaRPr kumimoji="0" lang="it-IT" sz="1700" b="0" i="0" u="none" strike="noStrike" kern="1200" cap="all" spc="0" normalizeH="0" baseline="0" noProof="0">
                <a:ln>
                  <a:noFill/>
                </a:ln>
                <a:solidFill>
                  <a:srgbClr val="FFFFFF"/>
                </a:solidFill>
                <a:effectLst/>
                <a:uLnTx/>
                <a:uFillTx/>
                <a:latin typeface="Selawik Semibold" panose="020B0702040204020203" pitchFamily="34" charset="0"/>
                <a:ea typeface="+mn-ea"/>
                <a:cs typeface="+mn-cs"/>
              </a:endParaRPr>
            </a:p>
          </p:txBody>
        </p:sp>
        <p:sp>
          <p:nvSpPr>
            <p:cNvPr id="39" name="Oval 38">
              <a:extLst>
                <a:ext uri="{FF2B5EF4-FFF2-40B4-BE49-F238E27FC236}">
                  <a16:creationId xmlns:a16="http://schemas.microsoft.com/office/drawing/2014/main" id="{0A23F0C2-F579-0D92-6DC2-FED675702341}"/>
                </a:ext>
              </a:extLst>
            </p:cNvPr>
            <p:cNvSpPr/>
            <p:nvPr/>
          </p:nvSpPr>
          <p:spPr>
            <a:xfrm>
              <a:off x="6670643" y="1107828"/>
              <a:ext cx="678946" cy="678946"/>
            </a:xfrm>
            <a:prstGeom prst="ellipse">
              <a:avLst/>
            </a:prstGeom>
            <a:blipFill>
              <a:blip r:embed="rId6" cstate="screen">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6625796"/>
                <a:satOff val="-16195"/>
                <a:lumOff val="-3006"/>
                <a:alphaOff val="0"/>
              </a:schemeClr>
            </a:effectRef>
            <a:fontRef idx="minor">
              <a:schemeClr val="lt1">
                <a:hueOff val="0"/>
                <a:satOff val="0"/>
                <a:lumOff val="0"/>
                <a:alphaOff val="0"/>
              </a:schemeClr>
            </a:fontRef>
          </p:style>
          <p:txBody>
            <a:bodyPr/>
            <a:lstStyle/>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hueOff val="0"/>
                    <a:satOff val="0"/>
                    <a:lumOff val="0"/>
                    <a:alphaOff val="0"/>
                  </a:srgbClr>
                </a:solidFill>
                <a:effectLst/>
                <a:uLnTx/>
                <a:uFillTx/>
                <a:latin typeface="Calibri"/>
                <a:ea typeface="+mn-ea"/>
                <a:cs typeface="+mn-cs"/>
              </a:endParaRPr>
            </a:p>
          </p:txBody>
        </p:sp>
      </p:grpSp>
      <p:grpSp>
        <p:nvGrpSpPr>
          <p:cNvPr id="49" name="Group 48">
            <a:extLst>
              <a:ext uri="{FF2B5EF4-FFF2-40B4-BE49-F238E27FC236}">
                <a16:creationId xmlns:a16="http://schemas.microsoft.com/office/drawing/2014/main" id="{74F1BA19-28AA-367C-479A-EA9AAE0E1EFE}"/>
              </a:ext>
            </a:extLst>
          </p:cNvPr>
          <p:cNvGrpSpPr/>
          <p:nvPr/>
        </p:nvGrpSpPr>
        <p:grpSpPr>
          <a:xfrm>
            <a:off x="7992515" y="917000"/>
            <a:ext cx="1853586" cy="2038878"/>
            <a:chOff x="7992517" y="985496"/>
            <a:chExt cx="1853586" cy="2038878"/>
          </a:xfrm>
        </p:grpSpPr>
        <p:sp>
          <p:nvSpPr>
            <p:cNvPr id="40" name="Freeform: Shape 39">
              <a:extLst>
                <a:ext uri="{FF2B5EF4-FFF2-40B4-BE49-F238E27FC236}">
                  <a16:creationId xmlns:a16="http://schemas.microsoft.com/office/drawing/2014/main" id="{4E5561AE-2F6D-E1BE-E4EB-79CC772FA59B}"/>
                </a:ext>
              </a:extLst>
            </p:cNvPr>
            <p:cNvSpPr/>
            <p:nvPr/>
          </p:nvSpPr>
          <p:spPr>
            <a:xfrm>
              <a:off x="7992517" y="985496"/>
              <a:ext cx="1853586" cy="2038878"/>
            </a:xfrm>
            <a:custGeom>
              <a:avLst/>
              <a:gdLst>
                <a:gd name="connsiteX0" fmla="*/ 0 w 1853586"/>
                <a:gd name="connsiteY0" fmla="*/ 185359 h 2038878"/>
                <a:gd name="connsiteX1" fmla="*/ 185359 w 1853586"/>
                <a:gd name="connsiteY1" fmla="*/ 0 h 2038878"/>
                <a:gd name="connsiteX2" fmla="*/ 1668227 w 1853586"/>
                <a:gd name="connsiteY2" fmla="*/ 0 h 2038878"/>
                <a:gd name="connsiteX3" fmla="*/ 1853586 w 1853586"/>
                <a:gd name="connsiteY3" fmla="*/ 185359 h 2038878"/>
                <a:gd name="connsiteX4" fmla="*/ 1853586 w 1853586"/>
                <a:gd name="connsiteY4" fmla="*/ 1853519 h 2038878"/>
                <a:gd name="connsiteX5" fmla="*/ 1668227 w 1853586"/>
                <a:gd name="connsiteY5" fmla="*/ 2038878 h 2038878"/>
                <a:gd name="connsiteX6" fmla="*/ 185359 w 1853586"/>
                <a:gd name="connsiteY6" fmla="*/ 2038878 h 2038878"/>
                <a:gd name="connsiteX7" fmla="*/ 0 w 1853586"/>
                <a:gd name="connsiteY7" fmla="*/ 1853519 h 2038878"/>
                <a:gd name="connsiteX8" fmla="*/ 0 w 1853586"/>
                <a:gd name="connsiteY8" fmla="*/ 185359 h 203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586" h="2038878">
                  <a:moveTo>
                    <a:pt x="0" y="185359"/>
                  </a:moveTo>
                  <a:cubicBezTo>
                    <a:pt x="0" y="82988"/>
                    <a:pt x="82988" y="0"/>
                    <a:pt x="185359" y="0"/>
                  </a:cubicBezTo>
                  <a:lnTo>
                    <a:pt x="1668227" y="0"/>
                  </a:lnTo>
                  <a:cubicBezTo>
                    <a:pt x="1770598" y="0"/>
                    <a:pt x="1853586" y="82988"/>
                    <a:pt x="1853586" y="185359"/>
                  </a:cubicBezTo>
                  <a:lnTo>
                    <a:pt x="1853586" y="1853519"/>
                  </a:lnTo>
                  <a:cubicBezTo>
                    <a:pt x="1853586" y="1955890"/>
                    <a:pt x="1770598" y="2038878"/>
                    <a:pt x="1668227" y="2038878"/>
                  </a:cubicBezTo>
                  <a:lnTo>
                    <a:pt x="185359" y="2038878"/>
                  </a:lnTo>
                  <a:cubicBezTo>
                    <a:pt x="82988" y="2038878"/>
                    <a:pt x="0" y="1955890"/>
                    <a:pt x="0" y="1853519"/>
                  </a:cubicBezTo>
                  <a:lnTo>
                    <a:pt x="0" y="185359"/>
                  </a:lnTo>
                  <a:close/>
                </a:path>
              </a:pathLst>
            </a:custGeom>
          </p:spPr>
          <p:style>
            <a:lnRef idx="2">
              <a:schemeClr val="lt1">
                <a:hueOff val="0"/>
                <a:satOff val="0"/>
                <a:lumOff val="0"/>
                <a:alphaOff val="0"/>
              </a:schemeClr>
            </a:lnRef>
            <a:fillRef idx="1">
              <a:schemeClr val="accent4">
                <a:hueOff val="9323730"/>
                <a:satOff val="-413"/>
                <a:lumOff val="-14431"/>
                <a:alphaOff val="0"/>
              </a:schemeClr>
            </a:fillRef>
            <a:effectRef idx="0">
              <a:schemeClr val="accent4">
                <a:hueOff val="9323730"/>
                <a:satOff val="-413"/>
                <a:lumOff val="-14431"/>
                <a:alphaOff val="0"/>
              </a:schemeClr>
            </a:effectRef>
            <a:fontRef idx="minor">
              <a:schemeClr val="lt1"/>
            </a:fontRef>
          </p:style>
          <p:txBody>
            <a:bodyPr spcFirstLastPara="0" vert="horz" wrap="square" lIns="120904" tIns="936455" rIns="120904" bIns="52868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GB" sz="1700" b="0" i="0" u="none" strike="noStrike" kern="1200" cap="all" spc="0" normalizeH="0" baseline="0" noProof="0">
                  <a:ln>
                    <a:noFill/>
                  </a:ln>
                  <a:solidFill>
                    <a:srgbClr val="FFFFFF"/>
                  </a:solidFill>
                  <a:effectLst/>
                  <a:uLnTx/>
                  <a:uFillTx/>
                  <a:latin typeface="Selawik Semibold" panose="020B0702040204020203" pitchFamily="34" charset="0"/>
                  <a:ea typeface="+mn-ea"/>
                  <a:cs typeface="+mn-cs"/>
                </a:rPr>
                <a:t>Support</a:t>
              </a:r>
              <a:endParaRPr kumimoji="0" lang="it-IT" sz="1700" b="0" i="0" u="none" strike="noStrike" kern="1200" cap="all" spc="0" normalizeH="0" baseline="0" noProof="0">
                <a:ln>
                  <a:noFill/>
                </a:ln>
                <a:solidFill>
                  <a:srgbClr val="FFFFFF"/>
                </a:solidFill>
                <a:effectLst/>
                <a:uLnTx/>
                <a:uFillTx/>
                <a:latin typeface="Selawik Semibold" panose="020B0702040204020203" pitchFamily="34" charset="0"/>
                <a:ea typeface="+mn-ea"/>
                <a:cs typeface="+mn-cs"/>
              </a:endParaRPr>
            </a:p>
          </p:txBody>
        </p:sp>
        <p:sp>
          <p:nvSpPr>
            <p:cNvPr id="41" name="Oval 40">
              <a:extLst>
                <a:ext uri="{FF2B5EF4-FFF2-40B4-BE49-F238E27FC236}">
                  <a16:creationId xmlns:a16="http://schemas.microsoft.com/office/drawing/2014/main" id="{BBD60A33-B78B-D7CD-3DBF-15A522C5DDB1}"/>
                </a:ext>
              </a:extLst>
            </p:cNvPr>
            <p:cNvSpPr/>
            <p:nvPr/>
          </p:nvSpPr>
          <p:spPr>
            <a:xfrm>
              <a:off x="8579837" y="1107828"/>
              <a:ext cx="678946" cy="678946"/>
            </a:xfrm>
            <a:prstGeom prst="ellipse">
              <a:avLst/>
            </a:prstGeom>
            <a:blipFill>
              <a:blip r:embed="rId7" cstate="screen">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8834395"/>
                <a:satOff val="-21593"/>
                <a:lumOff val="-4008"/>
                <a:alphaOff val="0"/>
              </a:schemeClr>
            </a:effectRef>
            <a:fontRef idx="minor">
              <a:schemeClr val="lt1">
                <a:hueOff val="0"/>
                <a:satOff val="0"/>
                <a:lumOff val="0"/>
                <a:alphaOff val="0"/>
              </a:schemeClr>
            </a:fontRef>
          </p:style>
          <p:txBody>
            <a:bodyPr/>
            <a:lstStyle/>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hueOff val="0"/>
                    <a:satOff val="0"/>
                    <a:lumOff val="0"/>
                    <a:alphaOff val="0"/>
                  </a:srgbClr>
                </a:solidFill>
                <a:effectLst/>
                <a:uLnTx/>
                <a:uFillTx/>
                <a:latin typeface="Calibri"/>
                <a:ea typeface="+mn-ea"/>
                <a:cs typeface="+mn-cs"/>
              </a:endParaRPr>
            </a:p>
          </p:txBody>
        </p:sp>
      </p:grpSp>
      <p:grpSp>
        <p:nvGrpSpPr>
          <p:cNvPr id="50" name="Group 49">
            <a:extLst>
              <a:ext uri="{FF2B5EF4-FFF2-40B4-BE49-F238E27FC236}">
                <a16:creationId xmlns:a16="http://schemas.microsoft.com/office/drawing/2014/main" id="{17EF8A05-6C31-4737-1A3A-4968F849532B}"/>
              </a:ext>
            </a:extLst>
          </p:cNvPr>
          <p:cNvGrpSpPr/>
          <p:nvPr/>
        </p:nvGrpSpPr>
        <p:grpSpPr>
          <a:xfrm>
            <a:off x="9901711" y="917000"/>
            <a:ext cx="1853586" cy="2038878"/>
            <a:chOff x="9901711" y="985496"/>
            <a:chExt cx="1853586" cy="2038878"/>
          </a:xfrm>
        </p:grpSpPr>
        <p:sp>
          <p:nvSpPr>
            <p:cNvPr id="42" name="Freeform: Shape 41">
              <a:extLst>
                <a:ext uri="{FF2B5EF4-FFF2-40B4-BE49-F238E27FC236}">
                  <a16:creationId xmlns:a16="http://schemas.microsoft.com/office/drawing/2014/main" id="{190FBD91-CE25-0EAF-3456-662588528E78}"/>
                </a:ext>
              </a:extLst>
            </p:cNvPr>
            <p:cNvSpPr/>
            <p:nvPr/>
          </p:nvSpPr>
          <p:spPr>
            <a:xfrm>
              <a:off x="9901711" y="985496"/>
              <a:ext cx="1853586" cy="2038878"/>
            </a:xfrm>
            <a:custGeom>
              <a:avLst/>
              <a:gdLst>
                <a:gd name="connsiteX0" fmla="*/ 0 w 1853586"/>
                <a:gd name="connsiteY0" fmla="*/ 185359 h 2038878"/>
                <a:gd name="connsiteX1" fmla="*/ 185359 w 1853586"/>
                <a:gd name="connsiteY1" fmla="*/ 0 h 2038878"/>
                <a:gd name="connsiteX2" fmla="*/ 1668227 w 1853586"/>
                <a:gd name="connsiteY2" fmla="*/ 0 h 2038878"/>
                <a:gd name="connsiteX3" fmla="*/ 1853586 w 1853586"/>
                <a:gd name="connsiteY3" fmla="*/ 185359 h 2038878"/>
                <a:gd name="connsiteX4" fmla="*/ 1853586 w 1853586"/>
                <a:gd name="connsiteY4" fmla="*/ 1853519 h 2038878"/>
                <a:gd name="connsiteX5" fmla="*/ 1668227 w 1853586"/>
                <a:gd name="connsiteY5" fmla="*/ 2038878 h 2038878"/>
                <a:gd name="connsiteX6" fmla="*/ 185359 w 1853586"/>
                <a:gd name="connsiteY6" fmla="*/ 2038878 h 2038878"/>
                <a:gd name="connsiteX7" fmla="*/ 0 w 1853586"/>
                <a:gd name="connsiteY7" fmla="*/ 1853519 h 2038878"/>
                <a:gd name="connsiteX8" fmla="*/ 0 w 1853586"/>
                <a:gd name="connsiteY8" fmla="*/ 185359 h 203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586" h="2038878">
                  <a:moveTo>
                    <a:pt x="0" y="185359"/>
                  </a:moveTo>
                  <a:cubicBezTo>
                    <a:pt x="0" y="82988"/>
                    <a:pt x="82988" y="0"/>
                    <a:pt x="185359" y="0"/>
                  </a:cubicBezTo>
                  <a:lnTo>
                    <a:pt x="1668227" y="0"/>
                  </a:lnTo>
                  <a:cubicBezTo>
                    <a:pt x="1770598" y="0"/>
                    <a:pt x="1853586" y="82988"/>
                    <a:pt x="1853586" y="185359"/>
                  </a:cubicBezTo>
                  <a:lnTo>
                    <a:pt x="1853586" y="1853519"/>
                  </a:lnTo>
                  <a:cubicBezTo>
                    <a:pt x="1853586" y="1955890"/>
                    <a:pt x="1770598" y="2038878"/>
                    <a:pt x="1668227" y="2038878"/>
                  </a:cubicBezTo>
                  <a:lnTo>
                    <a:pt x="185359" y="2038878"/>
                  </a:lnTo>
                  <a:cubicBezTo>
                    <a:pt x="82988" y="2038878"/>
                    <a:pt x="0" y="1955890"/>
                    <a:pt x="0" y="1853519"/>
                  </a:cubicBezTo>
                  <a:lnTo>
                    <a:pt x="0" y="185359"/>
                  </a:lnTo>
                  <a:close/>
                </a:path>
              </a:pathLst>
            </a:custGeom>
          </p:spPr>
          <p:style>
            <a:lnRef idx="2">
              <a:schemeClr val="lt1">
                <a:hueOff val="0"/>
                <a:satOff val="0"/>
                <a:lumOff val="0"/>
                <a:alphaOff val="0"/>
              </a:schemeClr>
            </a:lnRef>
            <a:fillRef idx="1">
              <a:schemeClr val="accent4">
                <a:hueOff val="11654663"/>
                <a:satOff val="-516"/>
                <a:lumOff val="-18039"/>
                <a:alphaOff val="0"/>
              </a:schemeClr>
            </a:fillRef>
            <a:effectRef idx="0">
              <a:schemeClr val="accent4">
                <a:hueOff val="11654663"/>
                <a:satOff val="-516"/>
                <a:lumOff val="-18039"/>
                <a:alphaOff val="0"/>
              </a:schemeClr>
            </a:effectRef>
            <a:fontRef idx="minor">
              <a:schemeClr val="lt1"/>
            </a:fontRef>
          </p:style>
          <p:txBody>
            <a:bodyPr spcFirstLastPara="0" vert="horz" wrap="square" lIns="120904" tIns="936455" rIns="120904" bIns="52868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GB" sz="1700" b="0" i="0" u="none" strike="noStrike" kern="1200" cap="all" spc="0" normalizeH="0" baseline="0" noProof="0">
                  <a:ln>
                    <a:noFill/>
                  </a:ln>
                  <a:solidFill>
                    <a:srgbClr val="FFFFFF"/>
                  </a:solidFill>
                  <a:effectLst/>
                  <a:uLnTx/>
                  <a:uFillTx/>
                  <a:latin typeface="Selawik Semibold" panose="020B0702040204020203" pitchFamily="34" charset="0"/>
                  <a:ea typeface="+mn-ea"/>
                  <a:cs typeface="+mn-cs"/>
                </a:rPr>
                <a:t>Retirement</a:t>
              </a:r>
              <a:endParaRPr kumimoji="0" lang="it-IT" sz="1700" b="0" i="0" u="none" strike="noStrike" kern="1200" cap="all" spc="0" normalizeH="0" baseline="0" noProof="0">
                <a:ln>
                  <a:noFill/>
                </a:ln>
                <a:solidFill>
                  <a:srgbClr val="FFFFFF"/>
                </a:solidFill>
                <a:effectLst/>
                <a:uLnTx/>
                <a:uFillTx/>
                <a:latin typeface="Selawik Semibold" panose="020B0702040204020203" pitchFamily="34" charset="0"/>
                <a:ea typeface="+mn-ea"/>
                <a:cs typeface="+mn-cs"/>
              </a:endParaRPr>
            </a:p>
          </p:txBody>
        </p:sp>
        <p:sp>
          <p:nvSpPr>
            <p:cNvPr id="43" name="Oval 42">
              <a:extLst>
                <a:ext uri="{FF2B5EF4-FFF2-40B4-BE49-F238E27FC236}">
                  <a16:creationId xmlns:a16="http://schemas.microsoft.com/office/drawing/2014/main" id="{020A1434-E96B-2960-B4C3-0F51F5802F22}"/>
                </a:ext>
              </a:extLst>
            </p:cNvPr>
            <p:cNvSpPr/>
            <p:nvPr/>
          </p:nvSpPr>
          <p:spPr>
            <a:xfrm>
              <a:off x="10489032" y="1107828"/>
              <a:ext cx="678946" cy="678946"/>
            </a:xfrm>
            <a:prstGeom prst="ellipse">
              <a:avLst/>
            </a:prstGeom>
            <a:blipFill>
              <a:blip r:embed="rId8" cstate="screen">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11042994"/>
                <a:satOff val="-26991"/>
                <a:lumOff val="-5010"/>
                <a:alphaOff val="0"/>
              </a:schemeClr>
            </a:effectRef>
            <a:fontRef idx="minor">
              <a:schemeClr val="lt1">
                <a:hueOff val="0"/>
                <a:satOff val="0"/>
                <a:lumOff val="0"/>
                <a:alphaOff val="0"/>
              </a:schemeClr>
            </a:fontRef>
          </p:style>
          <p:txBody>
            <a:bodyPr/>
            <a:lstStyle/>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hueOff val="0"/>
                    <a:satOff val="0"/>
                    <a:lumOff val="0"/>
                    <a:alphaOff val="0"/>
                  </a:srgbClr>
                </a:solidFill>
                <a:effectLst/>
                <a:uLnTx/>
                <a:uFillTx/>
                <a:latin typeface="Calibri"/>
                <a:ea typeface="+mn-ea"/>
                <a:cs typeface="+mn-cs"/>
              </a:endParaRPr>
            </a:p>
          </p:txBody>
        </p:sp>
      </p:grpSp>
      <p:sp>
        <p:nvSpPr>
          <p:cNvPr id="44" name="Arrow: Left-Right 43">
            <a:extLst>
              <a:ext uri="{FF2B5EF4-FFF2-40B4-BE49-F238E27FC236}">
                <a16:creationId xmlns:a16="http://schemas.microsoft.com/office/drawing/2014/main" id="{D9A80E31-C7DD-927A-C4B3-AE461412CEA4}"/>
              </a:ext>
            </a:extLst>
          </p:cNvPr>
          <p:cNvSpPr/>
          <p:nvPr/>
        </p:nvSpPr>
        <p:spPr>
          <a:xfrm>
            <a:off x="811593" y="2548102"/>
            <a:ext cx="10487850" cy="305831"/>
          </a:xfrm>
          <a:prstGeom prst="leftRightArrow">
            <a:avLst/>
          </a:prstGeom>
        </p:spPr>
        <p:style>
          <a:lnRef idx="2">
            <a:schemeClr val="lt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A0B0F">
                  <a:hueOff val="0"/>
                  <a:satOff val="0"/>
                  <a:lumOff val="0"/>
                  <a:alphaOff val="0"/>
                </a:srgbClr>
              </a:solidFill>
              <a:effectLst/>
              <a:uLnTx/>
              <a:uFillTx/>
              <a:latin typeface="Calibri"/>
              <a:ea typeface="+mn-ea"/>
              <a:cs typeface="+mn-cs"/>
            </a:endParaRPr>
          </a:p>
        </p:txBody>
      </p:sp>
      <p:sp>
        <p:nvSpPr>
          <p:cNvPr id="4" name="Rectangle: Rounded Corners 3">
            <a:extLst>
              <a:ext uri="{FF2B5EF4-FFF2-40B4-BE49-F238E27FC236}">
                <a16:creationId xmlns:a16="http://schemas.microsoft.com/office/drawing/2014/main" id="{01823BFA-1399-AB4D-7513-69C0C80E5847}"/>
              </a:ext>
            </a:extLst>
          </p:cNvPr>
          <p:cNvSpPr/>
          <p:nvPr/>
        </p:nvSpPr>
        <p:spPr>
          <a:xfrm>
            <a:off x="368604" y="3026892"/>
            <a:ext cx="2827178" cy="787652"/>
          </a:xfrm>
          <a:prstGeom prst="roundRect">
            <a:avLst/>
          </a:prstGeom>
          <a:gradFill flip="none" rotWithShape="1">
            <a:gsLst>
              <a:gs pos="26000">
                <a:srgbClr val="A0208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Use Cases</a:t>
            </a:r>
          </a:p>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 source code examples)</a:t>
            </a:r>
          </a:p>
        </p:txBody>
      </p:sp>
      <p:sp>
        <p:nvSpPr>
          <p:cNvPr id="23" name="Rectangle: Rounded Corners 22">
            <a:extLst>
              <a:ext uri="{FF2B5EF4-FFF2-40B4-BE49-F238E27FC236}">
                <a16:creationId xmlns:a16="http://schemas.microsoft.com/office/drawing/2014/main" id="{7D36CAD5-DC16-948B-16DA-28E5E142E531}"/>
              </a:ext>
            </a:extLst>
          </p:cNvPr>
          <p:cNvSpPr/>
          <p:nvPr/>
        </p:nvSpPr>
        <p:spPr>
          <a:xfrm>
            <a:off x="2278803" y="3828997"/>
            <a:ext cx="1822336" cy="787652"/>
          </a:xfrm>
          <a:prstGeom prst="roundRect">
            <a:avLst/>
          </a:prstGeom>
          <a:solidFill>
            <a:schemeClr val="tx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Root CA / Root Key(s) generation</a:t>
            </a:r>
          </a:p>
        </p:txBody>
      </p:sp>
      <p:sp>
        <p:nvSpPr>
          <p:cNvPr id="24" name="Rectangle: Rounded Corners 23">
            <a:extLst>
              <a:ext uri="{FF2B5EF4-FFF2-40B4-BE49-F238E27FC236}">
                <a16:creationId xmlns:a16="http://schemas.microsoft.com/office/drawing/2014/main" id="{D2EF5425-FBED-C0D5-1CDD-DD54E80F557C}"/>
              </a:ext>
            </a:extLst>
          </p:cNvPr>
          <p:cNvSpPr/>
          <p:nvPr/>
        </p:nvSpPr>
        <p:spPr>
          <a:xfrm>
            <a:off x="3297382" y="4685860"/>
            <a:ext cx="2716627" cy="641525"/>
          </a:xfrm>
          <a:prstGeom prst="roundRect">
            <a:avLst/>
          </a:prstGeom>
          <a:gradFill flip="none" rotWithShape="1">
            <a:gsLst>
              <a:gs pos="26000">
                <a:srgbClr val="A0208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Factory Provisioning</a:t>
            </a:r>
          </a:p>
        </p:txBody>
      </p:sp>
      <p:sp>
        <p:nvSpPr>
          <p:cNvPr id="25" name="Rectangle: Rounded Corners 24">
            <a:extLst>
              <a:ext uri="{FF2B5EF4-FFF2-40B4-BE49-F238E27FC236}">
                <a16:creationId xmlns:a16="http://schemas.microsoft.com/office/drawing/2014/main" id="{B6815CED-C966-CC73-3F5D-8F0EBDCDE682}"/>
              </a:ext>
            </a:extLst>
          </p:cNvPr>
          <p:cNvSpPr/>
          <p:nvPr/>
        </p:nvSpPr>
        <p:spPr>
          <a:xfrm>
            <a:off x="6103294" y="4846972"/>
            <a:ext cx="1822336" cy="787652"/>
          </a:xfrm>
          <a:prstGeom prst="roundRect">
            <a:avLst/>
          </a:prstGeom>
          <a:solidFill>
            <a:schemeClr val="tx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Key(s) / Certificate rotation</a:t>
            </a:r>
          </a:p>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Data Provisioning</a:t>
            </a:r>
          </a:p>
        </p:txBody>
      </p:sp>
      <p:sp>
        <p:nvSpPr>
          <p:cNvPr id="26" name="Rectangle: Rounded Corners 25">
            <a:extLst>
              <a:ext uri="{FF2B5EF4-FFF2-40B4-BE49-F238E27FC236}">
                <a16:creationId xmlns:a16="http://schemas.microsoft.com/office/drawing/2014/main" id="{6F0F63CC-FF63-38AD-4BE8-185660DFE57E}"/>
              </a:ext>
            </a:extLst>
          </p:cNvPr>
          <p:cNvSpPr/>
          <p:nvPr/>
        </p:nvSpPr>
        <p:spPr>
          <a:xfrm>
            <a:off x="8048283" y="5203136"/>
            <a:ext cx="1822336" cy="787652"/>
          </a:xfrm>
          <a:prstGeom prst="roundRect">
            <a:avLst/>
          </a:prstGeom>
          <a:solidFill>
            <a:schemeClr val="tx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Code Signing</a:t>
            </a:r>
          </a:p>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FW update</a:t>
            </a:r>
          </a:p>
        </p:txBody>
      </p:sp>
      <p:sp>
        <p:nvSpPr>
          <p:cNvPr id="27" name="Rectangle: Rounded Corners 26">
            <a:extLst>
              <a:ext uri="{FF2B5EF4-FFF2-40B4-BE49-F238E27FC236}">
                <a16:creationId xmlns:a16="http://schemas.microsoft.com/office/drawing/2014/main" id="{AE947D86-4FE7-BAD4-7651-82C55D91A1E0}"/>
              </a:ext>
            </a:extLst>
          </p:cNvPr>
          <p:cNvSpPr/>
          <p:nvPr/>
        </p:nvSpPr>
        <p:spPr>
          <a:xfrm>
            <a:off x="9933102" y="5618089"/>
            <a:ext cx="1822336" cy="787652"/>
          </a:xfrm>
          <a:prstGeom prst="roundRect">
            <a:avLst/>
          </a:prstGeom>
          <a:solidFill>
            <a:schemeClr val="tx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Key(s) / Certificate revocation</a:t>
            </a:r>
          </a:p>
        </p:txBody>
      </p:sp>
      <p:sp>
        <p:nvSpPr>
          <p:cNvPr id="28" name="Rectangle: Rounded Corners 27">
            <a:extLst>
              <a:ext uri="{FF2B5EF4-FFF2-40B4-BE49-F238E27FC236}">
                <a16:creationId xmlns:a16="http://schemas.microsoft.com/office/drawing/2014/main" id="{CA61A206-F9AF-AED9-62DB-3FCC67A9CAAB}"/>
              </a:ext>
            </a:extLst>
          </p:cNvPr>
          <p:cNvSpPr/>
          <p:nvPr/>
        </p:nvSpPr>
        <p:spPr>
          <a:xfrm>
            <a:off x="6094410" y="3828997"/>
            <a:ext cx="5661027" cy="787652"/>
          </a:xfrm>
          <a:prstGeom prst="roundRect">
            <a:avLst/>
          </a:prstGeom>
          <a:solidFill>
            <a:schemeClr val="tx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Root CA / Root  Key(s) secure hosting</a:t>
            </a:r>
          </a:p>
        </p:txBody>
      </p:sp>
      <p:pic>
        <p:nvPicPr>
          <p:cNvPr id="51" name="Picture 50">
            <a:extLst>
              <a:ext uri="{FF2B5EF4-FFF2-40B4-BE49-F238E27FC236}">
                <a16:creationId xmlns:a16="http://schemas.microsoft.com/office/drawing/2014/main" id="{3416B6EA-C452-3364-B40C-972088AC648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525591" y="52830"/>
            <a:ext cx="773852" cy="758805"/>
          </a:xfrm>
          <a:prstGeom prst="rect">
            <a:avLst/>
          </a:prstGeom>
        </p:spPr>
      </p:pic>
      <p:pic>
        <p:nvPicPr>
          <p:cNvPr id="52" name="Picture 51">
            <a:extLst>
              <a:ext uri="{FF2B5EF4-FFF2-40B4-BE49-F238E27FC236}">
                <a16:creationId xmlns:a16="http://schemas.microsoft.com/office/drawing/2014/main" id="{14C8F7C5-A6AE-E2D1-6755-E7065B90874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368371" y="57223"/>
            <a:ext cx="773851" cy="758804"/>
          </a:xfrm>
          <a:prstGeom prst="rect">
            <a:avLst/>
          </a:prstGeom>
        </p:spPr>
      </p:pic>
      <p:sp>
        <p:nvSpPr>
          <p:cNvPr id="53" name="Rectangle: Rounded Corners 52">
            <a:extLst>
              <a:ext uri="{FF2B5EF4-FFF2-40B4-BE49-F238E27FC236}">
                <a16:creationId xmlns:a16="http://schemas.microsoft.com/office/drawing/2014/main" id="{729AF61B-B870-CE1A-69FB-EABEED91DEE1}"/>
              </a:ext>
            </a:extLst>
          </p:cNvPr>
          <p:cNvSpPr/>
          <p:nvPr/>
        </p:nvSpPr>
        <p:spPr>
          <a:xfrm>
            <a:off x="114604" y="5447964"/>
            <a:ext cx="596596" cy="315527"/>
          </a:xfrm>
          <a:prstGeom prst="roundRect">
            <a:avLst/>
          </a:prstGeom>
          <a:gradFill flip="none" rotWithShape="1">
            <a:gsLst>
              <a:gs pos="26000">
                <a:srgbClr val="A0208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0944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pic>
        <p:nvPicPr>
          <p:cNvPr id="54" name="Picture 53">
            <a:extLst>
              <a:ext uri="{FF2B5EF4-FFF2-40B4-BE49-F238E27FC236}">
                <a16:creationId xmlns:a16="http://schemas.microsoft.com/office/drawing/2014/main" id="{B255FDA7-5962-B61D-4270-AD289DDCCC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43059" y="5433111"/>
            <a:ext cx="331784" cy="325333"/>
          </a:xfrm>
          <a:prstGeom prst="rect">
            <a:avLst/>
          </a:prstGeom>
        </p:spPr>
      </p:pic>
      <p:pic>
        <p:nvPicPr>
          <p:cNvPr id="55" name="Picture 54">
            <a:extLst>
              <a:ext uri="{FF2B5EF4-FFF2-40B4-BE49-F238E27FC236}">
                <a16:creationId xmlns:a16="http://schemas.microsoft.com/office/drawing/2014/main" id="{297E42A5-EA01-32A7-880D-7F7D577E368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56190" y="5434295"/>
            <a:ext cx="331784" cy="325333"/>
          </a:xfrm>
          <a:prstGeom prst="rect">
            <a:avLst/>
          </a:prstGeom>
        </p:spPr>
      </p:pic>
      <p:sp>
        <p:nvSpPr>
          <p:cNvPr id="56" name="Rectangle: Rounded Corners 55">
            <a:extLst>
              <a:ext uri="{FF2B5EF4-FFF2-40B4-BE49-F238E27FC236}">
                <a16:creationId xmlns:a16="http://schemas.microsoft.com/office/drawing/2014/main" id="{50418E79-7452-1375-196A-0C8E02C84C5D}"/>
              </a:ext>
            </a:extLst>
          </p:cNvPr>
          <p:cNvSpPr/>
          <p:nvPr/>
        </p:nvSpPr>
        <p:spPr>
          <a:xfrm>
            <a:off x="114604" y="5818668"/>
            <a:ext cx="828455" cy="325333"/>
          </a:xfrm>
          <a:prstGeom prst="roundRect">
            <a:avLst/>
          </a:prstGeom>
          <a:solidFill>
            <a:schemeClr val="tx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094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mn-ea"/>
                <a:cs typeface="+mn-cs"/>
              </a:rPr>
              <a:t>Customer</a:t>
            </a:r>
          </a:p>
        </p:txBody>
      </p:sp>
      <p:sp>
        <p:nvSpPr>
          <p:cNvPr id="2" name="Slide Number Placeholder 1">
            <a:extLst>
              <a:ext uri="{FF2B5EF4-FFF2-40B4-BE49-F238E27FC236}">
                <a16:creationId xmlns:a16="http://schemas.microsoft.com/office/drawing/2014/main" id="{515B3328-1C56-6687-486A-57E7717CDD51}"/>
              </a:ext>
            </a:extLst>
          </p:cNvPr>
          <p:cNvSpPr>
            <a:spLocks noGrp="1"/>
          </p:cNvSpPr>
          <p:nvPr>
            <p:ph type="sldNum" sz="quarter" idx="4"/>
          </p:nvPr>
        </p:nvSpPr>
        <p:spPr/>
        <p:txBody>
          <a:bodyPr/>
          <a:lstStyle/>
          <a:p>
            <a:pPr marL="0" marR="0" lvl="0" indent="0" algn="r" defTabSz="609443" rtl="0" eaLnBrk="1" fontAlgn="auto" latinLnBrk="0" hangingPunct="1">
              <a:lnSpc>
                <a:spcPct val="100000"/>
              </a:lnSpc>
              <a:spcBef>
                <a:spcPts val="0"/>
              </a:spcBef>
              <a:spcAft>
                <a:spcPts val="0"/>
              </a:spcAft>
              <a:buClrTx/>
              <a:buSzTx/>
              <a:buFontTx/>
              <a:buNone/>
              <a:tabLst/>
              <a:defRPr/>
            </a:pPr>
            <a:fld id="{4081AA82-C1C2-924B-B843-6C0FB13ED72E}" type="slidenum">
              <a:rPr kumimoji="0" lang="en-US" sz="1200" b="0" i="0" u="none" strike="noStrike" kern="1200" cap="none" spc="0" normalizeH="0" baseline="0" noProof="0" smtClean="0">
                <a:ln>
                  <a:noFill/>
                </a:ln>
                <a:solidFill>
                  <a:srgbClr val="0A0B0F">
                    <a:tint val="75000"/>
                  </a:srgbClr>
                </a:solidFill>
                <a:effectLst/>
                <a:uLnTx/>
                <a:uFillTx/>
                <a:latin typeface="Calibri"/>
                <a:ea typeface="+mn-ea"/>
                <a:cs typeface="+mn-cs"/>
              </a:rPr>
              <a:pPr marL="0" marR="0" lvl="0" indent="0" algn="r" defTabSz="609443"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srgbClr val="0A0B0F">
                  <a:tint val="75000"/>
                </a:srgbClr>
              </a:solidFill>
              <a:effectLst/>
              <a:uLnTx/>
              <a:uFillTx/>
              <a:latin typeface="Calibri"/>
              <a:ea typeface="+mn-ea"/>
              <a:cs typeface="+mn-cs"/>
            </a:endParaRPr>
          </a:p>
        </p:txBody>
      </p:sp>
    </p:spTree>
    <p:extLst>
      <p:ext uri="{BB962C8B-B14F-4D97-AF65-F5344CB8AC3E}">
        <p14:creationId xmlns:p14="http://schemas.microsoft.com/office/powerpoint/2010/main" val="1854229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298A330-7B07-4AA7-9EB8-4F7680280B9D}"/>
              </a:ext>
            </a:extLst>
          </p:cNvPr>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 name="Title 8">
            <a:extLst>
              <a:ext uri="{FF2B5EF4-FFF2-40B4-BE49-F238E27FC236}">
                <a16:creationId xmlns:a16="http://schemas.microsoft.com/office/drawing/2014/main" id="{93C74866-F832-4BA0-B14B-FC69D21A009B}"/>
              </a:ext>
            </a:extLst>
          </p:cNvPr>
          <p:cNvSpPr>
            <a:spLocks noGrp="1"/>
          </p:cNvSpPr>
          <p:nvPr>
            <p:ph type="title"/>
          </p:nvPr>
        </p:nvSpPr>
        <p:spPr/>
        <p:txBody>
          <a:bodyPr/>
          <a:lstStyle/>
          <a:p>
            <a:r>
              <a:rPr lang="en-US" sz="4400"/>
              <a:t>Trust Platform : in-field provisioning services</a:t>
            </a:r>
            <a:endParaRPr lang="en-US"/>
          </a:p>
        </p:txBody>
      </p:sp>
      <p:pic>
        <p:nvPicPr>
          <p:cNvPr id="14" name="Picture 13">
            <a:extLst>
              <a:ext uri="{FF2B5EF4-FFF2-40B4-BE49-F238E27FC236}">
                <a16:creationId xmlns:a16="http://schemas.microsoft.com/office/drawing/2014/main" id="{8F1AD8BE-15F4-4641-850F-86F3194AE1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72814" y="896541"/>
            <a:ext cx="773852" cy="758805"/>
          </a:xfrm>
          <a:prstGeom prst="rect">
            <a:avLst/>
          </a:prstGeom>
        </p:spPr>
      </p:pic>
      <p:pic>
        <p:nvPicPr>
          <p:cNvPr id="16" name="Picture 15">
            <a:extLst>
              <a:ext uri="{FF2B5EF4-FFF2-40B4-BE49-F238E27FC236}">
                <a16:creationId xmlns:a16="http://schemas.microsoft.com/office/drawing/2014/main" id="{E9589090-23A4-492C-8D32-44F831CA03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27026" y="896541"/>
            <a:ext cx="773851" cy="758804"/>
          </a:xfrm>
          <a:prstGeom prst="rect">
            <a:avLst/>
          </a:prstGeom>
        </p:spPr>
      </p:pic>
      <p:pic>
        <p:nvPicPr>
          <p:cNvPr id="18" name="Picture 17">
            <a:extLst>
              <a:ext uri="{FF2B5EF4-FFF2-40B4-BE49-F238E27FC236}">
                <a16:creationId xmlns:a16="http://schemas.microsoft.com/office/drawing/2014/main" id="{8B4E6790-8B76-4E8E-B88A-C1A70410F15F}"/>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3044501" y="896541"/>
            <a:ext cx="773852" cy="757841"/>
          </a:xfrm>
          <a:prstGeom prst="rect">
            <a:avLst/>
          </a:prstGeom>
        </p:spPr>
      </p:pic>
      <p:graphicFrame>
        <p:nvGraphicFramePr>
          <p:cNvPr id="10" name="Table 9">
            <a:extLst>
              <a:ext uri="{FF2B5EF4-FFF2-40B4-BE49-F238E27FC236}">
                <a16:creationId xmlns:a16="http://schemas.microsoft.com/office/drawing/2014/main" id="{34FDE0A7-2956-4A0B-9A7E-4FDC172AD1F0}"/>
              </a:ext>
            </a:extLst>
          </p:cNvPr>
          <p:cNvGraphicFramePr>
            <a:graphicFrameLocks noGrp="1"/>
          </p:cNvGraphicFramePr>
          <p:nvPr>
            <p:extLst>
              <p:ext uri="{D42A27DB-BD31-4B8C-83A1-F6EECF244321}">
                <p14:modId xmlns:p14="http://schemas.microsoft.com/office/powerpoint/2010/main" val="1522851566"/>
              </p:ext>
            </p:extLst>
          </p:nvPr>
        </p:nvGraphicFramePr>
        <p:xfrm>
          <a:off x="405607" y="1799630"/>
          <a:ext cx="11400661" cy="4895692"/>
        </p:xfrm>
        <a:graphic>
          <a:graphicData uri="http://schemas.openxmlformats.org/drawingml/2006/table">
            <a:tbl>
              <a:tblPr firstRow="1" bandRow="1"/>
              <a:tblGrid>
                <a:gridCol w="1913587">
                  <a:extLst>
                    <a:ext uri="{9D8B030D-6E8A-4147-A177-3AD203B41FA5}">
                      <a16:colId xmlns:a16="http://schemas.microsoft.com/office/drawing/2014/main" val="1376472253"/>
                    </a:ext>
                  </a:extLst>
                </a:gridCol>
                <a:gridCol w="2259548">
                  <a:extLst>
                    <a:ext uri="{9D8B030D-6E8A-4147-A177-3AD203B41FA5}">
                      <a16:colId xmlns:a16="http://schemas.microsoft.com/office/drawing/2014/main" val="2495526395"/>
                    </a:ext>
                  </a:extLst>
                </a:gridCol>
                <a:gridCol w="2426329">
                  <a:extLst>
                    <a:ext uri="{9D8B030D-6E8A-4147-A177-3AD203B41FA5}">
                      <a16:colId xmlns:a16="http://schemas.microsoft.com/office/drawing/2014/main" val="363538322"/>
                    </a:ext>
                  </a:extLst>
                </a:gridCol>
                <a:gridCol w="2489703">
                  <a:extLst>
                    <a:ext uri="{9D8B030D-6E8A-4147-A177-3AD203B41FA5}">
                      <a16:colId xmlns:a16="http://schemas.microsoft.com/office/drawing/2014/main" val="712386670"/>
                    </a:ext>
                  </a:extLst>
                </a:gridCol>
                <a:gridCol w="2311494">
                  <a:extLst>
                    <a:ext uri="{9D8B030D-6E8A-4147-A177-3AD203B41FA5}">
                      <a16:colId xmlns:a16="http://schemas.microsoft.com/office/drawing/2014/main" val="2004019450"/>
                    </a:ext>
                  </a:extLst>
                </a:gridCol>
              </a:tblGrid>
              <a:tr h="386868">
                <a:tc>
                  <a:txBody>
                    <a:bodyPr/>
                    <a:lstStyle>
                      <a:lvl1pPr marL="0" algn="l" defTabSz="609443" rtl="0" eaLnBrk="1" latinLnBrk="0" hangingPunct="1">
                        <a:defRPr sz="2400" b="1" kern="1200">
                          <a:solidFill>
                            <a:schemeClr val="dk1"/>
                          </a:solidFill>
                          <a:latin typeface="Arial"/>
                        </a:defRPr>
                      </a:lvl1pPr>
                      <a:lvl2pPr marL="609443" algn="l" defTabSz="609443" rtl="0" eaLnBrk="1" latinLnBrk="0" hangingPunct="1">
                        <a:defRPr sz="2400" b="1" kern="1200">
                          <a:solidFill>
                            <a:schemeClr val="dk1"/>
                          </a:solidFill>
                          <a:latin typeface="Arial"/>
                        </a:defRPr>
                      </a:lvl2pPr>
                      <a:lvl3pPr marL="1218885" algn="l" defTabSz="609443" rtl="0" eaLnBrk="1" latinLnBrk="0" hangingPunct="1">
                        <a:defRPr sz="2400" b="1" kern="1200">
                          <a:solidFill>
                            <a:schemeClr val="dk1"/>
                          </a:solidFill>
                          <a:latin typeface="Arial"/>
                        </a:defRPr>
                      </a:lvl3pPr>
                      <a:lvl4pPr marL="1828328" algn="l" defTabSz="609443" rtl="0" eaLnBrk="1" latinLnBrk="0" hangingPunct="1">
                        <a:defRPr sz="2400" b="1" kern="1200">
                          <a:solidFill>
                            <a:schemeClr val="dk1"/>
                          </a:solidFill>
                          <a:latin typeface="Arial"/>
                        </a:defRPr>
                      </a:lvl4pPr>
                      <a:lvl5pPr marL="2437771" algn="l" defTabSz="609443" rtl="0" eaLnBrk="1" latinLnBrk="0" hangingPunct="1">
                        <a:defRPr sz="2400" b="1" kern="1200">
                          <a:solidFill>
                            <a:schemeClr val="dk1"/>
                          </a:solidFill>
                          <a:latin typeface="Arial"/>
                        </a:defRPr>
                      </a:lvl5pPr>
                      <a:lvl6pPr marL="3047213" algn="l" defTabSz="609443" rtl="0" eaLnBrk="1" latinLnBrk="0" hangingPunct="1">
                        <a:defRPr sz="2400" b="1" kern="1200">
                          <a:solidFill>
                            <a:schemeClr val="dk1"/>
                          </a:solidFill>
                          <a:latin typeface="Arial"/>
                        </a:defRPr>
                      </a:lvl6pPr>
                      <a:lvl7pPr marL="3656656" algn="l" defTabSz="609443" rtl="0" eaLnBrk="1" latinLnBrk="0" hangingPunct="1">
                        <a:defRPr sz="2400" b="1" kern="1200">
                          <a:solidFill>
                            <a:schemeClr val="dk1"/>
                          </a:solidFill>
                          <a:latin typeface="Arial"/>
                        </a:defRPr>
                      </a:lvl7pPr>
                      <a:lvl8pPr marL="4266097" algn="l" defTabSz="609443" rtl="0" eaLnBrk="1" latinLnBrk="0" hangingPunct="1">
                        <a:defRPr sz="2400" b="1" kern="1200">
                          <a:solidFill>
                            <a:schemeClr val="dk1"/>
                          </a:solidFill>
                          <a:latin typeface="Arial"/>
                        </a:defRPr>
                      </a:lvl8pPr>
                      <a:lvl9pPr marL="4875541" algn="l" defTabSz="609443" rtl="0" eaLnBrk="1" latinLnBrk="0" hangingPunct="1">
                        <a:defRPr sz="2400" b="1" kern="1200">
                          <a:solidFill>
                            <a:schemeClr val="dk1"/>
                          </a:solidFill>
                          <a:latin typeface="Arial"/>
                        </a:defRPr>
                      </a:lvl9pPr>
                    </a:lstStyle>
                    <a:p>
                      <a:r>
                        <a:rPr lang="en-US" sz="1200" b="0" kern="1200">
                          <a:solidFill>
                            <a:schemeClr val="bg1"/>
                          </a:solidFill>
                          <a:latin typeface="+mn-lt"/>
                          <a:ea typeface="+mn-ea"/>
                          <a:cs typeface="Arial" panose="020B0604020202020204" pitchFamily="34" charset="0"/>
                        </a:rPr>
                        <a:t>Pre-configured</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00000"/>
                    </a:solidFill>
                  </a:tcPr>
                </a:tc>
                <a:tc>
                  <a:txBody>
                    <a:bodyPr/>
                    <a:lstStyle>
                      <a:lvl1pPr marL="0" algn="l" defTabSz="609443" rtl="0" eaLnBrk="1" latinLnBrk="0" hangingPunct="1">
                        <a:defRPr sz="2400" b="1" kern="1200">
                          <a:solidFill>
                            <a:schemeClr val="dk1"/>
                          </a:solidFill>
                          <a:latin typeface="Arial"/>
                        </a:defRPr>
                      </a:lvl1pPr>
                      <a:lvl2pPr marL="609443" algn="l" defTabSz="609443" rtl="0" eaLnBrk="1" latinLnBrk="0" hangingPunct="1">
                        <a:defRPr sz="2400" b="1" kern="1200">
                          <a:solidFill>
                            <a:schemeClr val="dk1"/>
                          </a:solidFill>
                          <a:latin typeface="Arial"/>
                        </a:defRPr>
                      </a:lvl2pPr>
                      <a:lvl3pPr marL="1218885" algn="l" defTabSz="609443" rtl="0" eaLnBrk="1" latinLnBrk="0" hangingPunct="1">
                        <a:defRPr sz="2400" b="1" kern="1200">
                          <a:solidFill>
                            <a:schemeClr val="dk1"/>
                          </a:solidFill>
                          <a:latin typeface="Arial"/>
                        </a:defRPr>
                      </a:lvl3pPr>
                      <a:lvl4pPr marL="1828328" algn="l" defTabSz="609443" rtl="0" eaLnBrk="1" latinLnBrk="0" hangingPunct="1">
                        <a:defRPr sz="2400" b="1" kern="1200">
                          <a:solidFill>
                            <a:schemeClr val="dk1"/>
                          </a:solidFill>
                          <a:latin typeface="Arial"/>
                        </a:defRPr>
                      </a:lvl4pPr>
                      <a:lvl5pPr marL="2437771" algn="l" defTabSz="609443" rtl="0" eaLnBrk="1" latinLnBrk="0" hangingPunct="1">
                        <a:defRPr sz="2400" b="1" kern="1200">
                          <a:solidFill>
                            <a:schemeClr val="dk1"/>
                          </a:solidFill>
                          <a:latin typeface="Arial"/>
                        </a:defRPr>
                      </a:lvl5pPr>
                      <a:lvl6pPr marL="3047213" algn="l" defTabSz="609443" rtl="0" eaLnBrk="1" latinLnBrk="0" hangingPunct="1">
                        <a:defRPr sz="2400" b="1" kern="1200">
                          <a:solidFill>
                            <a:schemeClr val="dk1"/>
                          </a:solidFill>
                          <a:latin typeface="Arial"/>
                        </a:defRPr>
                      </a:lvl6pPr>
                      <a:lvl7pPr marL="3656656" algn="l" defTabSz="609443" rtl="0" eaLnBrk="1" latinLnBrk="0" hangingPunct="1">
                        <a:defRPr sz="2400" b="1" kern="1200">
                          <a:solidFill>
                            <a:schemeClr val="dk1"/>
                          </a:solidFill>
                          <a:latin typeface="Arial"/>
                        </a:defRPr>
                      </a:lvl7pPr>
                      <a:lvl8pPr marL="4266097" algn="l" defTabSz="609443" rtl="0" eaLnBrk="1" latinLnBrk="0" hangingPunct="1">
                        <a:defRPr sz="2400" b="1" kern="1200">
                          <a:solidFill>
                            <a:schemeClr val="dk1"/>
                          </a:solidFill>
                          <a:latin typeface="Arial"/>
                        </a:defRPr>
                      </a:lvl8pPr>
                      <a:lvl9pPr marL="4875541" algn="l" defTabSz="609443" rtl="0" eaLnBrk="1" latinLnBrk="0" hangingPunct="1">
                        <a:defRPr sz="2400" b="1" kern="1200">
                          <a:solidFill>
                            <a:schemeClr val="dk1"/>
                          </a:solidFill>
                          <a:latin typeface="Arial"/>
                        </a:defRPr>
                      </a:lvl9pPr>
                    </a:lstStyle>
                    <a:p>
                      <a:pPr algn="ctr"/>
                      <a:r>
                        <a:rPr lang="en-US" sz="1200" b="0">
                          <a:solidFill>
                            <a:schemeClr val="bg1"/>
                          </a:solidFill>
                          <a:latin typeface="+mn-lt"/>
                          <a:cs typeface="Arial" panose="020B0604020202020204" pitchFamily="34" charset="0"/>
                        </a:rPr>
                        <a:t>YES</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0A040"/>
                    </a:solidFill>
                  </a:tcPr>
                </a:tc>
                <a:tc>
                  <a:txBody>
                    <a:bodyPr/>
                    <a:lstStyle/>
                    <a:p>
                      <a:pPr algn="ctr"/>
                      <a:r>
                        <a:rPr lang="en-US" sz="1200" b="0">
                          <a:solidFill>
                            <a:schemeClr val="bg1"/>
                          </a:solidFill>
                          <a:latin typeface="+mn-lt"/>
                          <a:cs typeface="Arial" panose="020B0604020202020204" pitchFamily="34" charset="0"/>
                        </a:rPr>
                        <a:t>YES</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49427"/>
                    </a:solidFill>
                  </a:tcPr>
                </a:tc>
                <a:tc>
                  <a:txBody>
                    <a:bodyPr/>
                    <a:lstStyle>
                      <a:lvl1pPr marL="0" algn="l" defTabSz="609443" rtl="0" eaLnBrk="1" latinLnBrk="0" hangingPunct="1">
                        <a:defRPr sz="2400" b="1" kern="1200">
                          <a:solidFill>
                            <a:schemeClr val="dk1"/>
                          </a:solidFill>
                          <a:latin typeface="Arial"/>
                        </a:defRPr>
                      </a:lvl1pPr>
                      <a:lvl2pPr marL="609443" algn="l" defTabSz="609443" rtl="0" eaLnBrk="1" latinLnBrk="0" hangingPunct="1">
                        <a:defRPr sz="2400" b="1" kern="1200">
                          <a:solidFill>
                            <a:schemeClr val="dk1"/>
                          </a:solidFill>
                          <a:latin typeface="Arial"/>
                        </a:defRPr>
                      </a:lvl2pPr>
                      <a:lvl3pPr marL="1218885" algn="l" defTabSz="609443" rtl="0" eaLnBrk="1" latinLnBrk="0" hangingPunct="1">
                        <a:defRPr sz="2400" b="1" kern="1200">
                          <a:solidFill>
                            <a:schemeClr val="dk1"/>
                          </a:solidFill>
                          <a:latin typeface="Arial"/>
                        </a:defRPr>
                      </a:lvl3pPr>
                      <a:lvl4pPr marL="1828328" algn="l" defTabSz="609443" rtl="0" eaLnBrk="1" latinLnBrk="0" hangingPunct="1">
                        <a:defRPr sz="2400" b="1" kern="1200">
                          <a:solidFill>
                            <a:schemeClr val="dk1"/>
                          </a:solidFill>
                          <a:latin typeface="Arial"/>
                        </a:defRPr>
                      </a:lvl4pPr>
                      <a:lvl5pPr marL="2437771" algn="l" defTabSz="609443" rtl="0" eaLnBrk="1" latinLnBrk="0" hangingPunct="1">
                        <a:defRPr sz="2400" b="1" kern="1200">
                          <a:solidFill>
                            <a:schemeClr val="dk1"/>
                          </a:solidFill>
                          <a:latin typeface="Arial"/>
                        </a:defRPr>
                      </a:lvl5pPr>
                      <a:lvl6pPr marL="3047213" algn="l" defTabSz="609443" rtl="0" eaLnBrk="1" latinLnBrk="0" hangingPunct="1">
                        <a:defRPr sz="2400" b="1" kern="1200">
                          <a:solidFill>
                            <a:schemeClr val="dk1"/>
                          </a:solidFill>
                          <a:latin typeface="Arial"/>
                        </a:defRPr>
                      </a:lvl6pPr>
                      <a:lvl7pPr marL="3656656" algn="l" defTabSz="609443" rtl="0" eaLnBrk="1" latinLnBrk="0" hangingPunct="1">
                        <a:defRPr sz="2400" b="1" kern="1200">
                          <a:solidFill>
                            <a:schemeClr val="dk1"/>
                          </a:solidFill>
                          <a:latin typeface="Arial"/>
                        </a:defRPr>
                      </a:lvl7pPr>
                      <a:lvl8pPr marL="4266097" algn="l" defTabSz="609443" rtl="0" eaLnBrk="1" latinLnBrk="0" hangingPunct="1">
                        <a:defRPr sz="2400" b="1" kern="1200">
                          <a:solidFill>
                            <a:schemeClr val="dk1"/>
                          </a:solidFill>
                          <a:latin typeface="Arial"/>
                        </a:defRPr>
                      </a:lvl8pPr>
                      <a:lvl9pPr marL="4875541" algn="l" defTabSz="609443" rtl="0" eaLnBrk="1" latinLnBrk="0" hangingPunct="1">
                        <a:defRPr sz="2400" b="1" kern="1200">
                          <a:solidFill>
                            <a:schemeClr val="dk1"/>
                          </a:solidFill>
                          <a:latin typeface="Arial"/>
                        </a:defRPr>
                      </a:lvl9pPr>
                    </a:lstStyle>
                    <a:p>
                      <a:pPr algn="ctr"/>
                      <a:r>
                        <a:rPr lang="en-US" sz="1200" b="0">
                          <a:solidFill>
                            <a:schemeClr val="bg1"/>
                          </a:solidFill>
                          <a:latin typeface="+mn-lt"/>
                          <a:cs typeface="Arial" panose="020B0604020202020204" pitchFamily="34" charset="0"/>
                        </a:rPr>
                        <a:t>YES</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080E0"/>
                    </a:solidFill>
                  </a:tcPr>
                </a:tc>
                <a:tc>
                  <a:txBody>
                    <a:bodyPr/>
                    <a:lstStyle>
                      <a:lvl1pPr marL="0" algn="l" defTabSz="609443" rtl="0" eaLnBrk="1" latinLnBrk="0" hangingPunct="1">
                        <a:defRPr sz="2400" b="1" kern="1200">
                          <a:solidFill>
                            <a:schemeClr val="dk1"/>
                          </a:solidFill>
                          <a:latin typeface="Arial"/>
                        </a:defRPr>
                      </a:lvl1pPr>
                      <a:lvl2pPr marL="609443" algn="l" defTabSz="609443" rtl="0" eaLnBrk="1" latinLnBrk="0" hangingPunct="1">
                        <a:defRPr sz="2400" b="1" kern="1200">
                          <a:solidFill>
                            <a:schemeClr val="dk1"/>
                          </a:solidFill>
                          <a:latin typeface="Arial"/>
                        </a:defRPr>
                      </a:lvl2pPr>
                      <a:lvl3pPr marL="1218885" algn="l" defTabSz="609443" rtl="0" eaLnBrk="1" latinLnBrk="0" hangingPunct="1">
                        <a:defRPr sz="2400" b="1" kern="1200">
                          <a:solidFill>
                            <a:schemeClr val="dk1"/>
                          </a:solidFill>
                          <a:latin typeface="Arial"/>
                        </a:defRPr>
                      </a:lvl3pPr>
                      <a:lvl4pPr marL="1828328" algn="l" defTabSz="609443" rtl="0" eaLnBrk="1" latinLnBrk="0" hangingPunct="1">
                        <a:defRPr sz="2400" b="1" kern="1200">
                          <a:solidFill>
                            <a:schemeClr val="dk1"/>
                          </a:solidFill>
                          <a:latin typeface="Arial"/>
                        </a:defRPr>
                      </a:lvl4pPr>
                      <a:lvl5pPr marL="2437771" algn="l" defTabSz="609443" rtl="0" eaLnBrk="1" latinLnBrk="0" hangingPunct="1">
                        <a:defRPr sz="2400" b="1" kern="1200">
                          <a:solidFill>
                            <a:schemeClr val="dk1"/>
                          </a:solidFill>
                          <a:latin typeface="Arial"/>
                        </a:defRPr>
                      </a:lvl5pPr>
                      <a:lvl6pPr marL="3047213" algn="l" defTabSz="609443" rtl="0" eaLnBrk="1" latinLnBrk="0" hangingPunct="1">
                        <a:defRPr sz="2400" b="1" kern="1200">
                          <a:solidFill>
                            <a:schemeClr val="dk1"/>
                          </a:solidFill>
                          <a:latin typeface="Arial"/>
                        </a:defRPr>
                      </a:lvl6pPr>
                      <a:lvl7pPr marL="3656656" algn="l" defTabSz="609443" rtl="0" eaLnBrk="1" latinLnBrk="0" hangingPunct="1">
                        <a:defRPr sz="2400" b="1" kern="1200">
                          <a:solidFill>
                            <a:schemeClr val="dk1"/>
                          </a:solidFill>
                          <a:latin typeface="Arial"/>
                        </a:defRPr>
                      </a:lvl7pPr>
                      <a:lvl8pPr marL="4266097" algn="l" defTabSz="609443" rtl="0" eaLnBrk="1" latinLnBrk="0" hangingPunct="1">
                        <a:defRPr sz="2400" b="1" kern="1200">
                          <a:solidFill>
                            <a:schemeClr val="dk1"/>
                          </a:solidFill>
                          <a:latin typeface="Arial"/>
                        </a:defRPr>
                      </a:lvl8pPr>
                      <a:lvl9pPr marL="4875541" algn="l" defTabSz="609443" rtl="0" eaLnBrk="1" latinLnBrk="0" hangingPunct="1">
                        <a:defRPr sz="2400" b="1" kern="1200">
                          <a:solidFill>
                            <a:schemeClr val="dk1"/>
                          </a:solidFill>
                          <a:latin typeface="Arial"/>
                        </a:defRPr>
                      </a:lvl9pPr>
                    </a:lstStyle>
                    <a:p>
                      <a:pPr algn="ctr"/>
                      <a:r>
                        <a:rPr lang="en-US" sz="1200" b="0">
                          <a:solidFill>
                            <a:schemeClr val="bg1"/>
                          </a:solidFill>
                          <a:latin typeface="+mn-lt"/>
                          <a:cs typeface="Arial" panose="020B0604020202020204" pitchFamily="34" charset="0"/>
                        </a:rPr>
                        <a:t>NO</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A02080"/>
                    </a:solidFill>
                  </a:tcPr>
                </a:tc>
                <a:extLst>
                  <a:ext uri="{0D108BD9-81ED-4DB2-BD59-A6C34878D82A}">
                    <a16:rowId xmlns:a16="http://schemas.microsoft.com/office/drawing/2014/main" val="3859486463"/>
                  </a:ext>
                </a:extLst>
              </a:tr>
              <a:tr h="386868">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r>
                        <a:rPr lang="en-US" sz="1200" b="0">
                          <a:solidFill>
                            <a:schemeClr val="tx1"/>
                          </a:solidFill>
                          <a:latin typeface="+mn-lt"/>
                          <a:cs typeface="Arial" panose="020B0604020202020204" pitchFamily="34" charset="0"/>
                        </a:rPr>
                        <a:t>Provisioning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tint val="20000"/>
                      </a:srgbClr>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rgbClr val="60A040"/>
                          </a:solidFill>
                          <a:latin typeface="+mn-lt"/>
                          <a:cs typeface="Arial" panose="020B0604020202020204" pitchFamily="34" charset="0"/>
                        </a:rPr>
                        <a:t>Zero touch</a:t>
                      </a:r>
                    </a:p>
                    <a:p>
                      <a:pPr algn="ctr"/>
                      <a:r>
                        <a:rPr lang="en-US" sz="1200" b="0">
                          <a:solidFill>
                            <a:srgbClr val="60A040"/>
                          </a:solidFill>
                          <a:latin typeface="+mn-lt"/>
                          <a:cs typeface="Arial" panose="020B0604020202020204" pitchFamily="34" charset="0"/>
                        </a:rPr>
                        <a:t>(at Microchip)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p>
                      <a:pPr algn="ctr"/>
                      <a:r>
                        <a:rPr lang="en-US" sz="1200" b="0">
                          <a:solidFill>
                            <a:srgbClr val="C49427"/>
                          </a:solidFill>
                          <a:latin typeface="+mn-lt"/>
                          <a:cs typeface="Arial" panose="020B0604020202020204" pitchFamily="34" charset="0"/>
                        </a:rPr>
                        <a:t>Zero touch</a:t>
                      </a:r>
                    </a:p>
                    <a:p>
                      <a:pPr algn="ctr"/>
                      <a:r>
                        <a:rPr lang="en-US" sz="1200" b="0">
                          <a:solidFill>
                            <a:srgbClr val="C49427"/>
                          </a:solidFill>
                          <a:latin typeface="+mn-lt"/>
                          <a:cs typeface="Arial" panose="020B0604020202020204" pitchFamily="34" charset="0"/>
                        </a:rPr>
                        <a:t>(In-field)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tint val="20000"/>
                      </a:srgbClr>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rgbClr val="0080E0"/>
                          </a:solidFill>
                          <a:latin typeface="+mn-lt"/>
                          <a:cs typeface="Arial" panose="020B0604020202020204" pitchFamily="34" charset="0"/>
                        </a:rPr>
                        <a:t>Custom</a:t>
                      </a:r>
                    </a:p>
                    <a:p>
                      <a:pPr algn="ctr"/>
                      <a:r>
                        <a:rPr lang="en-US" sz="1200" b="0">
                          <a:solidFill>
                            <a:srgbClr val="0080E0"/>
                          </a:solidFill>
                          <a:latin typeface="+mn-lt"/>
                          <a:cs typeface="Arial" panose="020B0604020202020204" pitchFamily="34" charset="0"/>
                        </a:rPr>
                        <a:t>(at Microchip)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tint val="20000"/>
                      </a:srgbClr>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rgbClr val="A02080"/>
                          </a:solidFill>
                          <a:latin typeface="+mn-lt"/>
                          <a:cs typeface="Arial" panose="020B0604020202020204" pitchFamily="34" charset="0"/>
                        </a:rPr>
                        <a:t>Custom</a:t>
                      </a:r>
                    </a:p>
                    <a:p>
                      <a:pPr algn="ctr"/>
                      <a:r>
                        <a:rPr lang="en-US" sz="1200" b="0">
                          <a:solidFill>
                            <a:srgbClr val="A02080"/>
                          </a:solidFill>
                          <a:latin typeface="+mn-lt"/>
                          <a:cs typeface="Arial" panose="020B0604020202020204" pitchFamily="34" charset="0"/>
                        </a:rPr>
                        <a:t>(at Microchip)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tint val="20000"/>
                      </a:srgbClr>
                    </a:solidFill>
                  </a:tcPr>
                </a:tc>
                <a:extLst>
                  <a:ext uri="{0D108BD9-81ED-4DB2-BD59-A6C34878D82A}">
                    <a16:rowId xmlns:a16="http://schemas.microsoft.com/office/drawing/2014/main" val="2213407675"/>
                  </a:ext>
                </a:extLst>
              </a:tr>
              <a:tr h="193434">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r>
                        <a:rPr lang="en-US" sz="1200" b="0">
                          <a:solidFill>
                            <a:schemeClr val="bg1"/>
                          </a:solidFill>
                          <a:latin typeface="+mn-lt"/>
                          <a:cs typeface="Arial" panose="020B0604020202020204" pitchFamily="34" charset="0"/>
                        </a:rPr>
                        <a:t>Complexity</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0000"/>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chemeClr val="bg1"/>
                          </a:solidFill>
                          <a:latin typeface="+mn-lt"/>
                          <a:cs typeface="Arial" panose="020B0604020202020204" pitchFamily="34" charset="0"/>
                        </a:rPr>
                        <a:t>Lowest</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0A040"/>
                    </a:solidFill>
                  </a:tcPr>
                </a:tc>
                <a:tc>
                  <a:txBody>
                    <a:bodyPr/>
                    <a:lstStyle/>
                    <a:p>
                      <a:pPr algn="ctr"/>
                      <a:r>
                        <a:rPr lang="en-US" sz="1200" b="0">
                          <a:solidFill>
                            <a:schemeClr val="bg1"/>
                          </a:solidFill>
                          <a:latin typeface="+mn-lt"/>
                          <a:cs typeface="Arial" panose="020B0604020202020204" pitchFamily="34" charset="0"/>
                        </a:rPr>
                        <a:t>Lowest</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49427"/>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chemeClr val="bg1"/>
                          </a:solidFill>
                          <a:latin typeface="+mn-lt"/>
                          <a:cs typeface="Arial" panose="020B0604020202020204" pitchFamily="34" charset="0"/>
                        </a:rPr>
                        <a:t>Lower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0E0"/>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chemeClr val="bg1"/>
                          </a:solidFill>
                          <a:latin typeface="+mn-lt"/>
                          <a:cs typeface="Arial" panose="020B0604020202020204" pitchFamily="34" charset="0"/>
                        </a:rPr>
                        <a:t>Custom</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A02080"/>
                    </a:solidFill>
                  </a:tcPr>
                </a:tc>
                <a:extLst>
                  <a:ext uri="{0D108BD9-81ED-4DB2-BD59-A6C34878D82A}">
                    <a16:rowId xmlns:a16="http://schemas.microsoft.com/office/drawing/2014/main" val="3667440605"/>
                  </a:ext>
                </a:extLst>
              </a:tr>
              <a:tr h="193434">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r>
                        <a:rPr lang="en-US" sz="1200" b="0">
                          <a:solidFill>
                            <a:schemeClr val="tx1"/>
                          </a:solidFill>
                          <a:latin typeface="+mn-lt"/>
                          <a:cs typeface="Arial" panose="020B0604020202020204" pitchFamily="34" charset="0"/>
                        </a:rPr>
                        <a:t>Secrets</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rgbClr val="60A040"/>
                          </a:solidFill>
                          <a:latin typeface="+mn-lt"/>
                          <a:cs typeface="Arial" panose="020B0604020202020204" pitchFamily="34" charset="0"/>
                        </a:rPr>
                        <a:t>Static by Microchip</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a:solidFill>
                            <a:srgbClr val="C49427"/>
                          </a:solidFill>
                          <a:latin typeface="+mn-lt"/>
                          <a:cs typeface="Arial" panose="020B0604020202020204" pitchFamily="34" charset="0"/>
                        </a:rPr>
                        <a:t>Managed SaaS</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rgbClr val="0080E0"/>
                          </a:solidFill>
                          <a:latin typeface="+mn-lt"/>
                          <a:cs typeface="Arial" panose="020B0604020202020204" pitchFamily="34" charset="0"/>
                        </a:rPr>
                        <a:t>Static by Customer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rgbClr val="A02080"/>
                          </a:solidFill>
                          <a:latin typeface="+mn-lt"/>
                          <a:cs typeface="Arial" panose="020B0604020202020204" pitchFamily="34" charset="0"/>
                        </a:rPr>
                        <a:t>Custom</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5586774"/>
                  </a:ext>
                </a:extLst>
              </a:tr>
              <a:tr h="288452">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r>
                        <a:rPr lang="en-US" sz="1200" b="0">
                          <a:solidFill>
                            <a:schemeClr val="bg1"/>
                          </a:solidFill>
                          <a:latin typeface="+mn-lt"/>
                          <a:cs typeface="Arial" panose="020B0604020202020204" pitchFamily="34" charset="0"/>
                        </a:rPr>
                        <a:t>Low MOQ Flow</a:t>
                      </a: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marL="0" marR="0" lvl="0" indent="0" algn="ctr" defTabSz="6094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a:ea typeface="+mn-ea"/>
                          <a:cs typeface="Arial" panose="020B0604020202020204" pitchFamily="34" charset="0"/>
                        </a:rPr>
                        <a:t>100 units</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0A040"/>
                    </a:solidFill>
                  </a:tcPr>
                </a:tc>
                <a:tc>
                  <a:txBody>
                    <a:bodyPr/>
                    <a:lstStyle/>
                    <a:p>
                      <a:pPr algn="ctr"/>
                      <a:r>
                        <a:rPr lang="en-US" sz="1200" b="0">
                          <a:solidFill>
                            <a:schemeClr val="bg1"/>
                          </a:solidFill>
                          <a:latin typeface="+mn-lt"/>
                          <a:cs typeface="Arial" panose="020B0604020202020204" pitchFamily="34" charset="0"/>
                        </a:rPr>
                        <a:t>2000 units</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49427"/>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chemeClr val="bg1"/>
                          </a:solidFill>
                          <a:latin typeface="+mn-lt"/>
                          <a:cs typeface="Arial" panose="020B0604020202020204" pitchFamily="34" charset="0"/>
                        </a:rPr>
                        <a:t>2000 units</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0E0"/>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chemeClr val="bg1"/>
                          </a:solidFill>
                          <a:latin typeface="+mn-lt"/>
                          <a:cs typeface="Arial" panose="020B0604020202020204" pitchFamily="34" charset="0"/>
                        </a:rPr>
                        <a:t>4000 units</a:t>
                      </a: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02080"/>
                    </a:solidFill>
                  </a:tcPr>
                </a:tc>
                <a:extLst>
                  <a:ext uri="{0D108BD9-81ED-4DB2-BD59-A6C34878D82A}">
                    <a16:rowId xmlns:a16="http://schemas.microsoft.com/office/drawing/2014/main" val="2138516444"/>
                  </a:ext>
                </a:extLst>
              </a:tr>
              <a:tr h="288452">
                <a:tc>
                  <a:txBody>
                    <a:bodyPr/>
                    <a:lstStyle/>
                    <a:p>
                      <a:r>
                        <a:rPr lang="en-US" sz="1200" b="0">
                          <a:solidFill>
                            <a:schemeClr val="tx1"/>
                          </a:solidFill>
                          <a:latin typeface="+mn-lt"/>
                          <a:cs typeface="Arial" panose="020B0604020202020204" pitchFamily="34" charset="0"/>
                        </a:rPr>
                        <a:t>High Volume Flow</a:t>
                      </a: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kern="1200">
                          <a:solidFill>
                            <a:srgbClr val="60A040"/>
                          </a:solidFill>
                          <a:latin typeface="+mn-lt"/>
                          <a:ea typeface="+mn-ea"/>
                          <a:cs typeface="Arial" panose="020B0604020202020204" pitchFamily="34" charset="0"/>
                        </a:rPr>
                        <a:t>Starting 30ku</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kern="1200">
                          <a:solidFill>
                            <a:srgbClr val="C49427"/>
                          </a:solidFill>
                          <a:latin typeface="+mn-lt"/>
                          <a:ea typeface="+mn-ea"/>
                          <a:cs typeface="Arial" panose="020B0604020202020204" pitchFamily="34" charset="0"/>
                        </a:rPr>
                        <a:t>Starting 30ku</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kern="1200">
                          <a:solidFill>
                            <a:srgbClr val="0080E0"/>
                          </a:solidFill>
                          <a:latin typeface="+mn-lt"/>
                          <a:ea typeface="+mn-ea"/>
                          <a:cs typeface="Arial" panose="020B0604020202020204" pitchFamily="34" charset="0"/>
                        </a:rPr>
                        <a:t>Starting 30ku</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kern="1200">
                          <a:solidFill>
                            <a:srgbClr val="A02080"/>
                          </a:solidFill>
                          <a:latin typeface="+mn-lt"/>
                          <a:ea typeface="+mn-ea"/>
                          <a:cs typeface="Arial" panose="020B0604020202020204" pitchFamily="34" charset="0"/>
                        </a:rPr>
                        <a:t>Starting 30ku</a:t>
                      </a: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5205455"/>
                  </a:ext>
                </a:extLst>
              </a:tr>
              <a:tr h="864198">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r>
                        <a:rPr lang="en-US" sz="1200" b="0">
                          <a:solidFill>
                            <a:schemeClr val="bg1"/>
                          </a:solidFill>
                          <a:latin typeface="+mn-lt"/>
                          <a:cs typeface="Arial" panose="020B0604020202020204" pitchFamily="34" charset="0"/>
                        </a:rPr>
                        <a:t>Use cases</a:t>
                      </a: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chemeClr val="bg1"/>
                          </a:solidFill>
                          <a:latin typeface="+mn-lt"/>
                          <a:cs typeface="Arial" panose="020B0604020202020204" pitchFamily="34" charset="0"/>
                        </a:rPr>
                        <a:t>Any Cloud TLS</a:t>
                      </a:r>
                    </a:p>
                    <a:p>
                      <a:pPr algn="ctr"/>
                      <a:r>
                        <a:rPr lang="en-US" sz="1200" b="0">
                          <a:solidFill>
                            <a:schemeClr val="bg1"/>
                          </a:solidFill>
                          <a:latin typeface="+mn-lt"/>
                          <a:cs typeface="Arial" panose="020B0604020202020204" pitchFamily="34" charset="0"/>
                        </a:rPr>
                        <a:t> </a:t>
                      </a:r>
                      <a:r>
                        <a:rPr lang="en-US" sz="1200" b="0" err="1">
                          <a:solidFill>
                            <a:schemeClr val="bg1"/>
                          </a:solidFill>
                          <a:latin typeface="+mn-lt"/>
                          <a:cs typeface="Arial" panose="020B0604020202020204" pitchFamily="34" charset="0"/>
                        </a:rPr>
                        <a:t>LoRaWAN</a:t>
                      </a:r>
                      <a:endParaRPr lang="en-US" sz="1200" b="0">
                        <a:solidFill>
                          <a:schemeClr val="bg1"/>
                        </a:solidFill>
                        <a:latin typeface="+mn-lt"/>
                        <a:cs typeface="Arial" panose="020B0604020202020204" pitchFamily="34" charset="0"/>
                      </a:endParaRPr>
                    </a:p>
                    <a:p>
                      <a:pPr algn="ctr"/>
                      <a:r>
                        <a:rPr lang="en-US" sz="1200" b="0">
                          <a:solidFill>
                            <a:schemeClr val="bg1"/>
                          </a:solidFill>
                          <a:latin typeface="+mn-lt"/>
                          <a:cs typeface="Arial" panose="020B0604020202020204" pitchFamily="34" charset="0"/>
                        </a:rPr>
                        <a:t>Crypto Mining – Helium</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0A040"/>
                    </a:solidFill>
                  </a:tcPr>
                </a:tc>
                <a:tc>
                  <a:txBody>
                    <a:bodyPr/>
                    <a:lstStyle/>
                    <a:p>
                      <a:pPr marL="0" marR="0" lvl="0" indent="0" algn="ctr" defTabSz="609443" rtl="0" eaLnBrk="1" fontAlgn="auto" latinLnBrk="0" hangingPunct="1">
                        <a:lnSpc>
                          <a:spcPct val="100000"/>
                        </a:lnSpc>
                        <a:spcBef>
                          <a:spcPts val="0"/>
                        </a:spcBef>
                        <a:spcAft>
                          <a:spcPts val="0"/>
                        </a:spcAft>
                        <a:buClrTx/>
                        <a:buSzTx/>
                        <a:buFontTx/>
                        <a:buNone/>
                        <a:tabLst/>
                        <a:defRPr/>
                      </a:pPr>
                      <a:r>
                        <a:rPr lang="en-US" sz="1200" b="0" kern="1200">
                          <a:solidFill>
                            <a:schemeClr val="bg1"/>
                          </a:solidFill>
                          <a:latin typeface="+mn-lt"/>
                          <a:ea typeface="+mn-ea"/>
                          <a:cs typeface="Arial" panose="020B0604020202020204" pitchFamily="34" charset="0"/>
                        </a:rPr>
                        <a:t>Root CA services</a:t>
                      </a:r>
                    </a:p>
                    <a:p>
                      <a:pPr marL="0" marR="0" lvl="0" indent="0" algn="ctr" defTabSz="609443" rtl="0" eaLnBrk="1" fontAlgn="auto" latinLnBrk="0" hangingPunct="1">
                        <a:lnSpc>
                          <a:spcPct val="100000"/>
                        </a:lnSpc>
                        <a:spcBef>
                          <a:spcPts val="0"/>
                        </a:spcBef>
                        <a:spcAft>
                          <a:spcPts val="0"/>
                        </a:spcAft>
                        <a:buClrTx/>
                        <a:buSzTx/>
                        <a:buFontTx/>
                        <a:buNone/>
                        <a:tabLst/>
                        <a:defRPr/>
                      </a:pPr>
                      <a:r>
                        <a:rPr lang="en-US" sz="1200" b="0" kern="1200">
                          <a:solidFill>
                            <a:schemeClr val="bg1"/>
                          </a:solidFill>
                          <a:latin typeface="+mn-lt"/>
                          <a:ea typeface="+mn-ea"/>
                          <a:cs typeface="Arial" panose="020B0604020202020204" pitchFamily="34" charset="0"/>
                        </a:rPr>
                        <a:t>Any Cloud TLS</a:t>
                      </a:r>
                      <a:endParaRPr lang="en-US" sz="1200" b="0">
                        <a:solidFill>
                          <a:schemeClr val="bg1"/>
                        </a:solidFill>
                        <a:latin typeface="+mn-lt"/>
                        <a:cs typeface="Arial" panose="020B0604020202020204" pitchFamily="34" charset="0"/>
                      </a:endParaRPr>
                    </a:p>
                    <a:p>
                      <a:pPr algn="ctr"/>
                      <a:r>
                        <a:rPr lang="en-US" sz="1200" b="0">
                          <a:solidFill>
                            <a:schemeClr val="bg1"/>
                          </a:solidFill>
                          <a:latin typeface="+mn-lt"/>
                          <a:cs typeface="Arial" panose="020B0604020202020204" pitchFamily="34" charset="0"/>
                        </a:rPr>
                        <a:t>FOTA</a:t>
                      </a:r>
                    </a:p>
                    <a:p>
                      <a:pPr algn="ctr"/>
                      <a:r>
                        <a:rPr lang="en-US" sz="1200" b="0">
                          <a:solidFill>
                            <a:schemeClr val="bg1"/>
                          </a:solidFill>
                          <a:latin typeface="+mn-lt"/>
                          <a:cs typeface="Arial" panose="020B0604020202020204" pitchFamily="34" charset="0"/>
                        </a:rPr>
                        <a:t>Key rotation</a:t>
                      </a:r>
                    </a:p>
                    <a:p>
                      <a:pPr algn="ctr"/>
                      <a:r>
                        <a:rPr lang="en-US" sz="1200" b="0">
                          <a:solidFill>
                            <a:schemeClr val="bg1"/>
                          </a:solidFill>
                          <a:latin typeface="+mn-lt"/>
                          <a:cs typeface="Arial" panose="020B0604020202020204" pitchFamily="34" charset="0"/>
                        </a:rPr>
                        <a:t>Data</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49427"/>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marL="0" marR="0" lvl="0" indent="0" algn="ctr" defTabSz="609443" rtl="0" eaLnBrk="1" fontAlgn="auto" latinLnBrk="0" hangingPunct="1">
                        <a:lnSpc>
                          <a:spcPct val="100000"/>
                        </a:lnSpc>
                        <a:spcBef>
                          <a:spcPts val="0"/>
                        </a:spcBef>
                        <a:spcAft>
                          <a:spcPts val="0"/>
                        </a:spcAft>
                        <a:buClrTx/>
                        <a:buSzTx/>
                        <a:buFontTx/>
                        <a:buNone/>
                        <a:tabLst/>
                        <a:defRPr/>
                      </a:pPr>
                      <a:r>
                        <a:rPr lang="en-US" sz="1200" b="0" kern="1200">
                          <a:solidFill>
                            <a:schemeClr val="bg1"/>
                          </a:solidFill>
                          <a:latin typeface="+mn-lt"/>
                          <a:ea typeface="+mn-ea"/>
                          <a:cs typeface="Arial" panose="020B0604020202020204" pitchFamily="34" charset="0"/>
                        </a:rPr>
                        <a:t>Any Cloud TLS</a:t>
                      </a:r>
                      <a:endParaRPr lang="en-US" sz="1200" b="0">
                        <a:solidFill>
                          <a:schemeClr val="bg1"/>
                        </a:solidFill>
                        <a:latin typeface="+mn-lt"/>
                        <a:cs typeface="Arial" panose="020B0604020202020204" pitchFamily="34" charset="0"/>
                      </a:endParaRPr>
                    </a:p>
                    <a:p>
                      <a:pPr algn="ctr"/>
                      <a:r>
                        <a:rPr lang="en-US" sz="1200" b="0">
                          <a:solidFill>
                            <a:schemeClr val="bg1"/>
                          </a:solidFill>
                          <a:latin typeface="+mn-lt"/>
                          <a:cs typeface="Arial" panose="020B0604020202020204" pitchFamily="34" charset="0"/>
                        </a:rPr>
                        <a:t>Firmware Verification</a:t>
                      </a:r>
                    </a:p>
                    <a:p>
                      <a:pPr algn="ctr"/>
                      <a:r>
                        <a:rPr lang="en-US" sz="1200" b="0">
                          <a:solidFill>
                            <a:schemeClr val="bg1"/>
                          </a:solidFill>
                          <a:latin typeface="+mn-lt"/>
                          <a:cs typeface="Arial" panose="020B0604020202020204" pitchFamily="34" charset="0"/>
                        </a:rPr>
                        <a:t>Key rotation</a:t>
                      </a:r>
                    </a:p>
                    <a:p>
                      <a:pPr algn="ctr"/>
                      <a:r>
                        <a:rPr lang="en-US" sz="1200" b="0">
                          <a:solidFill>
                            <a:schemeClr val="bg1"/>
                          </a:solidFill>
                          <a:latin typeface="+mn-lt"/>
                          <a:cs typeface="Arial" panose="020B0604020202020204" pitchFamily="34" charset="0"/>
                        </a:rPr>
                        <a:t>Wireless charging</a:t>
                      </a:r>
                    </a:p>
                    <a:p>
                      <a:pPr algn="ctr"/>
                      <a:r>
                        <a:rPr lang="en-US" sz="1200" b="0">
                          <a:solidFill>
                            <a:schemeClr val="bg1"/>
                          </a:solidFill>
                          <a:latin typeface="+mn-lt"/>
                          <a:cs typeface="Arial" panose="020B0604020202020204" pitchFamily="34" charset="0"/>
                        </a:rPr>
                        <a:t>Secure Boot</a:t>
                      </a:r>
                    </a:p>
                    <a:p>
                      <a:pPr algn="ctr"/>
                      <a:r>
                        <a:rPr lang="en-US" sz="1200" b="0">
                          <a:solidFill>
                            <a:schemeClr val="bg1"/>
                          </a:solidFill>
                          <a:latin typeface="+mn-lt"/>
                          <a:cs typeface="Arial" panose="020B0604020202020204" pitchFamily="34" charset="0"/>
                        </a:rPr>
                        <a:t>Local authentication</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0F4"/>
                    </a:solid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a:solidFill>
                            <a:schemeClr val="bg1"/>
                          </a:solidFill>
                          <a:latin typeface="+mn-lt"/>
                          <a:cs typeface="Arial" panose="020B0604020202020204" pitchFamily="34" charset="0"/>
                        </a:rPr>
                        <a:t>Any custom use case(s)</a:t>
                      </a: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02080"/>
                    </a:solidFill>
                  </a:tcPr>
                </a:tc>
                <a:extLst>
                  <a:ext uri="{0D108BD9-81ED-4DB2-BD59-A6C34878D82A}">
                    <a16:rowId xmlns:a16="http://schemas.microsoft.com/office/drawing/2014/main" val="2852989566"/>
                  </a:ext>
                </a:extLst>
              </a:tr>
              <a:tr h="622835">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r>
                        <a:rPr lang="en-US" sz="1200" b="0">
                          <a:solidFill>
                            <a:schemeClr val="tx1"/>
                          </a:solidFill>
                          <a:latin typeface="+mn-lt"/>
                          <a:cs typeface="Arial" panose="020B0604020202020204" pitchFamily="34" charset="0"/>
                        </a:rPr>
                        <a:t>Devices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n-NO" sz="1200" b="0">
                          <a:solidFill>
                            <a:srgbClr val="60A040"/>
                          </a:solidFill>
                          <a:latin typeface="+mn-lt"/>
                          <a:cs typeface="Arial" panose="020B0604020202020204" pitchFamily="34" charset="0"/>
                        </a:rPr>
                        <a:t>ATECC608 for TLS</a:t>
                      </a:r>
                    </a:p>
                    <a:p>
                      <a:pPr algn="ctr"/>
                      <a:r>
                        <a:rPr lang="nn-NO" sz="1200" b="0">
                          <a:solidFill>
                            <a:srgbClr val="60A040"/>
                          </a:solidFill>
                          <a:latin typeface="+mn-lt"/>
                          <a:cs typeface="Arial" panose="020B0604020202020204" pitchFamily="34" charset="0"/>
                        </a:rPr>
                        <a:t>ATECC608 for LoRa</a:t>
                      </a:r>
                    </a:p>
                    <a:p>
                      <a:pPr algn="ctr"/>
                      <a:r>
                        <a:rPr lang="nn-NO" sz="1200" b="0">
                          <a:solidFill>
                            <a:srgbClr val="60A040"/>
                          </a:solidFill>
                          <a:latin typeface="+mn-lt"/>
                          <a:cs typeface="Arial" panose="020B0604020202020204" pitchFamily="34" charset="0"/>
                        </a:rPr>
                        <a:t>SAMA5 Wireless SOM</a:t>
                      </a:r>
                    </a:p>
                    <a:p>
                      <a:pPr algn="ctr"/>
                      <a:r>
                        <a:rPr lang="nn-NO" sz="1200" b="0">
                          <a:solidFill>
                            <a:srgbClr val="60A040"/>
                          </a:solidFill>
                          <a:latin typeface="+mn-lt"/>
                          <a:cs typeface="Arial" panose="020B0604020202020204" pitchFamily="34" charset="0"/>
                        </a:rPr>
                        <a:t>WFI32E01PC – Wifi+MCU+ECC608</a:t>
                      </a:r>
                    </a:p>
                    <a:p>
                      <a:pPr algn="ctr"/>
                      <a:r>
                        <a:rPr lang="nn-NO" sz="1200" b="0">
                          <a:solidFill>
                            <a:srgbClr val="60A040"/>
                          </a:solidFill>
                          <a:latin typeface="+mn-lt"/>
                          <a:cs typeface="Arial" panose="020B0604020202020204" pitchFamily="34" charset="0"/>
                        </a:rPr>
                        <a:t>ECC608 for Helium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0" kern="1200">
                          <a:solidFill>
                            <a:srgbClr val="C49427"/>
                          </a:solidFill>
                          <a:latin typeface="+mn-lt"/>
                          <a:ea typeface="+mn-ea"/>
                          <a:cs typeface="Arial" panose="020B0604020202020204" pitchFamily="34" charset="0"/>
                        </a:rPr>
                        <a:t>ECC608</a:t>
                      </a:r>
                    </a:p>
                    <a:p>
                      <a:pPr algn="ctr"/>
                      <a:r>
                        <a:rPr lang="pt-BR" sz="1200" b="0" i="1" kern="1200">
                          <a:solidFill>
                            <a:srgbClr val="C49427"/>
                          </a:solidFill>
                          <a:latin typeface="+mn-lt"/>
                          <a:ea typeface="+mn-ea"/>
                          <a:cs typeface="Arial" panose="020B0604020202020204" pitchFamily="34" charset="0"/>
                        </a:rPr>
                        <a:t>TA101*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en-US" sz="1200" b="0" kern="1200">
                          <a:solidFill>
                            <a:srgbClr val="0080E0"/>
                          </a:solidFill>
                          <a:latin typeface="+mn-lt"/>
                          <a:ea typeface="+mn-ea"/>
                          <a:cs typeface="Arial" panose="020B0604020202020204" pitchFamily="34" charset="0"/>
                        </a:rPr>
                        <a:t>ATECC608 TLS</a:t>
                      </a:r>
                    </a:p>
                    <a:p>
                      <a:pPr algn="ctr"/>
                      <a:r>
                        <a:rPr lang="en-US" sz="1200" b="0" kern="1200">
                          <a:solidFill>
                            <a:srgbClr val="0080E0"/>
                          </a:solidFill>
                          <a:latin typeface="+mn-lt"/>
                          <a:ea typeface="+mn-ea"/>
                          <a:cs typeface="Arial" panose="020B0604020202020204" pitchFamily="34" charset="0"/>
                        </a:rPr>
                        <a:t>ECC608 WPC</a:t>
                      </a:r>
                    </a:p>
                    <a:p>
                      <a:pPr marL="0" marR="0" lvl="0" indent="0" algn="ctr" defTabSz="609443" rtl="0" eaLnBrk="1" fontAlgn="auto" latinLnBrk="0" hangingPunct="1">
                        <a:lnSpc>
                          <a:spcPct val="100000"/>
                        </a:lnSpc>
                        <a:spcBef>
                          <a:spcPts val="0"/>
                        </a:spcBef>
                        <a:spcAft>
                          <a:spcPts val="0"/>
                        </a:spcAft>
                        <a:buClrTx/>
                        <a:buSzTx/>
                        <a:buFontTx/>
                        <a:buNone/>
                        <a:tabLst/>
                        <a:defRPr/>
                      </a:pPr>
                      <a:r>
                        <a:rPr lang="en-US" sz="1200" b="0" kern="1200">
                          <a:solidFill>
                            <a:srgbClr val="0080E0"/>
                          </a:solidFill>
                          <a:latin typeface="+mn-lt"/>
                          <a:ea typeface="+mn-ea"/>
                          <a:cs typeface="Arial" panose="020B0604020202020204" pitchFamily="34" charset="0"/>
                        </a:rPr>
                        <a:t>PIC32CM (MCU+SE)</a:t>
                      </a:r>
                    </a:p>
                    <a:p>
                      <a:pPr algn="ctr"/>
                      <a:r>
                        <a:rPr lang="en-US" sz="1200" b="0" kern="1200">
                          <a:solidFill>
                            <a:srgbClr val="0080E0"/>
                          </a:solidFill>
                          <a:latin typeface="+mn-lt"/>
                          <a:ea typeface="+mn-ea"/>
                          <a:cs typeface="Arial" panose="020B0604020202020204" pitchFamily="34" charset="0"/>
                        </a:rPr>
                        <a:t>ECC204 AUTH</a:t>
                      </a:r>
                    </a:p>
                    <a:p>
                      <a:pPr algn="ctr"/>
                      <a:r>
                        <a:rPr lang="en-US" sz="1200" b="0" kern="1200">
                          <a:solidFill>
                            <a:srgbClr val="0080E0"/>
                          </a:solidFill>
                          <a:latin typeface="+mn-lt"/>
                          <a:ea typeface="+mn-ea"/>
                          <a:cs typeface="Arial" panose="020B0604020202020204" pitchFamily="34" charset="0"/>
                        </a:rPr>
                        <a:t>TA010 AUTH</a:t>
                      </a:r>
                    </a:p>
                    <a:p>
                      <a:pPr algn="ctr"/>
                      <a:r>
                        <a:rPr lang="en-US" sz="1200" b="0" kern="1200">
                          <a:solidFill>
                            <a:srgbClr val="0080E0"/>
                          </a:solidFill>
                          <a:latin typeface="+mn-lt"/>
                          <a:ea typeface="+mn-ea"/>
                          <a:cs typeface="Arial" panose="020B0604020202020204" pitchFamily="34" charset="0"/>
                        </a:rPr>
                        <a:t>ECC204 WPC</a:t>
                      </a:r>
                    </a:p>
                    <a:p>
                      <a:pPr algn="ctr"/>
                      <a:r>
                        <a:rPr lang="en-US" sz="1200" b="0" kern="1200">
                          <a:solidFill>
                            <a:srgbClr val="0080E0"/>
                          </a:solidFill>
                          <a:latin typeface="+mn-lt"/>
                          <a:ea typeface="+mn-ea"/>
                          <a:cs typeface="Arial" panose="020B0604020202020204" pitchFamily="34" charset="0"/>
                        </a:rPr>
                        <a:t>TA010 WPC</a:t>
                      </a:r>
                    </a:p>
                    <a:p>
                      <a:pPr algn="ctr"/>
                      <a:r>
                        <a:rPr lang="en-US" sz="1200" b="0" kern="1200">
                          <a:solidFill>
                            <a:srgbClr val="0080E0"/>
                          </a:solidFill>
                          <a:latin typeface="+mn-lt"/>
                          <a:ea typeface="+mn-ea"/>
                          <a:cs typeface="Arial" panose="020B0604020202020204" pitchFamily="34" charset="0"/>
                        </a:rPr>
                        <a:t>SHA104 AUTH</a:t>
                      </a:r>
                    </a:p>
                    <a:p>
                      <a:pPr algn="ctr"/>
                      <a:r>
                        <a:rPr lang="en-US" sz="1200" b="0" kern="1200">
                          <a:solidFill>
                            <a:srgbClr val="0080E0"/>
                          </a:solidFill>
                          <a:latin typeface="+mn-lt"/>
                          <a:ea typeface="+mn-ea"/>
                          <a:cs typeface="Arial" panose="020B0604020202020204" pitchFamily="34" charset="0"/>
                        </a:rPr>
                        <a:t>CEC1736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443" rtl="0" eaLnBrk="1" latinLnBrk="0" hangingPunct="1">
                        <a:defRPr sz="2400" kern="1200">
                          <a:solidFill>
                            <a:schemeClr val="dk1"/>
                          </a:solidFill>
                          <a:latin typeface="Arial"/>
                        </a:defRPr>
                      </a:lvl1pPr>
                      <a:lvl2pPr marL="609443" algn="l" defTabSz="609443" rtl="0" eaLnBrk="1" latinLnBrk="0" hangingPunct="1">
                        <a:defRPr sz="2400" kern="1200">
                          <a:solidFill>
                            <a:schemeClr val="dk1"/>
                          </a:solidFill>
                          <a:latin typeface="Arial"/>
                        </a:defRPr>
                      </a:lvl2pPr>
                      <a:lvl3pPr marL="1218885" algn="l" defTabSz="609443" rtl="0" eaLnBrk="1" latinLnBrk="0" hangingPunct="1">
                        <a:defRPr sz="2400" kern="1200">
                          <a:solidFill>
                            <a:schemeClr val="dk1"/>
                          </a:solidFill>
                          <a:latin typeface="Arial"/>
                        </a:defRPr>
                      </a:lvl3pPr>
                      <a:lvl4pPr marL="1828328" algn="l" defTabSz="609443" rtl="0" eaLnBrk="1" latinLnBrk="0" hangingPunct="1">
                        <a:defRPr sz="2400" kern="1200">
                          <a:solidFill>
                            <a:schemeClr val="dk1"/>
                          </a:solidFill>
                          <a:latin typeface="Arial"/>
                        </a:defRPr>
                      </a:lvl4pPr>
                      <a:lvl5pPr marL="2437771" algn="l" defTabSz="609443" rtl="0" eaLnBrk="1" latinLnBrk="0" hangingPunct="1">
                        <a:defRPr sz="2400" kern="1200">
                          <a:solidFill>
                            <a:schemeClr val="dk1"/>
                          </a:solidFill>
                          <a:latin typeface="Arial"/>
                        </a:defRPr>
                      </a:lvl5pPr>
                      <a:lvl6pPr marL="3047213" algn="l" defTabSz="609443" rtl="0" eaLnBrk="1" latinLnBrk="0" hangingPunct="1">
                        <a:defRPr sz="2400" kern="1200">
                          <a:solidFill>
                            <a:schemeClr val="dk1"/>
                          </a:solidFill>
                          <a:latin typeface="Arial"/>
                        </a:defRPr>
                      </a:lvl6pPr>
                      <a:lvl7pPr marL="3656656" algn="l" defTabSz="609443" rtl="0" eaLnBrk="1" latinLnBrk="0" hangingPunct="1">
                        <a:defRPr sz="2400" kern="1200">
                          <a:solidFill>
                            <a:schemeClr val="dk1"/>
                          </a:solidFill>
                          <a:latin typeface="Arial"/>
                        </a:defRPr>
                      </a:lvl7pPr>
                      <a:lvl8pPr marL="4266097" algn="l" defTabSz="609443" rtl="0" eaLnBrk="1" latinLnBrk="0" hangingPunct="1">
                        <a:defRPr sz="2400" kern="1200">
                          <a:solidFill>
                            <a:schemeClr val="dk1"/>
                          </a:solidFill>
                          <a:latin typeface="Arial"/>
                        </a:defRPr>
                      </a:lvl8pPr>
                      <a:lvl9pPr marL="4875541" algn="l" defTabSz="609443" rtl="0" eaLnBrk="1" latinLnBrk="0" hangingPunct="1">
                        <a:defRPr sz="2400" kern="1200">
                          <a:solidFill>
                            <a:schemeClr val="dk1"/>
                          </a:solidFill>
                          <a:latin typeface="Arial"/>
                        </a:defRPr>
                      </a:lvl9pPr>
                    </a:lstStyle>
                    <a:p>
                      <a:pPr algn="ctr"/>
                      <a:r>
                        <a:rPr lang="pt-BR" sz="1200" b="0" kern="1200">
                          <a:solidFill>
                            <a:srgbClr val="A02080"/>
                          </a:solidFill>
                          <a:latin typeface="+mn-lt"/>
                          <a:ea typeface="+mn-ea"/>
                          <a:cs typeface="Arial" panose="020B0604020202020204" pitchFamily="34" charset="0"/>
                        </a:rPr>
                        <a:t>ECC608</a:t>
                      </a:r>
                    </a:p>
                    <a:p>
                      <a:pPr algn="ctr"/>
                      <a:r>
                        <a:rPr lang="pt-BR" sz="1200" b="0" kern="1200">
                          <a:solidFill>
                            <a:srgbClr val="A02080"/>
                          </a:solidFill>
                          <a:latin typeface="+mn-lt"/>
                          <a:ea typeface="+mn-ea"/>
                          <a:cs typeface="Arial" panose="020B0604020202020204" pitchFamily="34" charset="0"/>
                        </a:rPr>
                        <a:t>ATSHA204A</a:t>
                      </a:r>
                    </a:p>
                    <a:p>
                      <a:pPr algn="ctr"/>
                      <a:r>
                        <a:rPr lang="pt-BR" sz="1200" b="0" kern="1200">
                          <a:solidFill>
                            <a:srgbClr val="A02080"/>
                          </a:solidFill>
                          <a:latin typeface="+mn-lt"/>
                          <a:ea typeface="+mn-ea"/>
                          <a:cs typeface="Arial" panose="020B0604020202020204" pitchFamily="34" charset="0"/>
                        </a:rPr>
                        <a:t>TA100</a:t>
                      </a:r>
                    </a:p>
                    <a:p>
                      <a:pPr algn="ctr"/>
                      <a:r>
                        <a:rPr lang="pt-BR" sz="1200" b="0" kern="1200">
                          <a:solidFill>
                            <a:srgbClr val="A02080"/>
                          </a:solidFill>
                          <a:latin typeface="+mn-lt"/>
                          <a:ea typeface="+mn-ea"/>
                          <a:cs typeface="Arial" panose="020B0604020202020204" pitchFamily="34" charset="0"/>
                        </a:rPr>
                        <a:t>dsPIC33CK (MCU+SE)</a:t>
                      </a:r>
                    </a:p>
                    <a:p>
                      <a:pPr marL="0" marR="0" lvl="0" indent="0" algn="ctr" defTabSz="609443" rtl="0" eaLnBrk="1" fontAlgn="auto" latinLnBrk="0" hangingPunct="1">
                        <a:lnSpc>
                          <a:spcPct val="100000"/>
                        </a:lnSpc>
                        <a:spcBef>
                          <a:spcPts val="0"/>
                        </a:spcBef>
                        <a:spcAft>
                          <a:spcPts val="0"/>
                        </a:spcAft>
                        <a:buClrTx/>
                        <a:buSzTx/>
                        <a:buFontTx/>
                        <a:buNone/>
                        <a:tabLst/>
                        <a:defRPr/>
                      </a:pPr>
                      <a:r>
                        <a:rPr lang="pt-BR" sz="1200" b="0" kern="1200">
                          <a:solidFill>
                            <a:srgbClr val="A02080"/>
                          </a:solidFill>
                          <a:latin typeface="+mn-lt"/>
                          <a:ea typeface="+mn-ea"/>
                          <a:cs typeface="Arial" panose="020B0604020202020204" pitchFamily="34" charset="0"/>
                        </a:rPr>
                        <a:t>CEC1736</a:t>
                      </a:r>
                    </a:p>
                    <a:p>
                      <a:pPr marL="0" marR="0" lvl="0" indent="0" algn="ctr" defTabSz="609443" rtl="0" eaLnBrk="1" fontAlgn="auto" latinLnBrk="0" hangingPunct="1">
                        <a:lnSpc>
                          <a:spcPct val="100000"/>
                        </a:lnSpc>
                        <a:spcBef>
                          <a:spcPts val="0"/>
                        </a:spcBef>
                        <a:spcAft>
                          <a:spcPts val="0"/>
                        </a:spcAft>
                        <a:buClrTx/>
                        <a:buSzTx/>
                        <a:buFontTx/>
                        <a:buNone/>
                        <a:tabLst/>
                        <a:defRPr/>
                      </a:pPr>
                      <a:r>
                        <a:rPr lang="pt-BR" sz="1200" b="0" kern="1200">
                          <a:solidFill>
                            <a:srgbClr val="A02080"/>
                          </a:solidFill>
                          <a:latin typeface="+mn-lt"/>
                          <a:ea typeface="+mn-ea"/>
                          <a:cs typeface="Arial" panose="020B0604020202020204" pitchFamily="34" charset="0"/>
                        </a:rPr>
                        <a:t>TA101</a:t>
                      </a:r>
                    </a:p>
                    <a:p>
                      <a:pPr algn="ctr"/>
                      <a:endParaRPr lang="pt-BR" sz="1200" b="0" kern="1200">
                        <a:solidFill>
                          <a:srgbClr val="A02080"/>
                        </a:solidFill>
                        <a:latin typeface="+mn-lt"/>
                        <a:ea typeface="+mn-ea"/>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8485400"/>
                  </a:ext>
                </a:extLst>
              </a:tr>
            </a:tbl>
          </a:graphicData>
        </a:graphic>
      </p:graphicFrame>
      <p:pic>
        <p:nvPicPr>
          <p:cNvPr id="4" name="Picture 3" descr="A yellow and white logo&#10;&#10;Description automatically generated">
            <a:extLst>
              <a:ext uri="{FF2B5EF4-FFF2-40B4-BE49-F238E27FC236}">
                <a16:creationId xmlns:a16="http://schemas.microsoft.com/office/drawing/2014/main" id="{B14DF104-2371-E0CF-9B7C-51A205708BF0}"/>
              </a:ext>
            </a:extLst>
          </p:cNvPr>
          <p:cNvPicPr>
            <a:picLocks noChangeAspect="1"/>
          </p:cNvPicPr>
          <p:nvPr/>
        </p:nvPicPr>
        <p:blipFill>
          <a:blip r:embed="rId6"/>
          <a:stretch>
            <a:fillRect/>
          </a:stretch>
        </p:blipFill>
        <p:spPr>
          <a:xfrm>
            <a:off x="5320560" y="873536"/>
            <a:ext cx="804935" cy="789909"/>
          </a:xfrm>
          <a:prstGeom prst="rect">
            <a:avLst/>
          </a:prstGeom>
        </p:spPr>
      </p:pic>
      <p:sp>
        <p:nvSpPr>
          <p:cNvPr id="3" name="Rectangle: Rounded Corners 2">
            <a:extLst>
              <a:ext uri="{FF2B5EF4-FFF2-40B4-BE49-F238E27FC236}">
                <a16:creationId xmlns:a16="http://schemas.microsoft.com/office/drawing/2014/main" id="{0AD0E713-8070-0A77-06F2-74EDBE810A4D}"/>
              </a:ext>
            </a:extLst>
          </p:cNvPr>
          <p:cNvSpPr/>
          <p:nvPr/>
        </p:nvSpPr>
        <p:spPr>
          <a:xfrm>
            <a:off x="4580878" y="873536"/>
            <a:ext cx="2432481" cy="5473998"/>
          </a:xfrm>
          <a:prstGeom prst="round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0944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a:ea typeface="+mn-ea"/>
              <a:cs typeface="+mn-cs"/>
            </a:endParaRPr>
          </a:p>
        </p:txBody>
      </p:sp>
      <p:sp>
        <p:nvSpPr>
          <p:cNvPr id="5" name="Slide Number Placeholder 4">
            <a:extLst>
              <a:ext uri="{FF2B5EF4-FFF2-40B4-BE49-F238E27FC236}">
                <a16:creationId xmlns:a16="http://schemas.microsoft.com/office/drawing/2014/main" id="{7BB750B7-938E-78B5-14FD-8A19339851F9}"/>
              </a:ext>
            </a:extLst>
          </p:cNvPr>
          <p:cNvSpPr>
            <a:spLocks noGrp="1"/>
          </p:cNvSpPr>
          <p:nvPr>
            <p:ph type="sldNum" sz="quarter" idx="4"/>
          </p:nvPr>
        </p:nvSpPr>
        <p:spPr/>
        <p:txBody>
          <a:bodyPr/>
          <a:lstStyle/>
          <a:p>
            <a:pPr marL="0" marR="0" lvl="0" indent="0" algn="r" defTabSz="609443" rtl="0" eaLnBrk="1" fontAlgn="auto" latinLnBrk="0" hangingPunct="1">
              <a:lnSpc>
                <a:spcPct val="100000"/>
              </a:lnSpc>
              <a:spcBef>
                <a:spcPts val="0"/>
              </a:spcBef>
              <a:spcAft>
                <a:spcPts val="0"/>
              </a:spcAft>
              <a:buClrTx/>
              <a:buSzTx/>
              <a:buFontTx/>
              <a:buNone/>
              <a:tabLst/>
              <a:defRPr/>
            </a:pPr>
            <a:fld id="{4081AA82-C1C2-924B-B843-6C0FB13ED72E}" type="slidenum">
              <a:rPr kumimoji="0" lang="en-US" sz="1200" b="0" i="0" u="none" strike="noStrike" kern="1200" cap="none" spc="0" normalizeH="0" baseline="0" noProof="0" smtClean="0">
                <a:ln>
                  <a:noFill/>
                </a:ln>
                <a:solidFill>
                  <a:srgbClr val="0A0B0F">
                    <a:tint val="75000"/>
                  </a:srgbClr>
                </a:solidFill>
                <a:effectLst/>
                <a:uLnTx/>
                <a:uFillTx/>
                <a:latin typeface="Calibri"/>
                <a:ea typeface="+mn-ea"/>
                <a:cs typeface="+mn-cs"/>
              </a:rPr>
              <a:pPr marL="0" marR="0" lvl="0" indent="0" algn="r" defTabSz="609443"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srgbClr val="0A0B0F">
                  <a:tint val="75000"/>
                </a:srgbClr>
              </a:solidFill>
              <a:effectLst/>
              <a:uLnTx/>
              <a:uFillTx/>
              <a:latin typeface="Calibri"/>
              <a:ea typeface="+mn-ea"/>
              <a:cs typeface="+mn-cs"/>
            </a:endParaRPr>
          </a:p>
        </p:txBody>
      </p:sp>
      <p:sp>
        <p:nvSpPr>
          <p:cNvPr id="6" name="TextBox 5">
            <a:extLst>
              <a:ext uri="{FF2B5EF4-FFF2-40B4-BE49-F238E27FC236}">
                <a16:creationId xmlns:a16="http://schemas.microsoft.com/office/drawing/2014/main" id="{27BBDC49-BCB7-63D0-6899-0F2564B6B657}"/>
              </a:ext>
            </a:extLst>
          </p:cNvPr>
          <p:cNvSpPr txBox="1"/>
          <p:nvPr/>
        </p:nvSpPr>
        <p:spPr>
          <a:xfrm>
            <a:off x="688623" y="6480674"/>
            <a:ext cx="803425" cy="276999"/>
          </a:xfrm>
          <a:prstGeom prst="rect">
            <a:avLst/>
          </a:prstGeom>
          <a:noFill/>
        </p:spPr>
        <p:txBody>
          <a:bodyPr wrap="none" rtlCol="0">
            <a:spAutoFit/>
          </a:bodyPr>
          <a:lstStyle/>
          <a:p>
            <a:r>
              <a:rPr lang="en-US" sz="1200"/>
              <a:t>* planned</a:t>
            </a:r>
            <a:endParaRPr lang="en-US"/>
          </a:p>
        </p:txBody>
      </p:sp>
    </p:spTree>
    <p:extLst>
      <p:ext uri="{BB962C8B-B14F-4D97-AF65-F5344CB8AC3E}">
        <p14:creationId xmlns:p14="http://schemas.microsoft.com/office/powerpoint/2010/main" val="2245470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79E2B28-1208-4774-91AE-278144E1F515}"/>
              </a:ext>
            </a:extLst>
          </p:cNvPr>
          <p:cNvSpPr>
            <a:spLocks noGrp="1"/>
          </p:cNvSpPr>
          <p:nvPr>
            <p:ph type="title"/>
          </p:nvPr>
        </p:nvSpPr>
        <p:spPr/>
        <p:txBody>
          <a:bodyPr/>
          <a:lstStyle/>
          <a:p>
            <a:r>
              <a:rPr lang="en-GB"/>
              <a:t>Trust Manager: Across the Product Lifecycle</a:t>
            </a:r>
            <a:endParaRPr lang="it-IT"/>
          </a:p>
        </p:txBody>
      </p:sp>
      <p:grpSp>
        <p:nvGrpSpPr>
          <p:cNvPr id="45" name="Group 44">
            <a:extLst>
              <a:ext uri="{FF2B5EF4-FFF2-40B4-BE49-F238E27FC236}">
                <a16:creationId xmlns:a16="http://schemas.microsoft.com/office/drawing/2014/main" id="{626EDC34-BBFC-412D-D087-D5203D345967}"/>
              </a:ext>
            </a:extLst>
          </p:cNvPr>
          <p:cNvGrpSpPr/>
          <p:nvPr/>
        </p:nvGrpSpPr>
        <p:grpSpPr>
          <a:xfrm>
            <a:off x="355739" y="944709"/>
            <a:ext cx="1853586" cy="2038878"/>
            <a:chOff x="355739" y="985496"/>
            <a:chExt cx="1853586" cy="2038878"/>
          </a:xfrm>
        </p:grpSpPr>
        <p:sp>
          <p:nvSpPr>
            <p:cNvPr id="32" name="Freeform: Shape 31">
              <a:extLst>
                <a:ext uri="{FF2B5EF4-FFF2-40B4-BE49-F238E27FC236}">
                  <a16:creationId xmlns:a16="http://schemas.microsoft.com/office/drawing/2014/main" id="{B49F5296-F2EA-4ED6-22F6-6BF35C6DF4E0}"/>
                </a:ext>
              </a:extLst>
            </p:cNvPr>
            <p:cNvSpPr/>
            <p:nvPr/>
          </p:nvSpPr>
          <p:spPr>
            <a:xfrm>
              <a:off x="355739" y="985496"/>
              <a:ext cx="1853586" cy="2038878"/>
            </a:xfrm>
            <a:custGeom>
              <a:avLst/>
              <a:gdLst>
                <a:gd name="connsiteX0" fmla="*/ 0 w 1853586"/>
                <a:gd name="connsiteY0" fmla="*/ 185359 h 2038878"/>
                <a:gd name="connsiteX1" fmla="*/ 185359 w 1853586"/>
                <a:gd name="connsiteY1" fmla="*/ 0 h 2038878"/>
                <a:gd name="connsiteX2" fmla="*/ 1668227 w 1853586"/>
                <a:gd name="connsiteY2" fmla="*/ 0 h 2038878"/>
                <a:gd name="connsiteX3" fmla="*/ 1853586 w 1853586"/>
                <a:gd name="connsiteY3" fmla="*/ 185359 h 2038878"/>
                <a:gd name="connsiteX4" fmla="*/ 1853586 w 1853586"/>
                <a:gd name="connsiteY4" fmla="*/ 1853519 h 2038878"/>
                <a:gd name="connsiteX5" fmla="*/ 1668227 w 1853586"/>
                <a:gd name="connsiteY5" fmla="*/ 2038878 h 2038878"/>
                <a:gd name="connsiteX6" fmla="*/ 185359 w 1853586"/>
                <a:gd name="connsiteY6" fmla="*/ 2038878 h 2038878"/>
                <a:gd name="connsiteX7" fmla="*/ 0 w 1853586"/>
                <a:gd name="connsiteY7" fmla="*/ 1853519 h 2038878"/>
                <a:gd name="connsiteX8" fmla="*/ 0 w 1853586"/>
                <a:gd name="connsiteY8" fmla="*/ 185359 h 203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586" h="2038878">
                  <a:moveTo>
                    <a:pt x="0" y="185359"/>
                  </a:moveTo>
                  <a:cubicBezTo>
                    <a:pt x="0" y="82988"/>
                    <a:pt x="82988" y="0"/>
                    <a:pt x="185359" y="0"/>
                  </a:cubicBezTo>
                  <a:lnTo>
                    <a:pt x="1668227" y="0"/>
                  </a:lnTo>
                  <a:cubicBezTo>
                    <a:pt x="1770598" y="0"/>
                    <a:pt x="1853586" y="82988"/>
                    <a:pt x="1853586" y="185359"/>
                  </a:cubicBezTo>
                  <a:lnTo>
                    <a:pt x="1853586" y="1853519"/>
                  </a:lnTo>
                  <a:cubicBezTo>
                    <a:pt x="1853586" y="1955890"/>
                    <a:pt x="1770598" y="2038878"/>
                    <a:pt x="1668227" y="2038878"/>
                  </a:cubicBezTo>
                  <a:lnTo>
                    <a:pt x="185359" y="2038878"/>
                  </a:lnTo>
                  <a:cubicBezTo>
                    <a:pt x="82988" y="2038878"/>
                    <a:pt x="0" y="1955890"/>
                    <a:pt x="0" y="1853519"/>
                  </a:cubicBezTo>
                  <a:lnTo>
                    <a:pt x="0" y="185359"/>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20904" tIns="936455" rIns="120904" bIns="52868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GB" sz="1700" b="0" i="0" u="none" strike="noStrike" kern="1200" cap="all" spc="0" normalizeH="0" baseline="0" noProof="0">
                  <a:ln>
                    <a:noFill/>
                  </a:ln>
                  <a:solidFill>
                    <a:srgbClr val="FFFFFF"/>
                  </a:solidFill>
                  <a:effectLst/>
                  <a:uLnTx/>
                  <a:uFillTx/>
                  <a:latin typeface="Selawik Semibold" panose="020B0604020202020204" pitchFamily="34" charset="0"/>
                  <a:ea typeface="+mn-ea"/>
                  <a:cs typeface="+mn-cs"/>
                </a:rPr>
                <a:t>Concept  Prototyping</a:t>
              </a:r>
              <a:endParaRPr kumimoji="0" lang="it-IT" sz="1700" b="0" i="0" u="none" strike="noStrike" kern="1200" cap="all" spc="0" normalizeH="0" baseline="0" noProof="0">
                <a:ln>
                  <a:noFill/>
                </a:ln>
                <a:solidFill>
                  <a:srgbClr val="FFFFFF"/>
                </a:solidFill>
                <a:effectLst/>
                <a:uLnTx/>
                <a:uFillTx/>
                <a:latin typeface="Selawik Semibold" panose="020B0604020202020204" pitchFamily="34" charset="0"/>
                <a:ea typeface="+mn-ea"/>
                <a:cs typeface="+mn-cs"/>
              </a:endParaRPr>
            </a:p>
          </p:txBody>
        </p:sp>
        <p:sp>
          <p:nvSpPr>
            <p:cNvPr id="33" name="Oval 32">
              <a:extLst>
                <a:ext uri="{FF2B5EF4-FFF2-40B4-BE49-F238E27FC236}">
                  <a16:creationId xmlns:a16="http://schemas.microsoft.com/office/drawing/2014/main" id="{4F1B45B8-31AB-E1D0-C557-FE353D4C0DCE}"/>
                </a:ext>
              </a:extLst>
            </p:cNvPr>
            <p:cNvSpPr/>
            <p:nvPr/>
          </p:nvSpPr>
          <p:spPr>
            <a:xfrm>
              <a:off x="943059" y="1107828"/>
              <a:ext cx="678946" cy="678946"/>
            </a:xfrm>
            <a:prstGeom prst="ellipse">
              <a:avLst/>
            </a:prstGeom>
            <a:blipFill>
              <a:blip r:embed="rId3" cstate="screen">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hueOff val="0"/>
                    <a:satOff val="0"/>
                    <a:lumOff val="0"/>
                    <a:alphaOff val="0"/>
                  </a:srgbClr>
                </a:solidFill>
                <a:effectLst/>
                <a:uLnTx/>
                <a:uFillTx/>
                <a:latin typeface="Calibri"/>
                <a:ea typeface="+mn-ea"/>
                <a:cs typeface="+mn-cs"/>
              </a:endParaRPr>
            </a:p>
          </p:txBody>
        </p:sp>
      </p:grpSp>
      <p:grpSp>
        <p:nvGrpSpPr>
          <p:cNvPr id="46" name="Group 45">
            <a:extLst>
              <a:ext uri="{FF2B5EF4-FFF2-40B4-BE49-F238E27FC236}">
                <a16:creationId xmlns:a16="http://schemas.microsoft.com/office/drawing/2014/main" id="{1D7066C7-123C-2CFB-D8ED-E7123151CEF6}"/>
              </a:ext>
            </a:extLst>
          </p:cNvPr>
          <p:cNvGrpSpPr/>
          <p:nvPr/>
        </p:nvGrpSpPr>
        <p:grpSpPr>
          <a:xfrm>
            <a:off x="2264933" y="944709"/>
            <a:ext cx="1853586" cy="2038878"/>
            <a:chOff x="2264933" y="985496"/>
            <a:chExt cx="1853586" cy="2038878"/>
          </a:xfrm>
        </p:grpSpPr>
        <p:sp>
          <p:nvSpPr>
            <p:cNvPr id="34" name="Freeform: Shape 33">
              <a:extLst>
                <a:ext uri="{FF2B5EF4-FFF2-40B4-BE49-F238E27FC236}">
                  <a16:creationId xmlns:a16="http://schemas.microsoft.com/office/drawing/2014/main" id="{F97789F0-79FA-98F7-1BAC-24CB1D08AA13}"/>
                </a:ext>
              </a:extLst>
            </p:cNvPr>
            <p:cNvSpPr/>
            <p:nvPr/>
          </p:nvSpPr>
          <p:spPr>
            <a:xfrm>
              <a:off x="2264933" y="985496"/>
              <a:ext cx="1853586" cy="2038878"/>
            </a:xfrm>
            <a:custGeom>
              <a:avLst/>
              <a:gdLst>
                <a:gd name="connsiteX0" fmla="*/ 0 w 1853586"/>
                <a:gd name="connsiteY0" fmla="*/ 185359 h 2038878"/>
                <a:gd name="connsiteX1" fmla="*/ 185359 w 1853586"/>
                <a:gd name="connsiteY1" fmla="*/ 0 h 2038878"/>
                <a:gd name="connsiteX2" fmla="*/ 1668227 w 1853586"/>
                <a:gd name="connsiteY2" fmla="*/ 0 h 2038878"/>
                <a:gd name="connsiteX3" fmla="*/ 1853586 w 1853586"/>
                <a:gd name="connsiteY3" fmla="*/ 185359 h 2038878"/>
                <a:gd name="connsiteX4" fmla="*/ 1853586 w 1853586"/>
                <a:gd name="connsiteY4" fmla="*/ 1853519 h 2038878"/>
                <a:gd name="connsiteX5" fmla="*/ 1668227 w 1853586"/>
                <a:gd name="connsiteY5" fmla="*/ 2038878 h 2038878"/>
                <a:gd name="connsiteX6" fmla="*/ 185359 w 1853586"/>
                <a:gd name="connsiteY6" fmla="*/ 2038878 h 2038878"/>
                <a:gd name="connsiteX7" fmla="*/ 0 w 1853586"/>
                <a:gd name="connsiteY7" fmla="*/ 1853519 h 2038878"/>
                <a:gd name="connsiteX8" fmla="*/ 0 w 1853586"/>
                <a:gd name="connsiteY8" fmla="*/ 185359 h 203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586" h="2038878">
                  <a:moveTo>
                    <a:pt x="0" y="185359"/>
                  </a:moveTo>
                  <a:cubicBezTo>
                    <a:pt x="0" y="82988"/>
                    <a:pt x="82988" y="0"/>
                    <a:pt x="185359" y="0"/>
                  </a:cubicBezTo>
                  <a:lnTo>
                    <a:pt x="1668227" y="0"/>
                  </a:lnTo>
                  <a:cubicBezTo>
                    <a:pt x="1770598" y="0"/>
                    <a:pt x="1853586" y="82988"/>
                    <a:pt x="1853586" y="185359"/>
                  </a:cubicBezTo>
                  <a:lnTo>
                    <a:pt x="1853586" y="1853519"/>
                  </a:lnTo>
                  <a:cubicBezTo>
                    <a:pt x="1853586" y="1955890"/>
                    <a:pt x="1770598" y="2038878"/>
                    <a:pt x="1668227" y="2038878"/>
                  </a:cubicBezTo>
                  <a:lnTo>
                    <a:pt x="185359" y="2038878"/>
                  </a:lnTo>
                  <a:cubicBezTo>
                    <a:pt x="82988" y="2038878"/>
                    <a:pt x="0" y="1955890"/>
                    <a:pt x="0" y="1853519"/>
                  </a:cubicBezTo>
                  <a:lnTo>
                    <a:pt x="0" y="185359"/>
                  </a:lnTo>
                  <a:close/>
                </a:path>
              </a:pathLst>
            </a:custGeom>
          </p:spPr>
          <p:style>
            <a:lnRef idx="2">
              <a:schemeClr val="lt1">
                <a:hueOff val="0"/>
                <a:satOff val="0"/>
                <a:lumOff val="0"/>
                <a:alphaOff val="0"/>
              </a:schemeClr>
            </a:lnRef>
            <a:fillRef idx="1">
              <a:schemeClr val="accent4">
                <a:hueOff val="2330933"/>
                <a:satOff val="-103"/>
                <a:lumOff val="-3608"/>
                <a:alphaOff val="0"/>
              </a:schemeClr>
            </a:fillRef>
            <a:effectRef idx="0">
              <a:schemeClr val="accent4">
                <a:hueOff val="2330933"/>
                <a:satOff val="-103"/>
                <a:lumOff val="-3608"/>
                <a:alphaOff val="0"/>
              </a:schemeClr>
            </a:effectRef>
            <a:fontRef idx="minor">
              <a:schemeClr val="lt1"/>
            </a:fontRef>
          </p:style>
          <p:txBody>
            <a:bodyPr spcFirstLastPara="0" vert="horz" wrap="square" lIns="120904" tIns="936455" rIns="120904" bIns="52868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GB" sz="1700" b="0" i="0" u="none" strike="noStrike" kern="1200" cap="all" spc="0" normalizeH="0" baseline="0" noProof="0">
                  <a:ln>
                    <a:noFill/>
                  </a:ln>
                  <a:solidFill>
                    <a:srgbClr val="FFFFFF"/>
                  </a:solidFill>
                  <a:effectLst/>
                  <a:uLnTx/>
                  <a:uFillTx/>
                  <a:latin typeface="Selawik Semibold" panose="020B0702040204020203" pitchFamily="34" charset="0"/>
                  <a:ea typeface="+mn-ea"/>
                  <a:cs typeface="+mn-cs"/>
                </a:rPr>
                <a:t>Development</a:t>
              </a:r>
              <a:endParaRPr kumimoji="0" lang="it-IT" sz="1700" b="0" i="0" u="none" strike="noStrike" kern="1200" cap="all" spc="0" normalizeH="0" baseline="0" noProof="0">
                <a:ln>
                  <a:noFill/>
                </a:ln>
                <a:solidFill>
                  <a:srgbClr val="FFFFFF"/>
                </a:solidFill>
                <a:effectLst/>
                <a:uLnTx/>
                <a:uFillTx/>
                <a:latin typeface="Selawik Semibold" panose="020B0702040204020203" pitchFamily="34" charset="0"/>
                <a:ea typeface="+mn-ea"/>
                <a:cs typeface="+mn-cs"/>
              </a:endParaRPr>
            </a:p>
          </p:txBody>
        </p:sp>
        <p:sp>
          <p:nvSpPr>
            <p:cNvPr id="35" name="Oval 34">
              <a:extLst>
                <a:ext uri="{FF2B5EF4-FFF2-40B4-BE49-F238E27FC236}">
                  <a16:creationId xmlns:a16="http://schemas.microsoft.com/office/drawing/2014/main" id="{63CA17B6-FF48-B8D1-8FBF-CB300FBAB65D}"/>
                </a:ext>
              </a:extLst>
            </p:cNvPr>
            <p:cNvSpPr/>
            <p:nvPr/>
          </p:nvSpPr>
          <p:spPr>
            <a:xfrm>
              <a:off x="2852253" y="1107828"/>
              <a:ext cx="678946" cy="678946"/>
            </a:xfrm>
            <a:prstGeom prst="ellipse">
              <a:avLst/>
            </a:prstGeom>
            <a:blipFill>
              <a:blip r:embed="rId4" cstate="screen">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2208599"/>
                <a:satOff val="-5398"/>
                <a:lumOff val="-1002"/>
                <a:alphaOff val="0"/>
              </a:schemeClr>
            </a:effectRef>
            <a:fontRef idx="minor">
              <a:schemeClr val="lt1">
                <a:hueOff val="0"/>
                <a:satOff val="0"/>
                <a:lumOff val="0"/>
                <a:alphaOff val="0"/>
              </a:schemeClr>
            </a:fontRef>
          </p:style>
          <p:txBody>
            <a:bodyPr/>
            <a:lstStyle/>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hueOff val="0"/>
                    <a:satOff val="0"/>
                    <a:lumOff val="0"/>
                    <a:alphaOff val="0"/>
                  </a:srgbClr>
                </a:solidFill>
                <a:effectLst/>
                <a:uLnTx/>
                <a:uFillTx/>
                <a:latin typeface="Calibri"/>
                <a:ea typeface="+mn-ea"/>
                <a:cs typeface="+mn-cs"/>
              </a:endParaRPr>
            </a:p>
          </p:txBody>
        </p:sp>
      </p:grpSp>
      <p:grpSp>
        <p:nvGrpSpPr>
          <p:cNvPr id="47" name="Group 46">
            <a:extLst>
              <a:ext uri="{FF2B5EF4-FFF2-40B4-BE49-F238E27FC236}">
                <a16:creationId xmlns:a16="http://schemas.microsoft.com/office/drawing/2014/main" id="{4F585FEB-E38E-D21E-3E6D-E40D041CD694}"/>
              </a:ext>
            </a:extLst>
          </p:cNvPr>
          <p:cNvGrpSpPr/>
          <p:nvPr/>
        </p:nvGrpSpPr>
        <p:grpSpPr>
          <a:xfrm>
            <a:off x="4174127" y="944709"/>
            <a:ext cx="1853586" cy="2038878"/>
            <a:chOff x="4174128" y="985496"/>
            <a:chExt cx="1853586" cy="2038878"/>
          </a:xfrm>
        </p:grpSpPr>
        <p:sp>
          <p:nvSpPr>
            <p:cNvPr id="36" name="Freeform: Shape 35">
              <a:extLst>
                <a:ext uri="{FF2B5EF4-FFF2-40B4-BE49-F238E27FC236}">
                  <a16:creationId xmlns:a16="http://schemas.microsoft.com/office/drawing/2014/main" id="{7E37E932-9A10-1E89-46CD-638B704FB4E0}"/>
                </a:ext>
              </a:extLst>
            </p:cNvPr>
            <p:cNvSpPr/>
            <p:nvPr/>
          </p:nvSpPr>
          <p:spPr>
            <a:xfrm>
              <a:off x="4174128" y="985496"/>
              <a:ext cx="1853586" cy="2038878"/>
            </a:xfrm>
            <a:custGeom>
              <a:avLst/>
              <a:gdLst>
                <a:gd name="connsiteX0" fmla="*/ 0 w 1853586"/>
                <a:gd name="connsiteY0" fmla="*/ 185359 h 2038878"/>
                <a:gd name="connsiteX1" fmla="*/ 185359 w 1853586"/>
                <a:gd name="connsiteY1" fmla="*/ 0 h 2038878"/>
                <a:gd name="connsiteX2" fmla="*/ 1668227 w 1853586"/>
                <a:gd name="connsiteY2" fmla="*/ 0 h 2038878"/>
                <a:gd name="connsiteX3" fmla="*/ 1853586 w 1853586"/>
                <a:gd name="connsiteY3" fmla="*/ 185359 h 2038878"/>
                <a:gd name="connsiteX4" fmla="*/ 1853586 w 1853586"/>
                <a:gd name="connsiteY4" fmla="*/ 1853519 h 2038878"/>
                <a:gd name="connsiteX5" fmla="*/ 1668227 w 1853586"/>
                <a:gd name="connsiteY5" fmla="*/ 2038878 h 2038878"/>
                <a:gd name="connsiteX6" fmla="*/ 185359 w 1853586"/>
                <a:gd name="connsiteY6" fmla="*/ 2038878 h 2038878"/>
                <a:gd name="connsiteX7" fmla="*/ 0 w 1853586"/>
                <a:gd name="connsiteY7" fmla="*/ 1853519 h 2038878"/>
                <a:gd name="connsiteX8" fmla="*/ 0 w 1853586"/>
                <a:gd name="connsiteY8" fmla="*/ 185359 h 203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586" h="2038878">
                  <a:moveTo>
                    <a:pt x="0" y="185359"/>
                  </a:moveTo>
                  <a:cubicBezTo>
                    <a:pt x="0" y="82988"/>
                    <a:pt x="82988" y="0"/>
                    <a:pt x="185359" y="0"/>
                  </a:cubicBezTo>
                  <a:lnTo>
                    <a:pt x="1668227" y="0"/>
                  </a:lnTo>
                  <a:cubicBezTo>
                    <a:pt x="1770598" y="0"/>
                    <a:pt x="1853586" y="82988"/>
                    <a:pt x="1853586" y="185359"/>
                  </a:cubicBezTo>
                  <a:lnTo>
                    <a:pt x="1853586" y="1853519"/>
                  </a:lnTo>
                  <a:cubicBezTo>
                    <a:pt x="1853586" y="1955890"/>
                    <a:pt x="1770598" y="2038878"/>
                    <a:pt x="1668227" y="2038878"/>
                  </a:cubicBezTo>
                  <a:lnTo>
                    <a:pt x="185359" y="2038878"/>
                  </a:lnTo>
                  <a:cubicBezTo>
                    <a:pt x="82988" y="2038878"/>
                    <a:pt x="0" y="1955890"/>
                    <a:pt x="0" y="1853519"/>
                  </a:cubicBezTo>
                  <a:lnTo>
                    <a:pt x="0" y="185359"/>
                  </a:lnTo>
                  <a:close/>
                </a:path>
              </a:pathLst>
            </a:custGeom>
          </p:spPr>
          <p:style>
            <a:lnRef idx="2">
              <a:schemeClr val="lt1">
                <a:hueOff val="0"/>
                <a:satOff val="0"/>
                <a:lumOff val="0"/>
                <a:alphaOff val="0"/>
              </a:schemeClr>
            </a:lnRef>
            <a:fillRef idx="1">
              <a:schemeClr val="accent4">
                <a:hueOff val="4661865"/>
                <a:satOff val="-206"/>
                <a:lumOff val="-7216"/>
                <a:alphaOff val="0"/>
              </a:schemeClr>
            </a:fillRef>
            <a:effectRef idx="0">
              <a:schemeClr val="accent4">
                <a:hueOff val="4661865"/>
                <a:satOff val="-206"/>
                <a:lumOff val="-7216"/>
                <a:alphaOff val="0"/>
              </a:schemeClr>
            </a:effectRef>
            <a:fontRef idx="minor">
              <a:schemeClr val="lt1"/>
            </a:fontRef>
          </p:style>
          <p:txBody>
            <a:bodyPr spcFirstLastPara="0" vert="horz" wrap="square" lIns="120904" tIns="936455" rIns="120904" bIns="52868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GB" sz="1700" b="0" i="0" u="none" strike="noStrike" kern="1200" cap="all" spc="0" normalizeH="0" baseline="0" noProof="0">
                  <a:ln>
                    <a:noFill/>
                  </a:ln>
                  <a:solidFill>
                    <a:srgbClr val="FFFFFF"/>
                  </a:solidFill>
                  <a:effectLst/>
                  <a:uLnTx/>
                  <a:uFillTx/>
                  <a:latin typeface="Selawik Semibold" panose="020B0702040204020203" pitchFamily="34" charset="0"/>
                  <a:ea typeface="+mn-ea"/>
                  <a:cs typeface="+mn-cs"/>
                </a:rPr>
                <a:t>Production</a:t>
              </a:r>
              <a:endParaRPr kumimoji="0" lang="it-IT" sz="1700" b="0" i="0" u="none" strike="noStrike" kern="1200" cap="all" spc="0" normalizeH="0" baseline="0" noProof="0">
                <a:ln>
                  <a:noFill/>
                </a:ln>
                <a:solidFill>
                  <a:srgbClr val="FFFFFF"/>
                </a:solidFill>
                <a:effectLst/>
                <a:uLnTx/>
                <a:uFillTx/>
                <a:latin typeface="Selawik Semibold" panose="020B0702040204020203" pitchFamily="34" charset="0"/>
                <a:ea typeface="+mn-ea"/>
                <a:cs typeface="+mn-cs"/>
              </a:endParaRPr>
            </a:p>
          </p:txBody>
        </p:sp>
        <p:sp>
          <p:nvSpPr>
            <p:cNvPr id="37" name="Oval 36">
              <a:extLst>
                <a:ext uri="{FF2B5EF4-FFF2-40B4-BE49-F238E27FC236}">
                  <a16:creationId xmlns:a16="http://schemas.microsoft.com/office/drawing/2014/main" id="{1244D20A-083B-9440-4111-CED5F02CC8BE}"/>
                </a:ext>
              </a:extLst>
            </p:cNvPr>
            <p:cNvSpPr/>
            <p:nvPr/>
          </p:nvSpPr>
          <p:spPr>
            <a:xfrm>
              <a:off x="4761448" y="1107828"/>
              <a:ext cx="678946" cy="678946"/>
            </a:xfrm>
            <a:prstGeom prst="ellipse">
              <a:avLst/>
            </a:prstGeom>
            <a:blipFill>
              <a:blip r:embed="rId5" cstate="screen">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4417197"/>
                <a:satOff val="-10796"/>
                <a:lumOff val="-2004"/>
                <a:alphaOff val="0"/>
              </a:schemeClr>
            </a:effectRef>
            <a:fontRef idx="minor">
              <a:schemeClr val="lt1">
                <a:hueOff val="0"/>
                <a:satOff val="0"/>
                <a:lumOff val="0"/>
                <a:alphaOff val="0"/>
              </a:schemeClr>
            </a:fontRef>
          </p:style>
          <p:txBody>
            <a:bodyPr/>
            <a:lstStyle/>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hueOff val="0"/>
                    <a:satOff val="0"/>
                    <a:lumOff val="0"/>
                    <a:alphaOff val="0"/>
                  </a:srgbClr>
                </a:solidFill>
                <a:effectLst/>
                <a:uLnTx/>
                <a:uFillTx/>
                <a:latin typeface="Calibri"/>
                <a:ea typeface="+mn-ea"/>
                <a:cs typeface="+mn-cs"/>
              </a:endParaRPr>
            </a:p>
          </p:txBody>
        </p:sp>
      </p:grpSp>
      <p:grpSp>
        <p:nvGrpSpPr>
          <p:cNvPr id="48" name="Group 47">
            <a:extLst>
              <a:ext uri="{FF2B5EF4-FFF2-40B4-BE49-F238E27FC236}">
                <a16:creationId xmlns:a16="http://schemas.microsoft.com/office/drawing/2014/main" id="{CC63E513-4DFC-FD81-F4E3-ADB89995D241}"/>
              </a:ext>
            </a:extLst>
          </p:cNvPr>
          <p:cNvGrpSpPr/>
          <p:nvPr/>
        </p:nvGrpSpPr>
        <p:grpSpPr>
          <a:xfrm>
            <a:off x="6083321" y="944709"/>
            <a:ext cx="1853586" cy="2038878"/>
            <a:chOff x="6083322" y="985496"/>
            <a:chExt cx="1853586" cy="2038878"/>
          </a:xfrm>
        </p:grpSpPr>
        <p:sp>
          <p:nvSpPr>
            <p:cNvPr id="38" name="Freeform: Shape 37">
              <a:extLst>
                <a:ext uri="{FF2B5EF4-FFF2-40B4-BE49-F238E27FC236}">
                  <a16:creationId xmlns:a16="http://schemas.microsoft.com/office/drawing/2014/main" id="{5761516C-618D-E756-203B-6ED3F172BEB1}"/>
                </a:ext>
              </a:extLst>
            </p:cNvPr>
            <p:cNvSpPr/>
            <p:nvPr/>
          </p:nvSpPr>
          <p:spPr>
            <a:xfrm>
              <a:off x="6083322" y="985496"/>
              <a:ext cx="1853586" cy="2038878"/>
            </a:xfrm>
            <a:custGeom>
              <a:avLst/>
              <a:gdLst>
                <a:gd name="connsiteX0" fmla="*/ 0 w 1853586"/>
                <a:gd name="connsiteY0" fmla="*/ 185359 h 2038878"/>
                <a:gd name="connsiteX1" fmla="*/ 185359 w 1853586"/>
                <a:gd name="connsiteY1" fmla="*/ 0 h 2038878"/>
                <a:gd name="connsiteX2" fmla="*/ 1668227 w 1853586"/>
                <a:gd name="connsiteY2" fmla="*/ 0 h 2038878"/>
                <a:gd name="connsiteX3" fmla="*/ 1853586 w 1853586"/>
                <a:gd name="connsiteY3" fmla="*/ 185359 h 2038878"/>
                <a:gd name="connsiteX4" fmla="*/ 1853586 w 1853586"/>
                <a:gd name="connsiteY4" fmla="*/ 1853519 h 2038878"/>
                <a:gd name="connsiteX5" fmla="*/ 1668227 w 1853586"/>
                <a:gd name="connsiteY5" fmla="*/ 2038878 h 2038878"/>
                <a:gd name="connsiteX6" fmla="*/ 185359 w 1853586"/>
                <a:gd name="connsiteY6" fmla="*/ 2038878 h 2038878"/>
                <a:gd name="connsiteX7" fmla="*/ 0 w 1853586"/>
                <a:gd name="connsiteY7" fmla="*/ 1853519 h 2038878"/>
                <a:gd name="connsiteX8" fmla="*/ 0 w 1853586"/>
                <a:gd name="connsiteY8" fmla="*/ 185359 h 203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586" h="2038878">
                  <a:moveTo>
                    <a:pt x="0" y="185359"/>
                  </a:moveTo>
                  <a:cubicBezTo>
                    <a:pt x="0" y="82988"/>
                    <a:pt x="82988" y="0"/>
                    <a:pt x="185359" y="0"/>
                  </a:cubicBezTo>
                  <a:lnTo>
                    <a:pt x="1668227" y="0"/>
                  </a:lnTo>
                  <a:cubicBezTo>
                    <a:pt x="1770598" y="0"/>
                    <a:pt x="1853586" y="82988"/>
                    <a:pt x="1853586" y="185359"/>
                  </a:cubicBezTo>
                  <a:lnTo>
                    <a:pt x="1853586" y="1853519"/>
                  </a:lnTo>
                  <a:cubicBezTo>
                    <a:pt x="1853586" y="1955890"/>
                    <a:pt x="1770598" y="2038878"/>
                    <a:pt x="1668227" y="2038878"/>
                  </a:cubicBezTo>
                  <a:lnTo>
                    <a:pt x="185359" y="2038878"/>
                  </a:lnTo>
                  <a:cubicBezTo>
                    <a:pt x="82988" y="2038878"/>
                    <a:pt x="0" y="1955890"/>
                    <a:pt x="0" y="1853519"/>
                  </a:cubicBezTo>
                  <a:lnTo>
                    <a:pt x="0" y="185359"/>
                  </a:lnTo>
                  <a:close/>
                </a:path>
              </a:pathLst>
            </a:custGeom>
          </p:spPr>
          <p:style>
            <a:lnRef idx="2">
              <a:schemeClr val="lt1">
                <a:hueOff val="0"/>
                <a:satOff val="0"/>
                <a:lumOff val="0"/>
                <a:alphaOff val="0"/>
              </a:schemeClr>
            </a:lnRef>
            <a:fillRef idx="1">
              <a:schemeClr val="accent4">
                <a:hueOff val="6992798"/>
                <a:satOff val="-310"/>
                <a:lumOff val="-10823"/>
                <a:alphaOff val="0"/>
              </a:schemeClr>
            </a:fillRef>
            <a:effectRef idx="0">
              <a:schemeClr val="accent4">
                <a:hueOff val="6992798"/>
                <a:satOff val="-310"/>
                <a:lumOff val="-10823"/>
                <a:alphaOff val="0"/>
              </a:schemeClr>
            </a:effectRef>
            <a:fontRef idx="minor">
              <a:schemeClr val="lt1"/>
            </a:fontRef>
          </p:style>
          <p:txBody>
            <a:bodyPr spcFirstLastPara="0" vert="horz" wrap="square" lIns="120904" tIns="936455" rIns="120904" bIns="52868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GB" sz="1700" b="0" i="0" u="none" strike="noStrike" kern="1200" cap="all" spc="0" normalizeH="0" baseline="0" noProof="0">
                  <a:ln>
                    <a:noFill/>
                  </a:ln>
                  <a:solidFill>
                    <a:srgbClr val="FFFFFF"/>
                  </a:solidFill>
                  <a:effectLst/>
                  <a:uLnTx/>
                  <a:uFillTx/>
                  <a:latin typeface="Selawik Semibold" panose="020B0702040204020203" pitchFamily="34" charset="0"/>
                  <a:ea typeface="+mn-ea"/>
                  <a:cs typeface="+mn-cs"/>
                </a:rPr>
                <a:t>Utilization</a:t>
              </a:r>
              <a:endParaRPr kumimoji="0" lang="it-IT" sz="1700" b="0" i="0" u="none" strike="noStrike" kern="1200" cap="all" spc="0" normalizeH="0" baseline="0" noProof="0">
                <a:ln>
                  <a:noFill/>
                </a:ln>
                <a:solidFill>
                  <a:srgbClr val="FFFFFF"/>
                </a:solidFill>
                <a:effectLst/>
                <a:uLnTx/>
                <a:uFillTx/>
                <a:latin typeface="Selawik Semibold" panose="020B0702040204020203" pitchFamily="34" charset="0"/>
                <a:ea typeface="+mn-ea"/>
                <a:cs typeface="+mn-cs"/>
              </a:endParaRPr>
            </a:p>
          </p:txBody>
        </p:sp>
        <p:sp>
          <p:nvSpPr>
            <p:cNvPr id="39" name="Oval 38">
              <a:extLst>
                <a:ext uri="{FF2B5EF4-FFF2-40B4-BE49-F238E27FC236}">
                  <a16:creationId xmlns:a16="http://schemas.microsoft.com/office/drawing/2014/main" id="{0A23F0C2-F579-0D92-6DC2-FED675702341}"/>
                </a:ext>
              </a:extLst>
            </p:cNvPr>
            <p:cNvSpPr/>
            <p:nvPr/>
          </p:nvSpPr>
          <p:spPr>
            <a:xfrm>
              <a:off x="6670643" y="1107828"/>
              <a:ext cx="678946" cy="678946"/>
            </a:xfrm>
            <a:prstGeom prst="ellipse">
              <a:avLst/>
            </a:prstGeom>
            <a:blipFill>
              <a:blip r:embed="rId6" cstate="screen">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6625796"/>
                <a:satOff val="-16195"/>
                <a:lumOff val="-3006"/>
                <a:alphaOff val="0"/>
              </a:schemeClr>
            </a:effectRef>
            <a:fontRef idx="minor">
              <a:schemeClr val="lt1">
                <a:hueOff val="0"/>
                <a:satOff val="0"/>
                <a:lumOff val="0"/>
                <a:alphaOff val="0"/>
              </a:schemeClr>
            </a:fontRef>
          </p:style>
          <p:txBody>
            <a:bodyPr/>
            <a:lstStyle/>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hueOff val="0"/>
                    <a:satOff val="0"/>
                    <a:lumOff val="0"/>
                    <a:alphaOff val="0"/>
                  </a:srgbClr>
                </a:solidFill>
                <a:effectLst/>
                <a:uLnTx/>
                <a:uFillTx/>
                <a:latin typeface="Calibri"/>
                <a:ea typeface="+mn-ea"/>
                <a:cs typeface="+mn-cs"/>
              </a:endParaRPr>
            </a:p>
          </p:txBody>
        </p:sp>
      </p:grpSp>
      <p:grpSp>
        <p:nvGrpSpPr>
          <p:cNvPr id="49" name="Group 48">
            <a:extLst>
              <a:ext uri="{FF2B5EF4-FFF2-40B4-BE49-F238E27FC236}">
                <a16:creationId xmlns:a16="http://schemas.microsoft.com/office/drawing/2014/main" id="{74F1BA19-28AA-367C-479A-EA9AAE0E1EFE}"/>
              </a:ext>
            </a:extLst>
          </p:cNvPr>
          <p:cNvGrpSpPr/>
          <p:nvPr/>
        </p:nvGrpSpPr>
        <p:grpSpPr>
          <a:xfrm>
            <a:off x="7992515" y="944709"/>
            <a:ext cx="1853586" cy="2038878"/>
            <a:chOff x="7992517" y="985496"/>
            <a:chExt cx="1853586" cy="2038878"/>
          </a:xfrm>
        </p:grpSpPr>
        <p:sp>
          <p:nvSpPr>
            <p:cNvPr id="40" name="Freeform: Shape 39">
              <a:extLst>
                <a:ext uri="{FF2B5EF4-FFF2-40B4-BE49-F238E27FC236}">
                  <a16:creationId xmlns:a16="http://schemas.microsoft.com/office/drawing/2014/main" id="{4E5561AE-2F6D-E1BE-E4EB-79CC772FA59B}"/>
                </a:ext>
              </a:extLst>
            </p:cNvPr>
            <p:cNvSpPr/>
            <p:nvPr/>
          </p:nvSpPr>
          <p:spPr>
            <a:xfrm>
              <a:off x="7992517" y="985496"/>
              <a:ext cx="1853586" cy="2038878"/>
            </a:xfrm>
            <a:custGeom>
              <a:avLst/>
              <a:gdLst>
                <a:gd name="connsiteX0" fmla="*/ 0 w 1853586"/>
                <a:gd name="connsiteY0" fmla="*/ 185359 h 2038878"/>
                <a:gd name="connsiteX1" fmla="*/ 185359 w 1853586"/>
                <a:gd name="connsiteY1" fmla="*/ 0 h 2038878"/>
                <a:gd name="connsiteX2" fmla="*/ 1668227 w 1853586"/>
                <a:gd name="connsiteY2" fmla="*/ 0 h 2038878"/>
                <a:gd name="connsiteX3" fmla="*/ 1853586 w 1853586"/>
                <a:gd name="connsiteY3" fmla="*/ 185359 h 2038878"/>
                <a:gd name="connsiteX4" fmla="*/ 1853586 w 1853586"/>
                <a:gd name="connsiteY4" fmla="*/ 1853519 h 2038878"/>
                <a:gd name="connsiteX5" fmla="*/ 1668227 w 1853586"/>
                <a:gd name="connsiteY5" fmla="*/ 2038878 h 2038878"/>
                <a:gd name="connsiteX6" fmla="*/ 185359 w 1853586"/>
                <a:gd name="connsiteY6" fmla="*/ 2038878 h 2038878"/>
                <a:gd name="connsiteX7" fmla="*/ 0 w 1853586"/>
                <a:gd name="connsiteY7" fmla="*/ 1853519 h 2038878"/>
                <a:gd name="connsiteX8" fmla="*/ 0 w 1853586"/>
                <a:gd name="connsiteY8" fmla="*/ 185359 h 203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586" h="2038878">
                  <a:moveTo>
                    <a:pt x="0" y="185359"/>
                  </a:moveTo>
                  <a:cubicBezTo>
                    <a:pt x="0" y="82988"/>
                    <a:pt x="82988" y="0"/>
                    <a:pt x="185359" y="0"/>
                  </a:cubicBezTo>
                  <a:lnTo>
                    <a:pt x="1668227" y="0"/>
                  </a:lnTo>
                  <a:cubicBezTo>
                    <a:pt x="1770598" y="0"/>
                    <a:pt x="1853586" y="82988"/>
                    <a:pt x="1853586" y="185359"/>
                  </a:cubicBezTo>
                  <a:lnTo>
                    <a:pt x="1853586" y="1853519"/>
                  </a:lnTo>
                  <a:cubicBezTo>
                    <a:pt x="1853586" y="1955890"/>
                    <a:pt x="1770598" y="2038878"/>
                    <a:pt x="1668227" y="2038878"/>
                  </a:cubicBezTo>
                  <a:lnTo>
                    <a:pt x="185359" y="2038878"/>
                  </a:lnTo>
                  <a:cubicBezTo>
                    <a:pt x="82988" y="2038878"/>
                    <a:pt x="0" y="1955890"/>
                    <a:pt x="0" y="1853519"/>
                  </a:cubicBezTo>
                  <a:lnTo>
                    <a:pt x="0" y="185359"/>
                  </a:lnTo>
                  <a:close/>
                </a:path>
              </a:pathLst>
            </a:custGeom>
          </p:spPr>
          <p:style>
            <a:lnRef idx="2">
              <a:schemeClr val="lt1">
                <a:hueOff val="0"/>
                <a:satOff val="0"/>
                <a:lumOff val="0"/>
                <a:alphaOff val="0"/>
              </a:schemeClr>
            </a:lnRef>
            <a:fillRef idx="1">
              <a:schemeClr val="accent4">
                <a:hueOff val="9323730"/>
                <a:satOff val="-413"/>
                <a:lumOff val="-14431"/>
                <a:alphaOff val="0"/>
              </a:schemeClr>
            </a:fillRef>
            <a:effectRef idx="0">
              <a:schemeClr val="accent4">
                <a:hueOff val="9323730"/>
                <a:satOff val="-413"/>
                <a:lumOff val="-14431"/>
                <a:alphaOff val="0"/>
              </a:schemeClr>
            </a:effectRef>
            <a:fontRef idx="minor">
              <a:schemeClr val="lt1"/>
            </a:fontRef>
          </p:style>
          <p:txBody>
            <a:bodyPr spcFirstLastPara="0" vert="horz" wrap="square" lIns="120904" tIns="936455" rIns="120904" bIns="52868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GB" sz="1700" b="0" i="0" u="none" strike="noStrike" kern="1200" cap="all" spc="0" normalizeH="0" baseline="0" noProof="0">
                  <a:ln>
                    <a:noFill/>
                  </a:ln>
                  <a:solidFill>
                    <a:srgbClr val="FFFFFF"/>
                  </a:solidFill>
                  <a:effectLst/>
                  <a:uLnTx/>
                  <a:uFillTx/>
                  <a:latin typeface="Selawik Semibold" panose="020B0702040204020203" pitchFamily="34" charset="0"/>
                  <a:ea typeface="+mn-ea"/>
                  <a:cs typeface="+mn-cs"/>
                </a:rPr>
                <a:t>Support</a:t>
              </a:r>
              <a:endParaRPr kumimoji="0" lang="it-IT" sz="1700" b="0" i="0" u="none" strike="noStrike" kern="1200" cap="all" spc="0" normalizeH="0" baseline="0" noProof="0">
                <a:ln>
                  <a:noFill/>
                </a:ln>
                <a:solidFill>
                  <a:srgbClr val="FFFFFF"/>
                </a:solidFill>
                <a:effectLst/>
                <a:uLnTx/>
                <a:uFillTx/>
                <a:latin typeface="Selawik Semibold" panose="020B0702040204020203" pitchFamily="34" charset="0"/>
                <a:ea typeface="+mn-ea"/>
                <a:cs typeface="+mn-cs"/>
              </a:endParaRPr>
            </a:p>
          </p:txBody>
        </p:sp>
        <p:sp>
          <p:nvSpPr>
            <p:cNvPr id="41" name="Oval 40">
              <a:extLst>
                <a:ext uri="{FF2B5EF4-FFF2-40B4-BE49-F238E27FC236}">
                  <a16:creationId xmlns:a16="http://schemas.microsoft.com/office/drawing/2014/main" id="{BBD60A33-B78B-D7CD-3DBF-15A522C5DDB1}"/>
                </a:ext>
              </a:extLst>
            </p:cNvPr>
            <p:cNvSpPr/>
            <p:nvPr/>
          </p:nvSpPr>
          <p:spPr>
            <a:xfrm>
              <a:off x="8579837" y="1107828"/>
              <a:ext cx="678946" cy="678946"/>
            </a:xfrm>
            <a:prstGeom prst="ellipse">
              <a:avLst/>
            </a:prstGeom>
            <a:blipFill>
              <a:blip r:embed="rId7" cstate="screen">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8834395"/>
                <a:satOff val="-21593"/>
                <a:lumOff val="-4008"/>
                <a:alphaOff val="0"/>
              </a:schemeClr>
            </a:effectRef>
            <a:fontRef idx="minor">
              <a:schemeClr val="lt1">
                <a:hueOff val="0"/>
                <a:satOff val="0"/>
                <a:lumOff val="0"/>
                <a:alphaOff val="0"/>
              </a:schemeClr>
            </a:fontRef>
          </p:style>
          <p:txBody>
            <a:bodyPr/>
            <a:lstStyle/>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hueOff val="0"/>
                    <a:satOff val="0"/>
                    <a:lumOff val="0"/>
                    <a:alphaOff val="0"/>
                  </a:srgbClr>
                </a:solidFill>
                <a:effectLst/>
                <a:uLnTx/>
                <a:uFillTx/>
                <a:latin typeface="Calibri"/>
                <a:ea typeface="+mn-ea"/>
                <a:cs typeface="+mn-cs"/>
              </a:endParaRPr>
            </a:p>
          </p:txBody>
        </p:sp>
      </p:grpSp>
      <p:grpSp>
        <p:nvGrpSpPr>
          <p:cNvPr id="50" name="Group 49">
            <a:extLst>
              <a:ext uri="{FF2B5EF4-FFF2-40B4-BE49-F238E27FC236}">
                <a16:creationId xmlns:a16="http://schemas.microsoft.com/office/drawing/2014/main" id="{17EF8A05-6C31-4737-1A3A-4968F849532B}"/>
              </a:ext>
            </a:extLst>
          </p:cNvPr>
          <p:cNvGrpSpPr/>
          <p:nvPr/>
        </p:nvGrpSpPr>
        <p:grpSpPr>
          <a:xfrm>
            <a:off x="9901711" y="944709"/>
            <a:ext cx="1853586" cy="2038878"/>
            <a:chOff x="9901711" y="985496"/>
            <a:chExt cx="1853586" cy="2038878"/>
          </a:xfrm>
        </p:grpSpPr>
        <p:sp>
          <p:nvSpPr>
            <p:cNvPr id="42" name="Freeform: Shape 41">
              <a:extLst>
                <a:ext uri="{FF2B5EF4-FFF2-40B4-BE49-F238E27FC236}">
                  <a16:creationId xmlns:a16="http://schemas.microsoft.com/office/drawing/2014/main" id="{190FBD91-CE25-0EAF-3456-662588528E78}"/>
                </a:ext>
              </a:extLst>
            </p:cNvPr>
            <p:cNvSpPr/>
            <p:nvPr/>
          </p:nvSpPr>
          <p:spPr>
            <a:xfrm>
              <a:off x="9901711" y="985496"/>
              <a:ext cx="1853586" cy="2038878"/>
            </a:xfrm>
            <a:custGeom>
              <a:avLst/>
              <a:gdLst>
                <a:gd name="connsiteX0" fmla="*/ 0 w 1853586"/>
                <a:gd name="connsiteY0" fmla="*/ 185359 h 2038878"/>
                <a:gd name="connsiteX1" fmla="*/ 185359 w 1853586"/>
                <a:gd name="connsiteY1" fmla="*/ 0 h 2038878"/>
                <a:gd name="connsiteX2" fmla="*/ 1668227 w 1853586"/>
                <a:gd name="connsiteY2" fmla="*/ 0 h 2038878"/>
                <a:gd name="connsiteX3" fmla="*/ 1853586 w 1853586"/>
                <a:gd name="connsiteY3" fmla="*/ 185359 h 2038878"/>
                <a:gd name="connsiteX4" fmla="*/ 1853586 w 1853586"/>
                <a:gd name="connsiteY4" fmla="*/ 1853519 h 2038878"/>
                <a:gd name="connsiteX5" fmla="*/ 1668227 w 1853586"/>
                <a:gd name="connsiteY5" fmla="*/ 2038878 h 2038878"/>
                <a:gd name="connsiteX6" fmla="*/ 185359 w 1853586"/>
                <a:gd name="connsiteY6" fmla="*/ 2038878 h 2038878"/>
                <a:gd name="connsiteX7" fmla="*/ 0 w 1853586"/>
                <a:gd name="connsiteY7" fmla="*/ 1853519 h 2038878"/>
                <a:gd name="connsiteX8" fmla="*/ 0 w 1853586"/>
                <a:gd name="connsiteY8" fmla="*/ 185359 h 203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586" h="2038878">
                  <a:moveTo>
                    <a:pt x="0" y="185359"/>
                  </a:moveTo>
                  <a:cubicBezTo>
                    <a:pt x="0" y="82988"/>
                    <a:pt x="82988" y="0"/>
                    <a:pt x="185359" y="0"/>
                  </a:cubicBezTo>
                  <a:lnTo>
                    <a:pt x="1668227" y="0"/>
                  </a:lnTo>
                  <a:cubicBezTo>
                    <a:pt x="1770598" y="0"/>
                    <a:pt x="1853586" y="82988"/>
                    <a:pt x="1853586" y="185359"/>
                  </a:cubicBezTo>
                  <a:lnTo>
                    <a:pt x="1853586" y="1853519"/>
                  </a:lnTo>
                  <a:cubicBezTo>
                    <a:pt x="1853586" y="1955890"/>
                    <a:pt x="1770598" y="2038878"/>
                    <a:pt x="1668227" y="2038878"/>
                  </a:cubicBezTo>
                  <a:lnTo>
                    <a:pt x="185359" y="2038878"/>
                  </a:lnTo>
                  <a:cubicBezTo>
                    <a:pt x="82988" y="2038878"/>
                    <a:pt x="0" y="1955890"/>
                    <a:pt x="0" y="1853519"/>
                  </a:cubicBezTo>
                  <a:lnTo>
                    <a:pt x="0" y="185359"/>
                  </a:lnTo>
                  <a:close/>
                </a:path>
              </a:pathLst>
            </a:custGeom>
          </p:spPr>
          <p:style>
            <a:lnRef idx="2">
              <a:schemeClr val="lt1">
                <a:hueOff val="0"/>
                <a:satOff val="0"/>
                <a:lumOff val="0"/>
                <a:alphaOff val="0"/>
              </a:schemeClr>
            </a:lnRef>
            <a:fillRef idx="1">
              <a:schemeClr val="accent4">
                <a:hueOff val="11654663"/>
                <a:satOff val="-516"/>
                <a:lumOff val="-18039"/>
                <a:alphaOff val="0"/>
              </a:schemeClr>
            </a:fillRef>
            <a:effectRef idx="0">
              <a:schemeClr val="accent4">
                <a:hueOff val="11654663"/>
                <a:satOff val="-516"/>
                <a:lumOff val="-18039"/>
                <a:alphaOff val="0"/>
              </a:schemeClr>
            </a:effectRef>
            <a:fontRef idx="minor">
              <a:schemeClr val="lt1"/>
            </a:fontRef>
          </p:style>
          <p:txBody>
            <a:bodyPr spcFirstLastPara="0" vert="horz" wrap="square" lIns="120904" tIns="936455" rIns="120904" bIns="528680" numCol="1" spcCol="1270" anchor="ctr" anchorCtr="0">
              <a:noAutofit/>
            </a:bodyPr>
            <a:lstStyle/>
            <a:p>
              <a:pPr marL="0" marR="0" lvl="0" indent="0" algn="ctr" defTabSz="755650" rtl="0" eaLnBrk="1" fontAlgn="auto" latinLnBrk="0" hangingPunct="1">
                <a:lnSpc>
                  <a:spcPct val="90000"/>
                </a:lnSpc>
                <a:spcBef>
                  <a:spcPct val="0"/>
                </a:spcBef>
                <a:spcAft>
                  <a:spcPct val="35000"/>
                </a:spcAft>
                <a:buClrTx/>
                <a:buSzTx/>
                <a:buFontTx/>
                <a:buNone/>
                <a:tabLst/>
                <a:defRPr/>
              </a:pPr>
              <a:r>
                <a:rPr kumimoji="0" lang="en-GB" sz="1700" b="0" i="0" u="none" strike="noStrike" kern="1200" cap="all" spc="0" normalizeH="0" baseline="0" noProof="0">
                  <a:ln>
                    <a:noFill/>
                  </a:ln>
                  <a:solidFill>
                    <a:srgbClr val="FFFFFF"/>
                  </a:solidFill>
                  <a:effectLst/>
                  <a:uLnTx/>
                  <a:uFillTx/>
                  <a:latin typeface="Selawik Semibold" panose="020B0702040204020203" pitchFamily="34" charset="0"/>
                  <a:ea typeface="+mn-ea"/>
                  <a:cs typeface="+mn-cs"/>
                </a:rPr>
                <a:t>Retirement</a:t>
              </a:r>
              <a:endParaRPr kumimoji="0" lang="it-IT" sz="1700" b="0" i="0" u="none" strike="noStrike" kern="1200" cap="all" spc="0" normalizeH="0" baseline="0" noProof="0">
                <a:ln>
                  <a:noFill/>
                </a:ln>
                <a:solidFill>
                  <a:srgbClr val="FFFFFF"/>
                </a:solidFill>
                <a:effectLst/>
                <a:uLnTx/>
                <a:uFillTx/>
                <a:latin typeface="Selawik Semibold" panose="020B0702040204020203" pitchFamily="34" charset="0"/>
                <a:ea typeface="+mn-ea"/>
                <a:cs typeface="+mn-cs"/>
              </a:endParaRPr>
            </a:p>
          </p:txBody>
        </p:sp>
        <p:sp>
          <p:nvSpPr>
            <p:cNvPr id="43" name="Oval 42">
              <a:extLst>
                <a:ext uri="{FF2B5EF4-FFF2-40B4-BE49-F238E27FC236}">
                  <a16:creationId xmlns:a16="http://schemas.microsoft.com/office/drawing/2014/main" id="{020A1434-E96B-2960-B4C3-0F51F5802F22}"/>
                </a:ext>
              </a:extLst>
            </p:cNvPr>
            <p:cNvSpPr/>
            <p:nvPr/>
          </p:nvSpPr>
          <p:spPr>
            <a:xfrm>
              <a:off x="10489032" y="1107828"/>
              <a:ext cx="678946" cy="678946"/>
            </a:xfrm>
            <a:prstGeom prst="ellipse">
              <a:avLst/>
            </a:prstGeom>
            <a:blipFill>
              <a:blip r:embed="rId8" cstate="screen">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4">
                <a:tint val="50000"/>
                <a:hueOff val="11042994"/>
                <a:satOff val="-26991"/>
                <a:lumOff val="-5010"/>
                <a:alphaOff val="0"/>
              </a:schemeClr>
            </a:effectRef>
            <a:fontRef idx="minor">
              <a:schemeClr val="lt1">
                <a:hueOff val="0"/>
                <a:satOff val="0"/>
                <a:lumOff val="0"/>
                <a:alphaOff val="0"/>
              </a:schemeClr>
            </a:fontRef>
          </p:style>
          <p:txBody>
            <a:bodyPr/>
            <a:lstStyle/>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hueOff val="0"/>
                    <a:satOff val="0"/>
                    <a:lumOff val="0"/>
                    <a:alphaOff val="0"/>
                  </a:srgbClr>
                </a:solidFill>
                <a:effectLst/>
                <a:uLnTx/>
                <a:uFillTx/>
                <a:latin typeface="Calibri"/>
                <a:ea typeface="+mn-ea"/>
                <a:cs typeface="+mn-cs"/>
              </a:endParaRPr>
            </a:p>
          </p:txBody>
        </p:sp>
      </p:grpSp>
      <p:sp>
        <p:nvSpPr>
          <p:cNvPr id="44" name="Arrow: Left-Right 43">
            <a:extLst>
              <a:ext uri="{FF2B5EF4-FFF2-40B4-BE49-F238E27FC236}">
                <a16:creationId xmlns:a16="http://schemas.microsoft.com/office/drawing/2014/main" id="{D9A80E31-C7DD-927A-C4B3-AE461412CEA4}"/>
              </a:ext>
            </a:extLst>
          </p:cNvPr>
          <p:cNvSpPr/>
          <p:nvPr/>
        </p:nvSpPr>
        <p:spPr>
          <a:xfrm>
            <a:off x="811593" y="2575811"/>
            <a:ext cx="10487850" cy="305831"/>
          </a:xfrm>
          <a:prstGeom prst="leftRightArrow">
            <a:avLst/>
          </a:prstGeom>
        </p:spPr>
        <p:style>
          <a:lnRef idx="2">
            <a:schemeClr val="lt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60944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A0B0F">
                  <a:hueOff val="0"/>
                  <a:satOff val="0"/>
                  <a:lumOff val="0"/>
                  <a:alphaOff val="0"/>
                </a:srgbClr>
              </a:solidFill>
              <a:effectLst/>
              <a:uLnTx/>
              <a:uFillTx/>
              <a:latin typeface="Calibri"/>
              <a:ea typeface="+mn-ea"/>
              <a:cs typeface="+mn-cs"/>
            </a:endParaRPr>
          </a:p>
        </p:txBody>
      </p:sp>
      <p:sp>
        <p:nvSpPr>
          <p:cNvPr id="4" name="Rectangle: Rounded Corners 3">
            <a:extLst>
              <a:ext uri="{FF2B5EF4-FFF2-40B4-BE49-F238E27FC236}">
                <a16:creationId xmlns:a16="http://schemas.microsoft.com/office/drawing/2014/main" id="{01823BFA-1399-AB4D-7513-69C0C80E5847}"/>
              </a:ext>
            </a:extLst>
          </p:cNvPr>
          <p:cNvSpPr/>
          <p:nvPr/>
        </p:nvSpPr>
        <p:spPr>
          <a:xfrm>
            <a:off x="368603" y="3063833"/>
            <a:ext cx="2845651" cy="787652"/>
          </a:xfrm>
          <a:prstGeom prst="roundRect">
            <a:avLst/>
          </a:prstGeom>
          <a:solidFill>
            <a:srgbClr val="C0A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Use Cases</a:t>
            </a:r>
          </a:p>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 source code examples)</a:t>
            </a:r>
          </a:p>
        </p:txBody>
      </p:sp>
      <p:sp>
        <p:nvSpPr>
          <p:cNvPr id="23" name="Rectangle: Rounded Corners 22">
            <a:extLst>
              <a:ext uri="{FF2B5EF4-FFF2-40B4-BE49-F238E27FC236}">
                <a16:creationId xmlns:a16="http://schemas.microsoft.com/office/drawing/2014/main" id="{7D36CAD5-DC16-948B-16DA-28E5E142E531}"/>
              </a:ext>
            </a:extLst>
          </p:cNvPr>
          <p:cNvSpPr/>
          <p:nvPr/>
        </p:nvSpPr>
        <p:spPr>
          <a:xfrm>
            <a:off x="2278803" y="3921358"/>
            <a:ext cx="1822336" cy="787652"/>
          </a:xfrm>
          <a:prstGeom prst="roundRect">
            <a:avLst/>
          </a:prstGeom>
          <a:solidFill>
            <a:srgbClr val="C0A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Root CA / Root Key(s) generation</a:t>
            </a:r>
          </a:p>
        </p:txBody>
      </p:sp>
      <p:sp>
        <p:nvSpPr>
          <p:cNvPr id="24" name="Rectangle: Rounded Corners 23">
            <a:extLst>
              <a:ext uri="{FF2B5EF4-FFF2-40B4-BE49-F238E27FC236}">
                <a16:creationId xmlns:a16="http://schemas.microsoft.com/office/drawing/2014/main" id="{D2EF5425-FBED-C0D5-1CDD-DD54E80F557C}"/>
              </a:ext>
            </a:extLst>
          </p:cNvPr>
          <p:cNvSpPr/>
          <p:nvPr/>
        </p:nvSpPr>
        <p:spPr>
          <a:xfrm>
            <a:off x="4191673" y="4465847"/>
            <a:ext cx="1822336" cy="787652"/>
          </a:xfrm>
          <a:prstGeom prst="roundRect">
            <a:avLst/>
          </a:prstGeom>
          <a:solidFill>
            <a:srgbClr val="C0A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In-field provisioning</a:t>
            </a:r>
          </a:p>
        </p:txBody>
      </p:sp>
      <p:sp>
        <p:nvSpPr>
          <p:cNvPr id="25" name="Rectangle: Rounded Corners 24">
            <a:extLst>
              <a:ext uri="{FF2B5EF4-FFF2-40B4-BE49-F238E27FC236}">
                <a16:creationId xmlns:a16="http://schemas.microsoft.com/office/drawing/2014/main" id="{B6815CED-C966-CC73-3F5D-8F0EBDCDE682}"/>
              </a:ext>
            </a:extLst>
          </p:cNvPr>
          <p:cNvSpPr/>
          <p:nvPr/>
        </p:nvSpPr>
        <p:spPr>
          <a:xfrm>
            <a:off x="6103294" y="4828501"/>
            <a:ext cx="1822336" cy="787652"/>
          </a:xfrm>
          <a:prstGeom prst="roundRect">
            <a:avLst/>
          </a:prstGeom>
          <a:solidFill>
            <a:srgbClr val="C0A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Key(s) / Certificate rotation</a:t>
            </a:r>
          </a:p>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Data Provisioning</a:t>
            </a:r>
          </a:p>
        </p:txBody>
      </p:sp>
      <p:sp>
        <p:nvSpPr>
          <p:cNvPr id="26" name="Rectangle: Rounded Corners 25">
            <a:extLst>
              <a:ext uri="{FF2B5EF4-FFF2-40B4-BE49-F238E27FC236}">
                <a16:creationId xmlns:a16="http://schemas.microsoft.com/office/drawing/2014/main" id="{6F0F63CC-FF63-38AD-4BE8-185660DFE57E}"/>
              </a:ext>
            </a:extLst>
          </p:cNvPr>
          <p:cNvSpPr/>
          <p:nvPr/>
        </p:nvSpPr>
        <p:spPr>
          <a:xfrm>
            <a:off x="8048283" y="5184665"/>
            <a:ext cx="1822336" cy="787652"/>
          </a:xfrm>
          <a:prstGeom prst="roundRect">
            <a:avLst/>
          </a:prstGeom>
          <a:solidFill>
            <a:srgbClr val="C0A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Code Signing</a:t>
            </a:r>
          </a:p>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FW update</a:t>
            </a:r>
          </a:p>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Access Management</a:t>
            </a:r>
          </a:p>
        </p:txBody>
      </p:sp>
      <p:sp>
        <p:nvSpPr>
          <p:cNvPr id="27" name="Rectangle: Rounded Corners 26">
            <a:extLst>
              <a:ext uri="{FF2B5EF4-FFF2-40B4-BE49-F238E27FC236}">
                <a16:creationId xmlns:a16="http://schemas.microsoft.com/office/drawing/2014/main" id="{AE947D86-4FE7-BAD4-7651-82C55D91A1E0}"/>
              </a:ext>
            </a:extLst>
          </p:cNvPr>
          <p:cNvSpPr/>
          <p:nvPr/>
        </p:nvSpPr>
        <p:spPr>
          <a:xfrm>
            <a:off x="9933102" y="5599618"/>
            <a:ext cx="1822336" cy="787652"/>
          </a:xfrm>
          <a:prstGeom prst="roundRect">
            <a:avLst/>
          </a:prstGeom>
          <a:solidFill>
            <a:srgbClr val="C0A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Key(s) / Certificate revocation</a:t>
            </a:r>
          </a:p>
        </p:txBody>
      </p:sp>
      <p:sp>
        <p:nvSpPr>
          <p:cNvPr id="28" name="Rectangle: Rounded Corners 27">
            <a:extLst>
              <a:ext uri="{FF2B5EF4-FFF2-40B4-BE49-F238E27FC236}">
                <a16:creationId xmlns:a16="http://schemas.microsoft.com/office/drawing/2014/main" id="{CA61A206-F9AF-AED9-62DB-3FCC67A9CAAB}"/>
              </a:ext>
            </a:extLst>
          </p:cNvPr>
          <p:cNvSpPr/>
          <p:nvPr/>
        </p:nvSpPr>
        <p:spPr>
          <a:xfrm>
            <a:off x="6094410" y="3921358"/>
            <a:ext cx="5661027" cy="787652"/>
          </a:xfrm>
          <a:prstGeom prst="roundRect">
            <a:avLst/>
          </a:prstGeom>
          <a:solidFill>
            <a:srgbClr val="C0A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Root CA / Root Key(s) secure storage (Maintenance)</a:t>
            </a:r>
          </a:p>
        </p:txBody>
      </p:sp>
      <p:pic>
        <p:nvPicPr>
          <p:cNvPr id="2" name="Picture 1" descr="A yellow and white logo&#10;&#10;Description automatically generated">
            <a:extLst>
              <a:ext uri="{FF2B5EF4-FFF2-40B4-BE49-F238E27FC236}">
                <a16:creationId xmlns:a16="http://schemas.microsoft.com/office/drawing/2014/main" id="{24EEA883-83E4-B8CE-968F-30F51B88717F}"/>
              </a:ext>
            </a:extLst>
          </p:cNvPr>
          <p:cNvPicPr>
            <a:picLocks noChangeAspect="1"/>
          </p:cNvPicPr>
          <p:nvPr/>
        </p:nvPicPr>
        <p:blipFill>
          <a:blip r:embed="rId9"/>
          <a:stretch>
            <a:fillRect/>
          </a:stretch>
        </p:blipFill>
        <p:spPr>
          <a:xfrm>
            <a:off x="11352829" y="80869"/>
            <a:ext cx="804935" cy="789909"/>
          </a:xfrm>
          <a:prstGeom prst="rect">
            <a:avLst/>
          </a:prstGeom>
        </p:spPr>
      </p:pic>
      <p:sp>
        <p:nvSpPr>
          <p:cNvPr id="3" name="Slide Number Placeholder 2">
            <a:extLst>
              <a:ext uri="{FF2B5EF4-FFF2-40B4-BE49-F238E27FC236}">
                <a16:creationId xmlns:a16="http://schemas.microsoft.com/office/drawing/2014/main" id="{54387EE5-5FF3-2CA1-B25D-EF6CCBB8E193}"/>
              </a:ext>
            </a:extLst>
          </p:cNvPr>
          <p:cNvSpPr>
            <a:spLocks noGrp="1"/>
          </p:cNvSpPr>
          <p:nvPr>
            <p:ph type="sldNum" sz="quarter" idx="4"/>
          </p:nvPr>
        </p:nvSpPr>
        <p:spPr/>
        <p:txBody>
          <a:bodyPr/>
          <a:lstStyle/>
          <a:p>
            <a:pPr marL="0" marR="0" lvl="0" indent="0" algn="r" defTabSz="609443" rtl="0" eaLnBrk="1" fontAlgn="auto" latinLnBrk="0" hangingPunct="1">
              <a:lnSpc>
                <a:spcPct val="100000"/>
              </a:lnSpc>
              <a:spcBef>
                <a:spcPts val="0"/>
              </a:spcBef>
              <a:spcAft>
                <a:spcPts val="0"/>
              </a:spcAft>
              <a:buClrTx/>
              <a:buSzTx/>
              <a:buFontTx/>
              <a:buNone/>
              <a:tabLst/>
              <a:defRPr/>
            </a:pPr>
            <a:fld id="{4081AA82-C1C2-924B-B843-6C0FB13ED72E}" type="slidenum">
              <a:rPr kumimoji="0" lang="en-US" sz="1200" b="0" i="0" u="none" strike="noStrike" kern="1200" cap="none" spc="0" normalizeH="0" baseline="0" noProof="0" smtClean="0">
                <a:ln>
                  <a:noFill/>
                </a:ln>
                <a:solidFill>
                  <a:srgbClr val="0A0B0F">
                    <a:tint val="75000"/>
                  </a:srgbClr>
                </a:solidFill>
                <a:effectLst/>
                <a:uLnTx/>
                <a:uFillTx/>
                <a:latin typeface="Calibri"/>
                <a:ea typeface="+mn-ea"/>
                <a:cs typeface="+mn-cs"/>
              </a:rPr>
              <a:pPr marL="0" marR="0" lvl="0" indent="0" algn="r" defTabSz="609443"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srgbClr val="0A0B0F">
                  <a:tint val="75000"/>
                </a:srgbClr>
              </a:solidFill>
              <a:effectLst/>
              <a:uLnTx/>
              <a:uFillTx/>
              <a:latin typeface="Calibri"/>
              <a:ea typeface="+mn-ea"/>
              <a:cs typeface="+mn-cs"/>
            </a:endParaRPr>
          </a:p>
        </p:txBody>
      </p:sp>
      <p:pic>
        <p:nvPicPr>
          <p:cNvPr id="5" name="Picture 2" descr="In-Field Provisioning">
            <a:extLst>
              <a:ext uri="{FF2B5EF4-FFF2-40B4-BE49-F238E27FC236}">
                <a16:creationId xmlns:a16="http://schemas.microsoft.com/office/drawing/2014/main" id="{4AAF35A5-F549-5A1A-BE58-C3F53477B4FD}"/>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11593" y="5267090"/>
            <a:ext cx="1590910" cy="1590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451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90AB-3654-2BB1-EC3B-F8BB3A3DC269}"/>
              </a:ext>
            </a:extLst>
          </p:cNvPr>
          <p:cNvSpPr>
            <a:spLocks noGrp="1"/>
          </p:cNvSpPr>
          <p:nvPr>
            <p:ph type="title"/>
          </p:nvPr>
        </p:nvSpPr>
        <p:spPr/>
        <p:txBody>
          <a:bodyPr/>
          <a:lstStyle/>
          <a:p>
            <a:r>
              <a:rPr lang="en-US"/>
              <a:t>In-Field Provisioning</a:t>
            </a:r>
          </a:p>
        </p:txBody>
      </p:sp>
      <p:sp>
        <p:nvSpPr>
          <p:cNvPr id="3" name="Text Placeholder 2">
            <a:extLst>
              <a:ext uri="{FF2B5EF4-FFF2-40B4-BE49-F238E27FC236}">
                <a16:creationId xmlns:a16="http://schemas.microsoft.com/office/drawing/2014/main" id="{BEFB3DED-1FF2-6D50-C411-233C7364E1A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5625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4F05-91F6-BA84-EF23-32672C823631}"/>
              </a:ext>
            </a:extLst>
          </p:cNvPr>
          <p:cNvSpPr>
            <a:spLocks noGrp="1"/>
          </p:cNvSpPr>
          <p:nvPr>
            <p:ph type="title"/>
          </p:nvPr>
        </p:nvSpPr>
        <p:spPr>
          <a:xfrm>
            <a:off x="355509" y="96295"/>
            <a:ext cx="11400661" cy="777240"/>
          </a:xfrm>
        </p:spPr>
        <p:txBody>
          <a:bodyPr anchor="t">
            <a:normAutofit/>
          </a:bodyPr>
          <a:lstStyle/>
          <a:p>
            <a:pPr>
              <a:lnSpc>
                <a:spcPct val="90000"/>
              </a:lnSpc>
            </a:pPr>
            <a:r>
              <a:rPr lang="en-US"/>
              <a:t>In-field provisioning comparisons</a:t>
            </a:r>
          </a:p>
        </p:txBody>
      </p:sp>
      <p:graphicFrame>
        <p:nvGraphicFramePr>
          <p:cNvPr id="6" name="Content Placeholder 5">
            <a:extLst>
              <a:ext uri="{FF2B5EF4-FFF2-40B4-BE49-F238E27FC236}">
                <a16:creationId xmlns:a16="http://schemas.microsoft.com/office/drawing/2014/main" id="{F84E2EBC-9464-F408-7237-447B71AE4125}"/>
              </a:ext>
            </a:extLst>
          </p:cNvPr>
          <p:cNvGraphicFramePr>
            <a:graphicFrameLocks noGrp="1"/>
          </p:cNvGraphicFramePr>
          <p:nvPr>
            <p:ph sz="quarter" idx="15"/>
            <p:extLst>
              <p:ext uri="{D42A27DB-BD31-4B8C-83A1-F6EECF244321}">
                <p14:modId xmlns:p14="http://schemas.microsoft.com/office/powerpoint/2010/main" val="2977381702"/>
              </p:ext>
            </p:extLst>
          </p:nvPr>
        </p:nvGraphicFramePr>
        <p:xfrm>
          <a:off x="527394" y="1403852"/>
          <a:ext cx="11056892" cy="4905189"/>
        </p:xfrm>
        <a:graphic>
          <a:graphicData uri="http://schemas.openxmlformats.org/drawingml/2006/table">
            <a:tbl>
              <a:tblPr firstRow="1" bandRow="1">
                <a:tableStyleId>{21E4AEA4-8DFA-4A89-87EB-49C32662AFE0}</a:tableStyleId>
              </a:tblPr>
              <a:tblGrid>
                <a:gridCol w="2364087">
                  <a:extLst>
                    <a:ext uri="{9D8B030D-6E8A-4147-A177-3AD203B41FA5}">
                      <a16:colId xmlns:a16="http://schemas.microsoft.com/office/drawing/2014/main" val="264434368"/>
                    </a:ext>
                  </a:extLst>
                </a:gridCol>
                <a:gridCol w="2881127">
                  <a:extLst>
                    <a:ext uri="{9D8B030D-6E8A-4147-A177-3AD203B41FA5}">
                      <a16:colId xmlns:a16="http://schemas.microsoft.com/office/drawing/2014/main" val="2073999291"/>
                    </a:ext>
                  </a:extLst>
                </a:gridCol>
                <a:gridCol w="2799390">
                  <a:extLst>
                    <a:ext uri="{9D8B030D-6E8A-4147-A177-3AD203B41FA5}">
                      <a16:colId xmlns:a16="http://schemas.microsoft.com/office/drawing/2014/main" val="3318274320"/>
                    </a:ext>
                  </a:extLst>
                </a:gridCol>
                <a:gridCol w="3012288">
                  <a:extLst>
                    <a:ext uri="{9D8B030D-6E8A-4147-A177-3AD203B41FA5}">
                      <a16:colId xmlns:a16="http://schemas.microsoft.com/office/drawing/2014/main" val="1877017635"/>
                    </a:ext>
                  </a:extLst>
                </a:gridCol>
              </a:tblGrid>
              <a:tr h="518257">
                <a:tc>
                  <a:txBody>
                    <a:bodyPr/>
                    <a:lstStyle/>
                    <a:p>
                      <a:endParaRPr lang="en-US" sz="1700" b="0" cap="none" spc="0">
                        <a:solidFill>
                          <a:schemeClr val="bg1"/>
                        </a:solidFill>
                      </a:endParaRPr>
                    </a:p>
                  </a:txBody>
                  <a:tcPr marL="142338" marR="109491" marT="109491" marB="109491" anchor="ctr"/>
                </a:tc>
                <a:tc>
                  <a:txBody>
                    <a:bodyPr/>
                    <a:lstStyle/>
                    <a:p>
                      <a:r>
                        <a:rPr lang="en-US" sz="1700" b="0" cap="none" spc="0">
                          <a:solidFill>
                            <a:schemeClr val="bg1"/>
                          </a:solidFill>
                        </a:rPr>
                        <a:t>DYI</a:t>
                      </a:r>
                    </a:p>
                  </a:txBody>
                  <a:tcPr marL="142338" marR="109491" marT="109491" marB="109491" anchor="ctr"/>
                </a:tc>
                <a:tc>
                  <a:txBody>
                    <a:bodyPr/>
                    <a:lstStyle/>
                    <a:p>
                      <a:r>
                        <a:rPr lang="en-US" sz="1700" b="0" cap="none" spc="0">
                          <a:solidFill>
                            <a:schemeClr val="bg1"/>
                          </a:solidFill>
                        </a:rPr>
                        <a:t>w/Large </a:t>
                      </a:r>
                      <a:r>
                        <a:rPr lang="en-US" sz="1700" b="0" cap="none" spc="0" err="1">
                          <a:solidFill>
                            <a:schemeClr val="bg1"/>
                          </a:solidFill>
                        </a:rPr>
                        <a:t>RootCA</a:t>
                      </a:r>
                      <a:r>
                        <a:rPr lang="en-US" sz="1700" b="0" cap="none" spc="0">
                          <a:solidFill>
                            <a:schemeClr val="bg1"/>
                          </a:solidFill>
                        </a:rPr>
                        <a:t> provider</a:t>
                      </a:r>
                    </a:p>
                  </a:txBody>
                  <a:tcPr marL="142338" marR="109491" marT="109491" marB="109491" anchor="ctr"/>
                </a:tc>
                <a:tc>
                  <a:txBody>
                    <a:bodyPr/>
                    <a:lstStyle/>
                    <a:p>
                      <a:r>
                        <a:rPr lang="en-US" sz="1700" b="0" cap="none" spc="0">
                          <a:solidFill>
                            <a:schemeClr val="bg1"/>
                          </a:solidFill>
                        </a:rPr>
                        <a:t>w/ </a:t>
                      </a:r>
                      <a:r>
                        <a:rPr lang="en-US" sz="1700" b="0" cap="none" spc="0" err="1">
                          <a:solidFill>
                            <a:schemeClr val="bg1"/>
                          </a:solidFill>
                        </a:rPr>
                        <a:t>keySTREAM</a:t>
                      </a:r>
                      <a:endParaRPr lang="en-US" sz="1700" b="0" cap="none" spc="0">
                        <a:solidFill>
                          <a:schemeClr val="bg1"/>
                        </a:solidFill>
                      </a:endParaRPr>
                    </a:p>
                  </a:txBody>
                  <a:tcPr marL="142338" marR="109491" marT="109491" marB="109491" anchor="ctr"/>
                </a:tc>
                <a:extLst>
                  <a:ext uri="{0D108BD9-81ED-4DB2-BD59-A6C34878D82A}">
                    <a16:rowId xmlns:a16="http://schemas.microsoft.com/office/drawing/2014/main" val="2373288041"/>
                  </a:ext>
                </a:extLst>
              </a:tr>
              <a:tr h="518257">
                <a:tc>
                  <a:txBody>
                    <a:bodyPr/>
                    <a:lstStyle/>
                    <a:p>
                      <a:r>
                        <a:rPr lang="en-US" sz="1700" b="1" cap="none" spc="0">
                          <a:solidFill>
                            <a:schemeClr val="tx1"/>
                          </a:solidFill>
                        </a:rPr>
                        <a:t>Provisioning</a:t>
                      </a:r>
                    </a:p>
                  </a:txBody>
                  <a:tcPr marL="142338" marR="109491" marT="109491" marB="109491"/>
                </a:tc>
                <a:tc>
                  <a:txBody>
                    <a:bodyPr/>
                    <a:lstStyle/>
                    <a:p>
                      <a:r>
                        <a:rPr lang="en-US" sz="1700" b="0" cap="none" spc="0">
                          <a:solidFill>
                            <a:schemeClr val="tx1"/>
                          </a:solidFill>
                        </a:rPr>
                        <a:t>At the CM</a:t>
                      </a:r>
                    </a:p>
                  </a:txBody>
                  <a:tcPr marL="142338" marR="109491" marT="109491" marB="109491"/>
                </a:tc>
                <a:tc>
                  <a:txBody>
                    <a:bodyPr/>
                    <a:lstStyle/>
                    <a:p>
                      <a:r>
                        <a:rPr lang="en-US" sz="1700" b="0" cap="none" spc="0">
                          <a:solidFill>
                            <a:srgbClr val="FF0000"/>
                          </a:solidFill>
                        </a:rPr>
                        <a:t>Birth key at CM</a:t>
                      </a:r>
                    </a:p>
                  </a:txBody>
                  <a:tcPr marL="142338" marR="109491" marT="109491" marB="109491"/>
                </a:tc>
                <a:tc>
                  <a:txBody>
                    <a:bodyPr/>
                    <a:lstStyle/>
                    <a:p>
                      <a:r>
                        <a:rPr lang="en-US" sz="1700" cap="none" spc="0">
                          <a:solidFill>
                            <a:srgbClr val="00B050"/>
                          </a:solidFill>
                        </a:rPr>
                        <a:t>Automated in-field</a:t>
                      </a:r>
                    </a:p>
                  </a:txBody>
                  <a:tcPr marL="142338" marR="109491" marT="109491" marB="109491"/>
                </a:tc>
                <a:extLst>
                  <a:ext uri="{0D108BD9-81ED-4DB2-BD59-A6C34878D82A}">
                    <a16:rowId xmlns:a16="http://schemas.microsoft.com/office/drawing/2014/main" val="2642033553"/>
                  </a:ext>
                </a:extLst>
              </a:tr>
              <a:tr h="773735">
                <a:tc>
                  <a:txBody>
                    <a:bodyPr/>
                    <a:lstStyle/>
                    <a:p>
                      <a:r>
                        <a:rPr lang="en-US" sz="1700" b="1" cap="none" spc="0">
                          <a:solidFill>
                            <a:schemeClr val="tx1"/>
                          </a:solidFill>
                        </a:rPr>
                        <a:t>HSM infrastructure </a:t>
                      </a:r>
                    </a:p>
                  </a:txBody>
                  <a:tcPr marL="142338" marR="109491" marT="109491" marB="109491"/>
                </a:tc>
                <a:tc>
                  <a:txBody>
                    <a:bodyPr/>
                    <a:lstStyle/>
                    <a:p>
                      <a:r>
                        <a:rPr lang="en-US" sz="1700" b="0" cap="none" spc="0">
                          <a:solidFill>
                            <a:schemeClr val="tx1"/>
                          </a:solidFill>
                        </a:rPr>
                        <a:t>None or not scalable, poor maintenance</a:t>
                      </a:r>
                    </a:p>
                  </a:txBody>
                  <a:tcPr marL="142338" marR="109491" marT="109491" marB="109491"/>
                </a:tc>
                <a:tc>
                  <a:txBody>
                    <a:bodyPr/>
                    <a:lstStyle/>
                    <a:p>
                      <a:r>
                        <a:rPr lang="en-US" sz="1700" b="0" cap="none" spc="0">
                          <a:solidFill>
                            <a:srgbClr val="FF0000"/>
                          </a:solidFill>
                        </a:rPr>
                        <a:t>Scalable and maintained</a:t>
                      </a:r>
                    </a:p>
                  </a:txBody>
                  <a:tcPr marL="142338" marR="109491" marT="109491" marB="109491"/>
                </a:tc>
                <a:tc>
                  <a:txBody>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lang="en-US" sz="1700" cap="none" spc="0">
                          <a:solidFill>
                            <a:srgbClr val="00B050"/>
                          </a:solidFill>
                        </a:rPr>
                        <a:t>Fully scalable and maintained</a:t>
                      </a:r>
                    </a:p>
                  </a:txBody>
                  <a:tcPr marL="142338" marR="109491" marT="109491" marB="109491"/>
                </a:tc>
                <a:extLst>
                  <a:ext uri="{0D108BD9-81ED-4DB2-BD59-A6C34878D82A}">
                    <a16:rowId xmlns:a16="http://schemas.microsoft.com/office/drawing/2014/main" val="2066927965"/>
                  </a:ext>
                </a:extLst>
              </a:tr>
              <a:tr h="1029213">
                <a:tc>
                  <a:txBody>
                    <a:bodyPr/>
                    <a:lstStyle/>
                    <a:p>
                      <a:r>
                        <a:rPr lang="en-US" sz="1700" b="1" cap="none" spc="0">
                          <a:solidFill>
                            <a:schemeClr val="tx1"/>
                          </a:solidFill>
                        </a:rPr>
                        <a:t>Development time</a:t>
                      </a:r>
                    </a:p>
                  </a:txBody>
                  <a:tcPr marL="142338" marR="109491" marT="109491" marB="109491"/>
                </a:tc>
                <a:tc>
                  <a:txBody>
                    <a:bodyPr/>
                    <a:lstStyle/>
                    <a:p>
                      <a:r>
                        <a:rPr lang="en-US" sz="1700" b="0" cap="none" spc="0">
                          <a:solidFill>
                            <a:schemeClr val="tx1"/>
                          </a:solidFill>
                        </a:rPr>
                        <a:t>Years, dedicated to large volume</a:t>
                      </a:r>
                    </a:p>
                  </a:txBody>
                  <a:tcPr marL="142338" marR="109491" marT="109491" marB="109491"/>
                </a:tc>
                <a:tc>
                  <a:txBody>
                    <a:bodyPr/>
                    <a:lstStyle/>
                    <a:p>
                      <a:r>
                        <a:rPr lang="en-US" sz="1700" b="0" cap="none" spc="0">
                          <a:solidFill>
                            <a:srgbClr val="FF0000"/>
                          </a:solidFill>
                        </a:rPr>
                        <a:t>Months</a:t>
                      </a:r>
                    </a:p>
                  </a:txBody>
                  <a:tcPr marL="142338" marR="109491" marT="109491" marB="109491"/>
                </a:tc>
                <a:tc>
                  <a:txBody>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lang="en-US" sz="1700" cap="none" spc="0">
                          <a:solidFill>
                            <a:srgbClr val="00B050"/>
                          </a:solidFill>
                        </a:rPr>
                        <a:t>Reduce time from manufacturing, get the IC faster, for all volumes</a:t>
                      </a:r>
                    </a:p>
                  </a:txBody>
                  <a:tcPr marL="142338" marR="109491" marT="109491" marB="109491"/>
                </a:tc>
                <a:extLst>
                  <a:ext uri="{0D108BD9-81ED-4DB2-BD59-A6C34878D82A}">
                    <a16:rowId xmlns:a16="http://schemas.microsoft.com/office/drawing/2014/main" val="2382296693"/>
                  </a:ext>
                </a:extLst>
              </a:tr>
              <a:tr h="773735">
                <a:tc>
                  <a:txBody>
                    <a:bodyPr/>
                    <a:lstStyle/>
                    <a:p>
                      <a:r>
                        <a:rPr lang="en-US" sz="1700" b="1" cap="none" spc="0">
                          <a:solidFill>
                            <a:schemeClr val="tx1"/>
                          </a:solidFill>
                        </a:rPr>
                        <a:t>Exposure to CMs</a:t>
                      </a:r>
                    </a:p>
                  </a:txBody>
                  <a:tcPr marL="142338" marR="109491" marT="109491" marB="109491"/>
                </a:tc>
                <a:tc>
                  <a:txBody>
                    <a:bodyPr/>
                    <a:lstStyle/>
                    <a:p>
                      <a:r>
                        <a:rPr lang="en-US" sz="1700" cap="none" spc="0">
                          <a:solidFill>
                            <a:schemeClr val="tx1"/>
                          </a:solidFill>
                        </a:rPr>
                        <a:t>High dependance to CM</a:t>
                      </a:r>
                    </a:p>
                  </a:txBody>
                  <a:tcPr marL="142338" marR="109491" marT="109491" marB="109491"/>
                </a:tc>
                <a:tc>
                  <a:txBody>
                    <a:bodyPr/>
                    <a:lstStyle/>
                    <a:p>
                      <a:r>
                        <a:rPr lang="en-US" sz="1700" cap="none" spc="0">
                          <a:solidFill>
                            <a:srgbClr val="FF0000"/>
                          </a:solidFill>
                        </a:rPr>
                        <a:t>Birth certificate/keys are exposed</a:t>
                      </a:r>
                    </a:p>
                  </a:txBody>
                  <a:tcPr marL="142338" marR="109491" marT="109491" marB="109491"/>
                </a:tc>
                <a:tc>
                  <a:txBody>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lang="en-US" sz="1700" cap="none" spc="0">
                          <a:solidFill>
                            <a:srgbClr val="00B050"/>
                          </a:solidFill>
                        </a:rPr>
                        <a:t>Fully isolated</a:t>
                      </a:r>
                    </a:p>
                  </a:txBody>
                  <a:tcPr marL="142338" marR="109491" marT="109491" marB="109491"/>
                </a:tc>
                <a:extLst>
                  <a:ext uri="{0D108BD9-81ED-4DB2-BD59-A6C34878D82A}">
                    <a16:rowId xmlns:a16="http://schemas.microsoft.com/office/drawing/2014/main" val="1355785871"/>
                  </a:ext>
                </a:extLst>
              </a:tr>
              <a:tr h="518257">
                <a:tc>
                  <a:txBody>
                    <a:bodyPr/>
                    <a:lstStyle/>
                    <a:p>
                      <a:r>
                        <a:rPr lang="en-US" sz="1700" b="1" cap="none" spc="0">
                          <a:solidFill>
                            <a:schemeClr val="tx1"/>
                          </a:solidFill>
                        </a:rPr>
                        <a:t>Control of the keys</a:t>
                      </a:r>
                    </a:p>
                  </a:txBody>
                  <a:tcPr marL="142338" marR="109491" marT="109491" marB="109491"/>
                </a:tc>
                <a:tc>
                  <a:txBody>
                    <a:bodyPr/>
                    <a:lstStyle/>
                    <a:p>
                      <a:r>
                        <a:rPr lang="en-US" sz="1700" cap="none" spc="0">
                          <a:solidFill>
                            <a:schemeClr val="tx1"/>
                          </a:solidFill>
                        </a:rPr>
                        <a:t>The CM</a:t>
                      </a:r>
                    </a:p>
                  </a:txBody>
                  <a:tcPr marL="142338" marR="109491" marT="109491" marB="109491"/>
                </a:tc>
                <a:tc>
                  <a:txBody>
                    <a:bodyPr/>
                    <a:lstStyle/>
                    <a:p>
                      <a:r>
                        <a:rPr lang="en-US" sz="1700" cap="none" spc="0">
                          <a:solidFill>
                            <a:srgbClr val="FF0000"/>
                          </a:solidFill>
                        </a:rPr>
                        <a:t>Your company / The CM</a:t>
                      </a:r>
                    </a:p>
                  </a:txBody>
                  <a:tcPr marL="142338" marR="109491" marT="109491" marB="109491"/>
                </a:tc>
                <a:tc>
                  <a:txBody>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lang="en-US" sz="1700" cap="none" spc="0">
                          <a:solidFill>
                            <a:srgbClr val="00B050"/>
                          </a:solidFill>
                        </a:rPr>
                        <a:t>Your company</a:t>
                      </a:r>
                    </a:p>
                  </a:txBody>
                  <a:tcPr marL="142338" marR="109491" marT="109491" marB="109491"/>
                </a:tc>
                <a:extLst>
                  <a:ext uri="{0D108BD9-81ED-4DB2-BD59-A6C34878D82A}">
                    <a16:rowId xmlns:a16="http://schemas.microsoft.com/office/drawing/2014/main" val="3662200637"/>
                  </a:ext>
                </a:extLst>
              </a:tr>
              <a:tr h="773735">
                <a:tc>
                  <a:txBody>
                    <a:bodyPr/>
                    <a:lstStyle/>
                    <a:p>
                      <a:r>
                        <a:rPr lang="en-US" sz="1700" b="1" cap="none" spc="0">
                          <a:solidFill>
                            <a:schemeClr val="tx1"/>
                          </a:solidFill>
                        </a:rPr>
                        <a:t>Pricing</a:t>
                      </a:r>
                    </a:p>
                  </a:txBody>
                  <a:tcPr marL="142338" marR="109491" marT="109491" marB="109491"/>
                </a:tc>
                <a:tc>
                  <a:txBody>
                    <a:bodyPr/>
                    <a:lstStyle/>
                    <a:p>
                      <a:r>
                        <a:rPr lang="en-US" sz="1700" cap="none" spc="0">
                          <a:solidFill>
                            <a:schemeClr val="tx1"/>
                          </a:solidFill>
                        </a:rPr>
                        <a:t>High and fixed by the CM</a:t>
                      </a:r>
                    </a:p>
                  </a:txBody>
                  <a:tcPr marL="142338" marR="109491" marT="109491" marB="109491"/>
                </a:tc>
                <a:tc>
                  <a:txBody>
                    <a:bodyPr/>
                    <a:lstStyle/>
                    <a:p>
                      <a:r>
                        <a:rPr lang="en-US" sz="1700" cap="none" spc="0">
                          <a:solidFill>
                            <a:srgbClr val="FF0000"/>
                          </a:solidFill>
                        </a:rPr>
                        <a:t>High and often prohibitive</a:t>
                      </a:r>
                    </a:p>
                  </a:txBody>
                  <a:tcPr marL="142338" marR="109491" marT="109491" marB="109491"/>
                </a:tc>
                <a:tc>
                  <a:txBody>
                    <a:bodyPr/>
                    <a:lstStyle/>
                    <a:p>
                      <a:pPr marL="0" marR="0" lvl="0" indent="0" algn="l" defTabSz="609443" rtl="0" eaLnBrk="1" fontAlgn="auto" latinLnBrk="0" hangingPunct="1">
                        <a:lnSpc>
                          <a:spcPct val="100000"/>
                        </a:lnSpc>
                        <a:spcBef>
                          <a:spcPts val="0"/>
                        </a:spcBef>
                        <a:spcAft>
                          <a:spcPts val="0"/>
                        </a:spcAft>
                        <a:buClrTx/>
                        <a:buSzTx/>
                        <a:buFontTx/>
                        <a:buNone/>
                        <a:tabLst/>
                        <a:defRPr/>
                      </a:pPr>
                      <a:r>
                        <a:rPr lang="en-US" sz="1700" cap="none" spc="0">
                          <a:solidFill>
                            <a:srgbClr val="00B050"/>
                          </a:solidFill>
                        </a:rPr>
                        <a:t>Pay-as-you use to provision your ICs</a:t>
                      </a:r>
                    </a:p>
                  </a:txBody>
                  <a:tcPr marL="142338" marR="109491" marT="109491" marB="109491"/>
                </a:tc>
                <a:extLst>
                  <a:ext uri="{0D108BD9-81ED-4DB2-BD59-A6C34878D82A}">
                    <a16:rowId xmlns:a16="http://schemas.microsoft.com/office/drawing/2014/main" val="1182109343"/>
                  </a:ext>
                </a:extLst>
              </a:tr>
            </a:tbl>
          </a:graphicData>
        </a:graphic>
      </p:graphicFrame>
      <p:sp>
        <p:nvSpPr>
          <p:cNvPr id="3" name="Slide Number Placeholder 2">
            <a:extLst>
              <a:ext uri="{FF2B5EF4-FFF2-40B4-BE49-F238E27FC236}">
                <a16:creationId xmlns:a16="http://schemas.microsoft.com/office/drawing/2014/main" id="{F679A4A4-8B17-2146-6815-BE473FCFE0FF}"/>
              </a:ext>
            </a:extLst>
          </p:cNvPr>
          <p:cNvSpPr>
            <a:spLocks noGrp="1"/>
          </p:cNvSpPr>
          <p:nvPr>
            <p:ph type="sldNum" sz="quarter" idx="4"/>
          </p:nvPr>
        </p:nvSpPr>
        <p:spPr/>
        <p:txBody>
          <a:bodyPr/>
          <a:lstStyle/>
          <a:p>
            <a:fld id="{4081AA82-C1C2-924B-B843-6C0FB13ED72E}" type="slidenum">
              <a:rPr lang="en-US" smtClean="0"/>
              <a:t>58</a:t>
            </a:fld>
            <a:endParaRPr lang="en-US"/>
          </a:p>
        </p:txBody>
      </p:sp>
    </p:spTree>
    <p:extLst>
      <p:ext uri="{BB962C8B-B14F-4D97-AF65-F5344CB8AC3E}">
        <p14:creationId xmlns:p14="http://schemas.microsoft.com/office/powerpoint/2010/main" val="17491845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94D44-ACFD-5955-F5EA-B0F815ED63A0}"/>
              </a:ext>
            </a:extLst>
          </p:cNvPr>
          <p:cNvSpPr>
            <a:spLocks noGrp="1"/>
          </p:cNvSpPr>
          <p:nvPr>
            <p:ph type="title"/>
          </p:nvPr>
        </p:nvSpPr>
        <p:spPr>
          <a:xfrm>
            <a:off x="394081" y="89893"/>
            <a:ext cx="11400661" cy="777240"/>
          </a:xfrm>
        </p:spPr>
        <p:txBody>
          <a:bodyPr/>
          <a:lstStyle/>
          <a:p>
            <a:r>
              <a:rPr lang="en-US"/>
              <a:t>Where does keySTREAM fit ?</a:t>
            </a:r>
          </a:p>
        </p:txBody>
      </p:sp>
      <p:sp>
        <p:nvSpPr>
          <p:cNvPr id="3" name="Title 9">
            <a:extLst>
              <a:ext uri="{FF2B5EF4-FFF2-40B4-BE49-F238E27FC236}">
                <a16:creationId xmlns:a16="http://schemas.microsoft.com/office/drawing/2014/main" id="{298A172D-1FC3-7BDF-422F-4F7DAD93C961}"/>
              </a:ext>
            </a:extLst>
          </p:cNvPr>
          <p:cNvSpPr txBox="1">
            <a:spLocks/>
          </p:cNvSpPr>
          <p:nvPr/>
        </p:nvSpPr>
        <p:spPr>
          <a:xfrm>
            <a:off x="553752" y="870103"/>
            <a:ext cx="9214638" cy="656591"/>
          </a:xfrm>
          <a:prstGeom prst="rect">
            <a:avLst/>
          </a:prstGeom>
        </p:spPr>
        <p:txBody>
          <a:bodyPr vert="horz" lIns="0" tIns="0" rIns="0" bIns="0" rtlCol="0" anchor="t" anchorCtr="0">
            <a:noAutofit/>
          </a:bodyPr>
          <a:lstStyle>
            <a:lvl1pPr algn="l" defTabSz="914377" rtl="0" eaLnBrk="1" latinLnBrk="0" hangingPunct="1">
              <a:lnSpc>
                <a:spcPct val="90000"/>
              </a:lnSpc>
              <a:spcBef>
                <a:spcPct val="0"/>
              </a:spcBef>
              <a:buNone/>
              <a:defRPr sz="4267" b="0" i="0" kern="1200">
                <a:solidFill>
                  <a:schemeClr val="tx1"/>
                </a:solidFill>
                <a:latin typeface="+mj-lt"/>
                <a:ea typeface="+mj-ea"/>
                <a:cs typeface="+mj-cs"/>
              </a:defRPr>
            </a:lvl1pPr>
          </a:lstStyle>
          <a:p>
            <a:pPr>
              <a:lnSpc>
                <a:spcPct val="100000"/>
              </a:lnSpc>
            </a:pPr>
            <a:endParaRPr lang="en-US" sz="1400">
              <a:latin typeface="Calibri (Body)"/>
              <a:ea typeface="+mn-ea"/>
              <a:cs typeface="Poppins" panose="00000500000000000000" pitchFamily="2" charset="0"/>
            </a:endParaRPr>
          </a:p>
        </p:txBody>
      </p:sp>
      <p:grpSp>
        <p:nvGrpSpPr>
          <p:cNvPr id="11" name="Group 10">
            <a:extLst>
              <a:ext uri="{FF2B5EF4-FFF2-40B4-BE49-F238E27FC236}">
                <a16:creationId xmlns:a16="http://schemas.microsoft.com/office/drawing/2014/main" id="{2D164A84-C671-ED48-C47C-F962184D2A13}"/>
              </a:ext>
            </a:extLst>
          </p:cNvPr>
          <p:cNvGrpSpPr/>
          <p:nvPr/>
        </p:nvGrpSpPr>
        <p:grpSpPr>
          <a:xfrm>
            <a:off x="293077" y="996462"/>
            <a:ext cx="9622031" cy="4782915"/>
            <a:chOff x="1105067" y="1517017"/>
            <a:chExt cx="8810041" cy="4262360"/>
          </a:xfrm>
        </p:grpSpPr>
        <p:pic>
          <p:nvPicPr>
            <p:cNvPr id="5" name="Picture 4">
              <a:extLst>
                <a:ext uri="{FF2B5EF4-FFF2-40B4-BE49-F238E27FC236}">
                  <a16:creationId xmlns:a16="http://schemas.microsoft.com/office/drawing/2014/main" id="{E0E05A9C-C233-26B5-D2F6-74FC4C0BE9B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5067" y="1517017"/>
              <a:ext cx="8810041" cy="4262360"/>
            </a:xfrm>
            <a:prstGeom prst="rect">
              <a:avLst/>
            </a:prstGeom>
          </p:spPr>
        </p:pic>
        <p:sp>
          <p:nvSpPr>
            <p:cNvPr id="4" name="Rectangle 3">
              <a:extLst>
                <a:ext uri="{FF2B5EF4-FFF2-40B4-BE49-F238E27FC236}">
                  <a16:creationId xmlns:a16="http://schemas.microsoft.com/office/drawing/2014/main" id="{E428B0EC-D46F-80C9-63DE-FB298FD01EDC}"/>
                </a:ext>
              </a:extLst>
            </p:cNvPr>
            <p:cNvSpPr/>
            <p:nvPr/>
          </p:nvSpPr>
          <p:spPr>
            <a:xfrm>
              <a:off x="2841335" y="3810600"/>
              <a:ext cx="759080" cy="820359"/>
            </a:xfrm>
            <a:prstGeom prst="rect">
              <a:avLst/>
            </a:prstGeom>
            <a:solidFill>
              <a:srgbClr val="D9E0F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CH" sz="900" b="1">
                  <a:solidFill>
                    <a:srgbClr val="5B6770"/>
                  </a:solidFill>
                  <a:latin typeface="Calibri (Body)"/>
                  <a:cs typeface="Poppins" panose="00000500000000000000" pitchFamily="2" charset="0"/>
                </a:rPr>
                <a:t>keySTREAM</a:t>
              </a:r>
            </a:p>
            <a:p>
              <a:pPr algn="ctr"/>
              <a:r>
                <a:rPr lang="fr-CH" sz="900" b="1" err="1">
                  <a:solidFill>
                    <a:srgbClr val="5B6770"/>
                  </a:solidFill>
                  <a:latin typeface="Calibri (Body)"/>
                  <a:cs typeface="Poppins" panose="00000500000000000000" pitchFamily="2" charset="0"/>
                </a:rPr>
                <a:t>Trusted</a:t>
              </a:r>
              <a:endParaRPr lang="fr-CH" sz="900" b="1">
                <a:solidFill>
                  <a:srgbClr val="5B6770"/>
                </a:solidFill>
                <a:latin typeface="Calibri (Body)"/>
                <a:cs typeface="Poppins" panose="00000500000000000000" pitchFamily="2" charset="0"/>
              </a:endParaRPr>
            </a:p>
            <a:p>
              <a:pPr algn="ctr"/>
              <a:r>
                <a:rPr lang="fr-CH" sz="900" b="1">
                  <a:solidFill>
                    <a:srgbClr val="5B6770"/>
                  </a:solidFill>
                  <a:latin typeface="Calibri (Body)"/>
                  <a:cs typeface="Poppins" panose="00000500000000000000" pitchFamily="2" charset="0"/>
                </a:rPr>
                <a:t>Agent</a:t>
              </a:r>
            </a:p>
          </p:txBody>
        </p:sp>
        <p:sp>
          <p:nvSpPr>
            <p:cNvPr id="6" name="Rectangle 5">
              <a:extLst>
                <a:ext uri="{FF2B5EF4-FFF2-40B4-BE49-F238E27FC236}">
                  <a16:creationId xmlns:a16="http://schemas.microsoft.com/office/drawing/2014/main" id="{ED8ECBDD-C31D-1AE4-3033-A402E80CB47F}"/>
                </a:ext>
              </a:extLst>
            </p:cNvPr>
            <p:cNvSpPr/>
            <p:nvPr/>
          </p:nvSpPr>
          <p:spPr>
            <a:xfrm>
              <a:off x="2082257" y="3810600"/>
              <a:ext cx="689110" cy="820359"/>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CH" sz="900" b="1">
                  <a:solidFill>
                    <a:schemeClr val="bg1"/>
                  </a:solidFill>
                </a:rPr>
                <a:t>ECC608</a:t>
              </a:r>
            </a:p>
            <a:p>
              <a:pPr algn="ctr"/>
              <a:r>
                <a:rPr lang="fr-CH" sz="900" b="1">
                  <a:solidFill>
                    <a:schemeClr val="bg1"/>
                  </a:solidFill>
                </a:rPr>
                <a:t>Root of Trust</a:t>
              </a:r>
            </a:p>
          </p:txBody>
        </p:sp>
        <p:sp>
          <p:nvSpPr>
            <p:cNvPr id="7" name="Rectangle 6">
              <a:extLst>
                <a:ext uri="{FF2B5EF4-FFF2-40B4-BE49-F238E27FC236}">
                  <a16:creationId xmlns:a16="http://schemas.microsoft.com/office/drawing/2014/main" id="{7D037944-3DE6-5721-EB48-2F5D40F1A074}"/>
                </a:ext>
              </a:extLst>
            </p:cNvPr>
            <p:cNvSpPr/>
            <p:nvPr/>
          </p:nvSpPr>
          <p:spPr>
            <a:xfrm>
              <a:off x="2082257" y="4630959"/>
              <a:ext cx="1448189" cy="2281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CH" sz="1100">
                <a:solidFill>
                  <a:srgbClr val="5B6770"/>
                </a:solidFill>
              </a:endParaRPr>
            </a:p>
          </p:txBody>
        </p:sp>
        <p:sp>
          <p:nvSpPr>
            <p:cNvPr id="8" name="Freeform 199">
              <a:extLst>
                <a:ext uri="{FF2B5EF4-FFF2-40B4-BE49-F238E27FC236}">
                  <a16:creationId xmlns:a16="http://schemas.microsoft.com/office/drawing/2014/main" id="{D4665BB5-D7E9-A2A3-DBEF-E0CA16C4834A}"/>
                </a:ext>
              </a:extLst>
            </p:cNvPr>
            <p:cNvSpPr>
              <a:spLocks noChangeArrowheads="1"/>
            </p:cNvSpPr>
            <p:nvPr/>
          </p:nvSpPr>
          <p:spPr bwMode="auto">
            <a:xfrm>
              <a:off x="4780696" y="3699786"/>
              <a:ext cx="1458784" cy="879170"/>
            </a:xfrm>
            <a:custGeom>
              <a:avLst/>
              <a:gdLst>
                <a:gd name="T0" fmla="*/ 855 w 1040"/>
                <a:gd name="T1" fmla="*/ 176 h 546"/>
                <a:gd name="T2" fmla="*/ 855 w 1040"/>
                <a:gd name="T3" fmla="*/ 176 h 546"/>
                <a:gd name="T4" fmla="*/ 830 w 1040"/>
                <a:gd name="T5" fmla="*/ 184 h 546"/>
                <a:gd name="T6" fmla="*/ 830 w 1040"/>
                <a:gd name="T7" fmla="*/ 184 h 546"/>
                <a:gd name="T8" fmla="*/ 645 w 1040"/>
                <a:gd name="T9" fmla="*/ 0 h 546"/>
                <a:gd name="T10" fmla="*/ 486 w 1040"/>
                <a:gd name="T11" fmla="*/ 75 h 546"/>
                <a:gd name="T12" fmla="*/ 369 w 1040"/>
                <a:gd name="T13" fmla="*/ 8 h 546"/>
                <a:gd name="T14" fmla="*/ 226 w 1040"/>
                <a:gd name="T15" fmla="*/ 142 h 546"/>
                <a:gd name="T16" fmla="*/ 226 w 1040"/>
                <a:gd name="T17" fmla="*/ 159 h 546"/>
                <a:gd name="T18" fmla="*/ 201 w 1040"/>
                <a:gd name="T19" fmla="*/ 151 h 546"/>
                <a:gd name="T20" fmla="*/ 0 w 1040"/>
                <a:gd name="T21" fmla="*/ 352 h 546"/>
                <a:gd name="T22" fmla="*/ 201 w 1040"/>
                <a:gd name="T23" fmla="*/ 545 h 546"/>
                <a:gd name="T24" fmla="*/ 855 w 1040"/>
                <a:gd name="T25" fmla="*/ 545 h 546"/>
                <a:gd name="T26" fmla="*/ 1039 w 1040"/>
                <a:gd name="T27" fmla="*/ 361 h 546"/>
                <a:gd name="T28" fmla="*/ 855 w 1040"/>
                <a:gd name="T29" fmla="*/ 17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0" h="546">
                  <a:moveTo>
                    <a:pt x="855" y="176"/>
                  </a:moveTo>
                  <a:lnTo>
                    <a:pt x="855" y="176"/>
                  </a:lnTo>
                  <a:cubicBezTo>
                    <a:pt x="846" y="176"/>
                    <a:pt x="838" y="176"/>
                    <a:pt x="830" y="184"/>
                  </a:cubicBezTo>
                  <a:lnTo>
                    <a:pt x="830" y="184"/>
                  </a:lnTo>
                  <a:cubicBezTo>
                    <a:pt x="830" y="75"/>
                    <a:pt x="746" y="0"/>
                    <a:pt x="645" y="0"/>
                  </a:cubicBezTo>
                  <a:cubicBezTo>
                    <a:pt x="578" y="0"/>
                    <a:pt x="520" y="25"/>
                    <a:pt x="486" y="75"/>
                  </a:cubicBezTo>
                  <a:cubicBezTo>
                    <a:pt x="461" y="33"/>
                    <a:pt x="419" y="8"/>
                    <a:pt x="369" y="8"/>
                  </a:cubicBezTo>
                  <a:cubicBezTo>
                    <a:pt x="293" y="8"/>
                    <a:pt x="226" y="67"/>
                    <a:pt x="226" y="142"/>
                  </a:cubicBezTo>
                  <a:cubicBezTo>
                    <a:pt x="226" y="151"/>
                    <a:pt x="226" y="151"/>
                    <a:pt x="226" y="159"/>
                  </a:cubicBezTo>
                  <a:cubicBezTo>
                    <a:pt x="218" y="159"/>
                    <a:pt x="209" y="151"/>
                    <a:pt x="201" y="151"/>
                  </a:cubicBezTo>
                  <a:cubicBezTo>
                    <a:pt x="92" y="151"/>
                    <a:pt x="0" y="243"/>
                    <a:pt x="0" y="352"/>
                  </a:cubicBezTo>
                  <a:cubicBezTo>
                    <a:pt x="0" y="461"/>
                    <a:pt x="92" y="545"/>
                    <a:pt x="201" y="545"/>
                  </a:cubicBezTo>
                  <a:cubicBezTo>
                    <a:pt x="268" y="545"/>
                    <a:pt x="788" y="545"/>
                    <a:pt x="855" y="545"/>
                  </a:cubicBezTo>
                  <a:cubicBezTo>
                    <a:pt x="956" y="545"/>
                    <a:pt x="1039" y="461"/>
                    <a:pt x="1039" y="361"/>
                  </a:cubicBezTo>
                  <a:cubicBezTo>
                    <a:pt x="1039" y="260"/>
                    <a:pt x="956" y="176"/>
                    <a:pt x="855" y="176"/>
                  </a:cubicBezTo>
                </a:path>
              </a:pathLst>
            </a:custGeom>
            <a:solidFill>
              <a:srgbClr val="D9E0F4"/>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900" b="0" i="0" u="none" strike="noStrike" kern="0" cap="none" spc="0" normalizeH="0" baseline="0" noProof="0">
                <a:ln>
                  <a:noFill/>
                </a:ln>
                <a:solidFill>
                  <a:srgbClr val="202C55"/>
                </a:solidFill>
                <a:effectLst/>
                <a:uLnTx/>
                <a:uFillTx/>
              </a:endParaRPr>
            </a:p>
          </p:txBody>
        </p:sp>
        <p:sp>
          <p:nvSpPr>
            <p:cNvPr id="9" name="CuadroTexto 395">
              <a:extLst>
                <a:ext uri="{FF2B5EF4-FFF2-40B4-BE49-F238E27FC236}">
                  <a16:creationId xmlns:a16="http://schemas.microsoft.com/office/drawing/2014/main" id="{538935A2-DEB9-E0E5-610F-FFC39C17EE4A}"/>
                </a:ext>
              </a:extLst>
            </p:cNvPr>
            <p:cNvSpPr txBox="1"/>
            <p:nvPr/>
          </p:nvSpPr>
          <p:spPr>
            <a:xfrm flipH="1">
              <a:off x="4710727" y="4032221"/>
              <a:ext cx="1598722" cy="461665"/>
            </a:xfrm>
            <a:prstGeom prst="rect">
              <a:avLst/>
            </a:prstGeom>
            <a:noFill/>
          </p:spPr>
          <p:txBody>
            <a:bodyPr wrap="square" rtlCol="0">
              <a:spAutoFit/>
            </a:bodyPr>
            <a:lstStyle/>
            <a:p>
              <a:pPr algn="ctr" defTabSz="914400"/>
              <a:r>
                <a:rPr lang="en-US" sz="1200" b="1">
                  <a:solidFill>
                    <a:srgbClr val="5B6770"/>
                  </a:solidFill>
                  <a:latin typeface="Poppins SemiBold" pitchFamily="2" charset="77"/>
                  <a:ea typeface="Lato Semibold" panose="020F0502020204030203" pitchFamily="34" charset="0"/>
                  <a:cs typeface="Poppins SemiBold" pitchFamily="2" charset="77"/>
                </a:rPr>
                <a:t>keySTREAM Service</a:t>
              </a:r>
            </a:p>
          </p:txBody>
        </p:sp>
        <p:sp>
          <p:nvSpPr>
            <p:cNvPr id="14" name="Rectangle 13">
              <a:extLst>
                <a:ext uri="{FF2B5EF4-FFF2-40B4-BE49-F238E27FC236}">
                  <a16:creationId xmlns:a16="http://schemas.microsoft.com/office/drawing/2014/main" id="{DFA14044-3E0E-043D-A023-8CBD7A410054}"/>
                </a:ext>
              </a:extLst>
            </p:cNvPr>
            <p:cNvSpPr/>
            <p:nvPr/>
          </p:nvSpPr>
          <p:spPr>
            <a:xfrm>
              <a:off x="4914385" y="4584896"/>
              <a:ext cx="1250779" cy="22813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CH" sz="1100" b="1">
                <a:solidFill>
                  <a:srgbClr val="5B6770"/>
                </a:solidFill>
              </a:endParaRPr>
            </a:p>
          </p:txBody>
        </p:sp>
      </p:grpSp>
      <p:sp>
        <p:nvSpPr>
          <p:cNvPr id="12" name="TextBox 11">
            <a:extLst>
              <a:ext uri="{FF2B5EF4-FFF2-40B4-BE49-F238E27FC236}">
                <a16:creationId xmlns:a16="http://schemas.microsoft.com/office/drawing/2014/main" id="{93211ED1-F31D-9F05-C247-423E46666BD0}"/>
              </a:ext>
            </a:extLst>
          </p:cNvPr>
          <p:cNvSpPr txBox="1"/>
          <p:nvPr/>
        </p:nvSpPr>
        <p:spPr>
          <a:xfrm>
            <a:off x="8868129" y="2554085"/>
            <a:ext cx="2926613" cy="1384995"/>
          </a:xfrm>
          <a:prstGeom prst="rect">
            <a:avLst/>
          </a:prstGeom>
          <a:solidFill>
            <a:schemeClr val="bg1"/>
          </a:solidFill>
        </p:spPr>
        <p:txBody>
          <a:bodyPr wrap="square" lIns="91440" tIns="45720" rIns="91440" bIns="45720" rtlCol="0" anchor="t">
            <a:spAutoFit/>
          </a:bodyPr>
          <a:lstStyle/>
          <a:p>
            <a:r>
              <a:rPr lang="en-US" sz="1200">
                <a:solidFill>
                  <a:srgbClr val="5B6770"/>
                </a:solidFill>
              </a:rPr>
              <a:t>Manage customer:</a:t>
            </a:r>
          </a:p>
          <a:p>
            <a:pPr marL="285750" indent="-285750">
              <a:buFont typeface="Arial" panose="020B0604020202020204" pitchFamily="34" charset="0"/>
              <a:buChar char="•"/>
            </a:pPr>
            <a:r>
              <a:rPr lang="en-US" sz="1200">
                <a:solidFill>
                  <a:srgbClr val="5B6770"/>
                </a:solidFill>
              </a:rPr>
              <a:t>Custom PKI</a:t>
            </a:r>
          </a:p>
          <a:p>
            <a:pPr marL="285750" indent="-285750">
              <a:buFont typeface="Arial" panose="020B0604020202020204" pitchFamily="34" charset="0"/>
              <a:buChar char="•"/>
            </a:pPr>
            <a:r>
              <a:rPr lang="en-US" sz="1200">
                <a:solidFill>
                  <a:srgbClr val="5B6770"/>
                </a:solidFill>
              </a:rPr>
              <a:t>Keys and Certificates</a:t>
            </a:r>
          </a:p>
          <a:p>
            <a:pPr marL="285750" indent="-285750">
              <a:buFont typeface="Arial" panose="020B0604020202020204" pitchFamily="34" charset="0"/>
              <a:buChar char="•"/>
            </a:pPr>
            <a:r>
              <a:rPr lang="en-US" sz="1200">
                <a:solidFill>
                  <a:srgbClr val="5B6770"/>
                </a:solidFill>
              </a:rPr>
              <a:t>Trusted Public Keys</a:t>
            </a:r>
          </a:p>
          <a:p>
            <a:pPr marL="285750" indent="-285750">
              <a:buFont typeface="Arial" panose="020B0604020202020204" pitchFamily="34" charset="0"/>
              <a:buChar char="•"/>
            </a:pPr>
            <a:r>
              <a:rPr lang="en-US" sz="1200">
                <a:solidFill>
                  <a:srgbClr val="5B6770"/>
                </a:solidFill>
              </a:rPr>
              <a:t>Shared Symmetric Keys</a:t>
            </a:r>
          </a:p>
          <a:p>
            <a:pPr marL="285750" indent="-285750">
              <a:buFont typeface="Arial" panose="020B0604020202020204" pitchFamily="34" charset="0"/>
              <a:buChar char="•"/>
            </a:pPr>
            <a:r>
              <a:rPr lang="en-US" sz="1200">
                <a:solidFill>
                  <a:srgbClr val="5B6770"/>
                </a:solidFill>
              </a:rPr>
              <a:t>Secure Data and Configuration</a:t>
            </a:r>
          </a:p>
          <a:p>
            <a:pPr marL="285750" indent="-285750">
              <a:buFont typeface="Arial" panose="020B0604020202020204" pitchFamily="34" charset="0"/>
              <a:buChar char="•"/>
            </a:pPr>
            <a:r>
              <a:rPr lang="en-US" sz="1200">
                <a:solidFill>
                  <a:srgbClr val="5B6770"/>
                </a:solidFill>
              </a:rPr>
              <a:t>Signing Services for PKI and secret keys</a:t>
            </a:r>
          </a:p>
        </p:txBody>
      </p:sp>
      <p:sp>
        <p:nvSpPr>
          <p:cNvPr id="10" name="Slide Number Placeholder 9">
            <a:extLst>
              <a:ext uri="{FF2B5EF4-FFF2-40B4-BE49-F238E27FC236}">
                <a16:creationId xmlns:a16="http://schemas.microsoft.com/office/drawing/2014/main" id="{D5A3ED51-7329-4AEC-959E-29FD4A167415}"/>
              </a:ext>
            </a:extLst>
          </p:cNvPr>
          <p:cNvSpPr>
            <a:spLocks noGrp="1"/>
          </p:cNvSpPr>
          <p:nvPr>
            <p:ph type="sldNum" sz="quarter" idx="4"/>
          </p:nvPr>
        </p:nvSpPr>
        <p:spPr/>
        <p:txBody>
          <a:bodyPr/>
          <a:lstStyle/>
          <a:p>
            <a:fld id="{4081AA82-C1C2-924B-B843-6C0FB13ED72E}" type="slidenum">
              <a:rPr lang="en-US" smtClean="0"/>
              <a:t>59</a:t>
            </a:fld>
            <a:endParaRPr lang="en-US"/>
          </a:p>
        </p:txBody>
      </p:sp>
    </p:spTree>
    <p:extLst>
      <p:ext uri="{BB962C8B-B14F-4D97-AF65-F5344CB8AC3E}">
        <p14:creationId xmlns:p14="http://schemas.microsoft.com/office/powerpoint/2010/main" val="375612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90C02-D763-98C8-2F72-DAF09ED745DB}"/>
              </a:ext>
            </a:extLst>
          </p:cNvPr>
          <p:cNvSpPr>
            <a:spLocks noGrp="1"/>
          </p:cNvSpPr>
          <p:nvPr>
            <p:ph type="title"/>
          </p:nvPr>
        </p:nvSpPr>
        <p:spPr/>
        <p:txBody>
          <a:bodyPr anchor="t">
            <a:normAutofit/>
          </a:bodyPr>
          <a:lstStyle/>
          <a:p>
            <a:pPr>
              <a:lnSpc>
                <a:spcPct val="90000"/>
              </a:lnSpc>
            </a:pPr>
            <a:r>
              <a:rPr lang="en-US"/>
              <a:t>What’s Changing the Security Landscape</a:t>
            </a:r>
          </a:p>
        </p:txBody>
      </p:sp>
      <p:sp>
        <p:nvSpPr>
          <p:cNvPr id="13" name="Slide Number Placeholder 5">
            <a:extLst>
              <a:ext uri="{FF2B5EF4-FFF2-40B4-BE49-F238E27FC236}">
                <a16:creationId xmlns:a16="http://schemas.microsoft.com/office/drawing/2014/main" id="{E58C9229-4E71-918E-3804-CD834DE69F13}"/>
              </a:ext>
            </a:extLst>
          </p:cNvPr>
          <p:cNvSpPr>
            <a:spLocks noGrp="1"/>
          </p:cNvSpPr>
          <p:nvPr>
            <p:ph type="sldNum" sz="quarter" idx="4"/>
          </p:nvPr>
        </p:nvSpPr>
        <p:spPr/>
        <p:txBody>
          <a:bodyPr/>
          <a:lstStyle/>
          <a:p>
            <a:pPr marL="0" marR="0" lvl="0" indent="0" algn="r" defTabSz="609443" rtl="0" eaLnBrk="1" fontAlgn="auto" latinLnBrk="0" hangingPunct="1">
              <a:lnSpc>
                <a:spcPct val="100000"/>
              </a:lnSpc>
              <a:spcBef>
                <a:spcPts val="0"/>
              </a:spcBef>
              <a:spcAft>
                <a:spcPts val="600"/>
              </a:spcAft>
              <a:buClrTx/>
              <a:buSzTx/>
              <a:buFontTx/>
              <a:buNone/>
              <a:tabLst/>
              <a:defRPr/>
            </a:pPr>
            <a:fld id="{4081AA82-C1C2-924B-B843-6C0FB13ED72E}" type="slidenum">
              <a:rPr kumimoji="0" lang="en-US" sz="1200" b="0" i="0" u="none" strike="noStrike" kern="1200" cap="none" spc="0" normalizeH="0" baseline="0" noProof="0" smtClean="0">
                <a:ln>
                  <a:noFill/>
                </a:ln>
                <a:solidFill>
                  <a:srgbClr val="0A0B0F">
                    <a:tint val="75000"/>
                  </a:srgbClr>
                </a:solidFill>
                <a:effectLst/>
                <a:uLnTx/>
                <a:uFillTx/>
                <a:latin typeface="Calibri"/>
                <a:ea typeface="+mn-ea"/>
                <a:cs typeface="+mn-cs"/>
              </a:rPr>
              <a:pPr marL="0" marR="0" lvl="0" indent="0" algn="r" defTabSz="609443" rtl="0" eaLnBrk="1" fontAlgn="auto" latinLnBrk="0" hangingPunct="1">
                <a:lnSpc>
                  <a:spcPct val="100000"/>
                </a:lnSpc>
                <a:spcBef>
                  <a:spcPts val="0"/>
                </a:spcBef>
                <a:spcAft>
                  <a:spcPts val="600"/>
                </a:spcAft>
                <a:buClrTx/>
                <a:buSzTx/>
                <a:buFontTx/>
                <a:buNone/>
                <a:tabLst/>
                <a:defRPr/>
              </a:pPr>
              <a:t>6</a:t>
            </a:fld>
            <a:endParaRPr kumimoji="0" lang="en-US" sz="1200" b="0" i="0" u="none" strike="noStrike" kern="1200" cap="none" spc="0" normalizeH="0" baseline="0" noProof="0">
              <a:ln>
                <a:noFill/>
              </a:ln>
              <a:solidFill>
                <a:srgbClr val="0A0B0F">
                  <a:tint val="75000"/>
                </a:srgbClr>
              </a:solidFill>
              <a:effectLst/>
              <a:uLnTx/>
              <a:uFillTx/>
              <a:latin typeface="Calibri"/>
              <a:ea typeface="+mn-ea"/>
              <a:cs typeface="+mn-cs"/>
            </a:endParaRPr>
          </a:p>
        </p:txBody>
      </p:sp>
      <p:sp>
        <p:nvSpPr>
          <p:cNvPr id="4" name="Freeform: Shape 3">
            <a:extLst>
              <a:ext uri="{FF2B5EF4-FFF2-40B4-BE49-F238E27FC236}">
                <a16:creationId xmlns:a16="http://schemas.microsoft.com/office/drawing/2014/main" id="{ECB73B02-9248-14F9-E31F-9B6DA1657801}"/>
              </a:ext>
            </a:extLst>
          </p:cNvPr>
          <p:cNvSpPr/>
          <p:nvPr/>
        </p:nvSpPr>
        <p:spPr>
          <a:xfrm>
            <a:off x="355509" y="1073361"/>
            <a:ext cx="11400660" cy="719549"/>
          </a:xfrm>
          <a:custGeom>
            <a:avLst/>
            <a:gdLst>
              <a:gd name="connsiteX0" fmla="*/ 0 w 11400660"/>
              <a:gd name="connsiteY0" fmla="*/ 119927 h 719549"/>
              <a:gd name="connsiteX1" fmla="*/ 119927 w 11400660"/>
              <a:gd name="connsiteY1" fmla="*/ 0 h 719549"/>
              <a:gd name="connsiteX2" fmla="*/ 11280733 w 11400660"/>
              <a:gd name="connsiteY2" fmla="*/ 0 h 719549"/>
              <a:gd name="connsiteX3" fmla="*/ 11400660 w 11400660"/>
              <a:gd name="connsiteY3" fmla="*/ 119927 h 719549"/>
              <a:gd name="connsiteX4" fmla="*/ 11400660 w 11400660"/>
              <a:gd name="connsiteY4" fmla="*/ 599622 h 719549"/>
              <a:gd name="connsiteX5" fmla="*/ 11280733 w 11400660"/>
              <a:gd name="connsiteY5" fmla="*/ 719549 h 719549"/>
              <a:gd name="connsiteX6" fmla="*/ 119927 w 11400660"/>
              <a:gd name="connsiteY6" fmla="*/ 719549 h 719549"/>
              <a:gd name="connsiteX7" fmla="*/ 0 w 11400660"/>
              <a:gd name="connsiteY7" fmla="*/ 599622 h 719549"/>
              <a:gd name="connsiteX8" fmla="*/ 0 w 1140066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00660" h="719549">
                <a:moveTo>
                  <a:pt x="0" y="119927"/>
                </a:moveTo>
                <a:cubicBezTo>
                  <a:pt x="0" y="53693"/>
                  <a:pt x="53693" y="0"/>
                  <a:pt x="119927" y="0"/>
                </a:cubicBezTo>
                <a:lnTo>
                  <a:pt x="11280733" y="0"/>
                </a:lnTo>
                <a:cubicBezTo>
                  <a:pt x="11346967" y="0"/>
                  <a:pt x="11400660" y="53693"/>
                  <a:pt x="11400660" y="119927"/>
                </a:cubicBezTo>
                <a:lnTo>
                  <a:pt x="11400660" y="599622"/>
                </a:lnTo>
                <a:cubicBezTo>
                  <a:pt x="11400660" y="665856"/>
                  <a:pt x="11346967" y="719549"/>
                  <a:pt x="11280733" y="719549"/>
                </a:cubicBezTo>
                <a:lnTo>
                  <a:pt x="119927" y="719549"/>
                </a:lnTo>
                <a:cubicBezTo>
                  <a:pt x="53693" y="719549"/>
                  <a:pt x="0" y="665856"/>
                  <a:pt x="0" y="599622"/>
                </a:cubicBezTo>
                <a:lnTo>
                  <a:pt x="0" y="119927"/>
                </a:lnTo>
                <a:close/>
              </a:path>
            </a:pathLst>
          </a:custGeom>
          <a:solidFill>
            <a:schemeClr val="bg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marR="0" lvl="0" indent="0" algn="l" defTabSz="13335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Security updatability driven by … </a:t>
            </a:r>
          </a:p>
        </p:txBody>
      </p:sp>
      <p:sp>
        <p:nvSpPr>
          <p:cNvPr id="6" name="Freeform: Shape 5">
            <a:extLst>
              <a:ext uri="{FF2B5EF4-FFF2-40B4-BE49-F238E27FC236}">
                <a16:creationId xmlns:a16="http://schemas.microsoft.com/office/drawing/2014/main" id="{9EF318C7-21A0-2081-BDEC-777823D79788}"/>
              </a:ext>
            </a:extLst>
          </p:cNvPr>
          <p:cNvSpPr/>
          <p:nvPr/>
        </p:nvSpPr>
        <p:spPr>
          <a:xfrm>
            <a:off x="355509" y="1792911"/>
            <a:ext cx="11400660" cy="791774"/>
          </a:xfrm>
          <a:custGeom>
            <a:avLst/>
            <a:gdLst>
              <a:gd name="connsiteX0" fmla="*/ 0 w 11400660"/>
              <a:gd name="connsiteY0" fmla="*/ 0 h 791774"/>
              <a:gd name="connsiteX1" fmla="*/ 11400660 w 11400660"/>
              <a:gd name="connsiteY1" fmla="*/ 0 h 791774"/>
              <a:gd name="connsiteX2" fmla="*/ 11400660 w 11400660"/>
              <a:gd name="connsiteY2" fmla="*/ 791774 h 791774"/>
              <a:gd name="connsiteX3" fmla="*/ 0 w 11400660"/>
              <a:gd name="connsiteY3" fmla="*/ 791774 h 791774"/>
              <a:gd name="connsiteX4" fmla="*/ 0 w 11400660"/>
              <a:gd name="connsiteY4" fmla="*/ 0 h 791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0660" h="791774">
                <a:moveTo>
                  <a:pt x="0" y="0"/>
                </a:moveTo>
                <a:lnTo>
                  <a:pt x="11400660" y="0"/>
                </a:lnTo>
                <a:lnTo>
                  <a:pt x="11400660" y="791774"/>
                </a:lnTo>
                <a:lnTo>
                  <a:pt x="0" y="7917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61971" tIns="38100" rIns="213360" bIns="38100" numCol="1" spcCol="1270" anchor="t" anchorCtr="0">
            <a:noAutofit/>
          </a:bodyPr>
          <a:lstStyle/>
          <a:p>
            <a:pPr marL="228600" marR="0" lvl="1" indent="-228600" algn="l" defTabSz="1022350" rtl="0" eaLnBrk="1" fontAlgn="auto" latinLnBrk="0" hangingPunct="1">
              <a:lnSpc>
                <a:spcPct val="90000"/>
              </a:lnSpc>
              <a:spcBef>
                <a:spcPct val="0"/>
              </a:spcBef>
              <a:spcAft>
                <a:spcPct val="20000"/>
              </a:spcAft>
              <a:buClrTx/>
              <a:buSzTx/>
              <a:buFontTx/>
              <a:buChar char="•"/>
              <a:tabLst/>
              <a:defRPr/>
            </a:pPr>
            <a:r>
              <a:rPr kumimoji="0" lang="en-US" sz="2000" b="0" i="0" u="none" strike="noStrike" kern="1200" cap="none" spc="0" normalizeH="0" baseline="0" noProof="0">
                <a:ln>
                  <a:noFill/>
                </a:ln>
                <a:solidFill>
                  <a:srgbClr val="0A0B0F">
                    <a:hueOff val="0"/>
                    <a:satOff val="0"/>
                    <a:lumOff val="0"/>
                    <a:alphaOff val="0"/>
                  </a:srgbClr>
                </a:solidFill>
                <a:effectLst/>
                <a:uLnTx/>
                <a:uFillTx/>
                <a:latin typeface="Calibri"/>
                <a:ea typeface="+mn-ea"/>
                <a:cs typeface="+mn-cs"/>
              </a:rPr>
              <a:t>Upcoming standards &amp; regulations</a:t>
            </a:r>
          </a:p>
          <a:p>
            <a:pPr marL="228600" marR="0" lvl="1" indent="-228600" algn="l" defTabSz="1022350" rtl="0" eaLnBrk="1" fontAlgn="auto" latinLnBrk="0" hangingPunct="1">
              <a:lnSpc>
                <a:spcPct val="90000"/>
              </a:lnSpc>
              <a:spcBef>
                <a:spcPct val="0"/>
              </a:spcBef>
              <a:spcAft>
                <a:spcPct val="20000"/>
              </a:spcAft>
              <a:buClrTx/>
              <a:buSzTx/>
              <a:buFontTx/>
              <a:buChar char="•"/>
              <a:tabLst/>
              <a:defRPr/>
            </a:pPr>
            <a:r>
              <a:rPr kumimoji="0" lang="en-US" sz="2000" b="0" i="0" u="none" strike="noStrike" kern="1200" cap="none" spc="0" normalizeH="0" baseline="0" noProof="0">
                <a:ln>
                  <a:noFill/>
                </a:ln>
                <a:solidFill>
                  <a:srgbClr val="0A0B0F">
                    <a:hueOff val="0"/>
                    <a:satOff val="0"/>
                    <a:lumOff val="0"/>
                    <a:alphaOff val="0"/>
                  </a:srgbClr>
                </a:solidFill>
                <a:effectLst/>
                <a:uLnTx/>
                <a:uFillTx/>
                <a:latin typeface="Calibri"/>
                <a:ea typeface="+mn-ea"/>
                <a:cs typeface="+mn-cs"/>
              </a:rPr>
              <a:t>Segment specific: EN 303645, ISO 62443, ISO15118 / OCPP, AIS-140…</a:t>
            </a:r>
          </a:p>
        </p:txBody>
      </p:sp>
      <p:sp>
        <p:nvSpPr>
          <p:cNvPr id="7" name="Freeform: Shape 6">
            <a:extLst>
              <a:ext uri="{FF2B5EF4-FFF2-40B4-BE49-F238E27FC236}">
                <a16:creationId xmlns:a16="http://schemas.microsoft.com/office/drawing/2014/main" id="{45591BAB-464C-A6BD-39CA-2260BD03D39C}"/>
              </a:ext>
            </a:extLst>
          </p:cNvPr>
          <p:cNvSpPr/>
          <p:nvPr/>
        </p:nvSpPr>
        <p:spPr>
          <a:xfrm>
            <a:off x="355509" y="2584686"/>
            <a:ext cx="11400660" cy="719549"/>
          </a:xfrm>
          <a:custGeom>
            <a:avLst/>
            <a:gdLst>
              <a:gd name="connsiteX0" fmla="*/ 0 w 11400660"/>
              <a:gd name="connsiteY0" fmla="*/ 119927 h 719549"/>
              <a:gd name="connsiteX1" fmla="*/ 119927 w 11400660"/>
              <a:gd name="connsiteY1" fmla="*/ 0 h 719549"/>
              <a:gd name="connsiteX2" fmla="*/ 11280733 w 11400660"/>
              <a:gd name="connsiteY2" fmla="*/ 0 h 719549"/>
              <a:gd name="connsiteX3" fmla="*/ 11400660 w 11400660"/>
              <a:gd name="connsiteY3" fmla="*/ 119927 h 719549"/>
              <a:gd name="connsiteX4" fmla="*/ 11400660 w 11400660"/>
              <a:gd name="connsiteY4" fmla="*/ 599622 h 719549"/>
              <a:gd name="connsiteX5" fmla="*/ 11280733 w 11400660"/>
              <a:gd name="connsiteY5" fmla="*/ 719549 h 719549"/>
              <a:gd name="connsiteX6" fmla="*/ 119927 w 11400660"/>
              <a:gd name="connsiteY6" fmla="*/ 719549 h 719549"/>
              <a:gd name="connsiteX7" fmla="*/ 0 w 11400660"/>
              <a:gd name="connsiteY7" fmla="*/ 599622 h 719549"/>
              <a:gd name="connsiteX8" fmla="*/ 0 w 1140066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00660" h="719549">
                <a:moveTo>
                  <a:pt x="0" y="119927"/>
                </a:moveTo>
                <a:cubicBezTo>
                  <a:pt x="0" y="53693"/>
                  <a:pt x="53693" y="0"/>
                  <a:pt x="119927" y="0"/>
                </a:cubicBezTo>
                <a:lnTo>
                  <a:pt x="11280733" y="0"/>
                </a:lnTo>
                <a:cubicBezTo>
                  <a:pt x="11346967" y="0"/>
                  <a:pt x="11400660" y="53693"/>
                  <a:pt x="11400660" y="119927"/>
                </a:cubicBezTo>
                <a:lnTo>
                  <a:pt x="11400660" y="599622"/>
                </a:lnTo>
                <a:cubicBezTo>
                  <a:pt x="11400660" y="665856"/>
                  <a:pt x="11346967" y="719549"/>
                  <a:pt x="11280733" y="719549"/>
                </a:cubicBezTo>
                <a:lnTo>
                  <a:pt x="119927" y="719549"/>
                </a:lnTo>
                <a:cubicBezTo>
                  <a:pt x="53693" y="719549"/>
                  <a:pt x="0" y="665856"/>
                  <a:pt x="0" y="599622"/>
                </a:cubicBezTo>
                <a:lnTo>
                  <a:pt x="0" y="119927"/>
                </a:lnTo>
                <a:close/>
              </a:path>
            </a:pathLst>
          </a:custGeom>
          <a:solidFill>
            <a:schemeClr val="bg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marR="0" lvl="0" indent="0" algn="l" defTabSz="133350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alibri"/>
                <a:ea typeface="+mn-ea"/>
                <a:cs typeface="+mn-cs"/>
              </a:rPr>
              <a:t>Customers are seeking to add differentiation to their products</a:t>
            </a:r>
          </a:p>
        </p:txBody>
      </p:sp>
      <p:sp>
        <p:nvSpPr>
          <p:cNvPr id="8" name="Freeform: Shape 7">
            <a:extLst>
              <a:ext uri="{FF2B5EF4-FFF2-40B4-BE49-F238E27FC236}">
                <a16:creationId xmlns:a16="http://schemas.microsoft.com/office/drawing/2014/main" id="{2FE3ED21-F898-C230-3B27-860E1BEB48B6}"/>
              </a:ext>
            </a:extLst>
          </p:cNvPr>
          <p:cNvSpPr/>
          <p:nvPr/>
        </p:nvSpPr>
        <p:spPr>
          <a:xfrm>
            <a:off x="355509" y="3304236"/>
            <a:ext cx="11400660" cy="1117800"/>
          </a:xfrm>
          <a:custGeom>
            <a:avLst/>
            <a:gdLst>
              <a:gd name="connsiteX0" fmla="*/ 0 w 11400660"/>
              <a:gd name="connsiteY0" fmla="*/ 0 h 1117800"/>
              <a:gd name="connsiteX1" fmla="*/ 11400660 w 11400660"/>
              <a:gd name="connsiteY1" fmla="*/ 0 h 1117800"/>
              <a:gd name="connsiteX2" fmla="*/ 11400660 w 11400660"/>
              <a:gd name="connsiteY2" fmla="*/ 1117800 h 1117800"/>
              <a:gd name="connsiteX3" fmla="*/ 0 w 11400660"/>
              <a:gd name="connsiteY3" fmla="*/ 1117800 h 1117800"/>
              <a:gd name="connsiteX4" fmla="*/ 0 w 11400660"/>
              <a:gd name="connsiteY4" fmla="*/ 0 h 111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0660" h="1117800">
                <a:moveTo>
                  <a:pt x="0" y="0"/>
                </a:moveTo>
                <a:lnTo>
                  <a:pt x="11400660" y="0"/>
                </a:lnTo>
                <a:lnTo>
                  <a:pt x="11400660" y="1117800"/>
                </a:lnTo>
                <a:lnTo>
                  <a:pt x="0" y="11178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61971" tIns="38100" rIns="213360" bIns="38100" numCol="1" spcCol="1270" anchor="t" anchorCtr="0">
            <a:noAutofit/>
          </a:bodyPr>
          <a:lstStyle/>
          <a:p>
            <a:pPr marL="228600" marR="0" lvl="1" indent="-228600" algn="l" defTabSz="1022350" rtl="0" eaLnBrk="1" fontAlgn="auto" latinLnBrk="0" hangingPunct="1">
              <a:lnSpc>
                <a:spcPct val="90000"/>
              </a:lnSpc>
              <a:spcBef>
                <a:spcPct val="0"/>
              </a:spcBef>
              <a:spcAft>
                <a:spcPct val="20000"/>
              </a:spcAft>
              <a:buClrTx/>
              <a:buSzTx/>
              <a:buFontTx/>
              <a:buChar char="•"/>
              <a:tabLst/>
              <a:defRPr/>
            </a:pPr>
            <a:r>
              <a:rPr kumimoji="0" lang="en-US" sz="2000" b="0" i="0" u="none" strike="noStrike" kern="1200" cap="none" spc="0" normalizeH="0" baseline="0" noProof="0">
                <a:ln>
                  <a:noFill/>
                </a:ln>
                <a:solidFill>
                  <a:srgbClr val="0A0B0F">
                    <a:hueOff val="0"/>
                    <a:satOff val="0"/>
                    <a:lumOff val="0"/>
                    <a:alphaOff val="0"/>
                  </a:srgbClr>
                </a:solidFill>
                <a:effectLst/>
                <a:uLnTx/>
                <a:uFillTx/>
                <a:latin typeface="Calibri"/>
                <a:ea typeface="+mn-ea"/>
                <a:cs typeface="+mn-cs"/>
              </a:rPr>
              <a:t>Security “quality” labels : standards &amp; legislation intends to push manufacturers</a:t>
            </a:r>
          </a:p>
          <a:p>
            <a:pPr marL="0" marR="0" lvl="1" indent="0" algn="l" defTabSz="1022350" rtl="0" eaLnBrk="1" fontAlgn="auto" latinLnBrk="0" hangingPunct="1">
              <a:lnSpc>
                <a:spcPct val="90000"/>
              </a:lnSpc>
              <a:spcBef>
                <a:spcPct val="0"/>
              </a:spcBef>
              <a:spcAft>
                <a:spcPct val="20000"/>
              </a:spcAft>
              <a:buClrTx/>
              <a:buSzTx/>
              <a:buFontTx/>
              <a:buNone/>
              <a:tabLst/>
              <a:defRPr/>
            </a:pPr>
            <a:r>
              <a:rPr kumimoji="0" lang="en-US" sz="2000" b="0" i="0" u="none" strike="noStrike" kern="1200" cap="none" spc="0" normalizeH="0" baseline="0" noProof="0">
                <a:ln>
                  <a:noFill/>
                </a:ln>
                <a:solidFill>
                  <a:srgbClr val="0A0B0F">
                    <a:hueOff val="0"/>
                    <a:satOff val="0"/>
                    <a:lumOff val="0"/>
                    <a:alphaOff val="0"/>
                  </a:srgbClr>
                </a:solidFill>
                <a:effectLst/>
                <a:uLnTx/>
                <a:uFillTx/>
                <a:latin typeface="Calibri"/>
                <a:ea typeface="+mn-ea"/>
                <a:cs typeface="+mn-cs"/>
              </a:rPr>
              <a:t>to </a:t>
            </a:r>
            <a:r>
              <a:rPr kumimoji="0" lang="en-US" sz="2000" b="1" i="0" u="sng" strike="noStrike" kern="1200" cap="none" spc="0" normalizeH="0" baseline="0" noProof="0">
                <a:ln>
                  <a:noFill/>
                </a:ln>
                <a:solidFill>
                  <a:srgbClr val="0A0B0F">
                    <a:hueOff val="0"/>
                    <a:satOff val="0"/>
                    <a:lumOff val="0"/>
                    <a:alphaOff val="0"/>
                  </a:srgbClr>
                </a:solidFill>
                <a:effectLst/>
                <a:uLnTx/>
                <a:uFillTx/>
                <a:latin typeface="Calibri"/>
                <a:ea typeface="+mn-ea"/>
                <a:cs typeface="+mn-cs"/>
              </a:rPr>
              <a:t>maintain security</a:t>
            </a:r>
            <a:r>
              <a:rPr kumimoji="0" lang="en-US" sz="2000" b="1" i="0" u="none" strike="noStrike" kern="1200" cap="none" spc="0" normalizeH="0" baseline="0" noProof="0">
                <a:ln>
                  <a:noFill/>
                </a:ln>
                <a:solidFill>
                  <a:srgbClr val="0A0B0F">
                    <a:hueOff val="0"/>
                    <a:satOff val="0"/>
                    <a:lumOff val="0"/>
                    <a:alphaOff val="0"/>
                  </a:srgbClr>
                </a:solidFill>
                <a:effectLst/>
                <a:uLnTx/>
                <a:uFillTx/>
                <a:latin typeface="Calibri"/>
                <a:ea typeface="+mn-ea"/>
                <a:cs typeface="+mn-cs"/>
              </a:rPr>
              <a:t> </a:t>
            </a:r>
            <a:r>
              <a:rPr kumimoji="0" lang="en-US" sz="2000" b="0" i="0" u="none" strike="noStrike" kern="1200" cap="none" spc="0" normalizeH="0" baseline="0" noProof="0">
                <a:ln>
                  <a:noFill/>
                </a:ln>
                <a:solidFill>
                  <a:srgbClr val="0A0B0F">
                    <a:hueOff val="0"/>
                    <a:satOff val="0"/>
                    <a:lumOff val="0"/>
                    <a:alphaOff val="0"/>
                  </a:srgbClr>
                </a:solidFill>
                <a:effectLst/>
                <a:uLnTx/>
                <a:uFillTx/>
                <a:latin typeface="Calibri"/>
                <a:ea typeface="+mn-ea"/>
                <a:cs typeface="+mn-cs"/>
              </a:rPr>
              <a:t>for the expected product's lifetime </a:t>
            </a:r>
          </a:p>
          <a:p>
            <a:pPr marL="228600" marR="0" lvl="1" indent="-228600" algn="l" defTabSz="1022350" rtl="0" eaLnBrk="1" fontAlgn="auto" latinLnBrk="0" hangingPunct="1">
              <a:lnSpc>
                <a:spcPct val="90000"/>
              </a:lnSpc>
              <a:spcBef>
                <a:spcPct val="0"/>
              </a:spcBef>
              <a:spcAft>
                <a:spcPct val="20000"/>
              </a:spcAft>
              <a:buClrTx/>
              <a:buSzTx/>
              <a:buFontTx/>
              <a:buChar char="•"/>
              <a:tabLst/>
              <a:defRPr/>
            </a:pPr>
            <a:r>
              <a:rPr kumimoji="0" lang="en-US" sz="2000" b="0" i="0" u="none" strike="noStrike" kern="1200" cap="none" spc="0" normalizeH="0" baseline="0" noProof="0">
                <a:ln>
                  <a:noFill/>
                </a:ln>
                <a:solidFill>
                  <a:srgbClr val="0A0B0F">
                    <a:hueOff val="0"/>
                    <a:satOff val="0"/>
                    <a:lumOff val="0"/>
                    <a:alphaOff val="0"/>
                  </a:srgbClr>
                </a:solidFill>
                <a:effectLst/>
                <a:uLnTx/>
                <a:uFillTx/>
                <a:latin typeface="Calibri"/>
                <a:ea typeface="+mn-ea"/>
                <a:cs typeface="+mn-cs"/>
              </a:rPr>
              <a:t>Need to personalize end customer's user experience</a:t>
            </a:r>
          </a:p>
        </p:txBody>
      </p:sp>
      <p:sp>
        <p:nvSpPr>
          <p:cNvPr id="10" name="Freeform: Shape 9">
            <a:extLst>
              <a:ext uri="{FF2B5EF4-FFF2-40B4-BE49-F238E27FC236}">
                <a16:creationId xmlns:a16="http://schemas.microsoft.com/office/drawing/2014/main" id="{55987ED9-125C-A18C-614B-9D5444A6E56F}"/>
              </a:ext>
            </a:extLst>
          </p:cNvPr>
          <p:cNvSpPr/>
          <p:nvPr/>
        </p:nvSpPr>
        <p:spPr>
          <a:xfrm>
            <a:off x="355509" y="4422036"/>
            <a:ext cx="11400660" cy="719549"/>
          </a:xfrm>
          <a:custGeom>
            <a:avLst/>
            <a:gdLst>
              <a:gd name="connsiteX0" fmla="*/ 0 w 11400660"/>
              <a:gd name="connsiteY0" fmla="*/ 119927 h 719549"/>
              <a:gd name="connsiteX1" fmla="*/ 119927 w 11400660"/>
              <a:gd name="connsiteY1" fmla="*/ 0 h 719549"/>
              <a:gd name="connsiteX2" fmla="*/ 11280733 w 11400660"/>
              <a:gd name="connsiteY2" fmla="*/ 0 h 719549"/>
              <a:gd name="connsiteX3" fmla="*/ 11400660 w 11400660"/>
              <a:gd name="connsiteY3" fmla="*/ 119927 h 719549"/>
              <a:gd name="connsiteX4" fmla="*/ 11400660 w 11400660"/>
              <a:gd name="connsiteY4" fmla="*/ 599622 h 719549"/>
              <a:gd name="connsiteX5" fmla="*/ 11280733 w 11400660"/>
              <a:gd name="connsiteY5" fmla="*/ 719549 h 719549"/>
              <a:gd name="connsiteX6" fmla="*/ 119927 w 11400660"/>
              <a:gd name="connsiteY6" fmla="*/ 719549 h 719549"/>
              <a:gd name="connsiteX7" fmla="*/ 0 w 11400660"/>
              <a:gd name="connsiteY7" fmla="*/ 599622 h 719549"/>
              <a:gd name="connsiteX8" fmla="*/ 0 w 1140066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00660" h="719549">
                <a:moveTo>
                  <a:pt x="0" y="119927"/>
                </a:moveTo>
                <a:cubicBezTo>
                  <a:pt x="0" y="53693"/>
                  <a:pt x="53693" y="0"/>
                  <a:pt x="119927" y="0"/>
                </a:cubicBezTo>
                <a:lnTo>
                  <a:pt x="11280733" y="0"/>
                </a:lnTo>
                <a:cubicBezTo>
                  <a:pt x="11346967" y="0"/>
                  <a:pt x="11400660" y="53693"/>
                  <a:pt x="11400660" y="119927"/>
                </a:cubicBezTo>
                <a:lnTo>
                  <a:pt x="11400660" y="599622"/>
                </a:lnTo>
                <a:cubicBezTo>
                  <a:pt x="11400660" y="665856"/>
                  <a:pt x="11346967" y="719549"/>
                  <a:pt x="11280733" y="719549"/>
                </a:cubicBezTo>
                <a:lnTo>
                  <a:pt x="119927" y="719549"/>
                </a:lnTo>
                <a:cubicBezTo>
                  <a:pt x="53693" y="719549"/>
                  <a:pt x="0" y="665856"/>
                  <a:pt x="0" y="599622"/>
                </a:cubicBezTo>
                <a:lnTo>
                  <a:pt x="0" y="119927"/>
                </a:lnTo>
                <a:close/>
              </a:path>
            </a:pathLst>
          </a:custGeom>
          <a:solidFill>
            <a:schemeClr val="bg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marR="0" lvl="0" indent="0" algn="l" defTabSz="13335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Logistics to deploy secrets</a:t>
            </a:r>
          </a:p>
        </p:txBody>
      </p:sp>
      <p:sp>
        <p:nvSpPr>
          <p:cNvPr id="12" name="Freeform: Shape 11">
            <a:extLst>
              <a:ext uri="{FF2B5EF4-FFF2-40B4-BE49-F238E27FC236}">
                <a16:creationId xmlns:a16="http://schemas.microsoft.com/office/drawing/2014/main" id="{B4D57478-7F8A-FBFA-C16A-7B8EA63E4107}"/>
              </a:ext>
            </a:extLst>
          </p:cNvPr>
          <p:cNvSpPr/>
          <p:nvPr/>
        </p:nvSpPr>
        <p:spPr>
          <a:xfrm>
            <a:off x="355509" y="5141586"/>
            <a:ext cx="11400660" cy="791774"/>
          </a:xfrm>
          <a:custGeom>
            <a:avLst/>
            <a:gdLst>
              <a:gd name="connsiteX0" fmla="*/ 0 w 11400660"/>
              <a:gd name="connsiteY0" fmla="*/ 0 h 791774"/>
              <a:gd name="connsiteX1" fmla="*/ 11400660 w 11400660"/>
              <a:gd name="connsiteY1" fmla="*/ 0 h 791774"/>
              <a:gd name="connsiteX2" fmla="*/ 11400660 w 11400660"/>
              <a:gd name="connsiteY2" fmla="*/ 791774 h 791774"/>
              <a:gd name="connsiteX3" fmla="*/ 0 w 11400660"/>
              <a:gd name="connsiteY3" fmla="*/ 791774 h 791774"/>
              <a:gd name="connsiteX4" fmla="*/ 0 w 11400660"/>
              <a:gd name="connsiteY4" fmla="*/ 0 h 791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0660" h="791774">
                <a:moveTo>
                  <a:pt x="0" y="0"/>
                </a:moveTo>
                <a:lnTo>
                  <a:pt x="11400660" y="0"/>
                </a:lnTo>
                <a:lnTo>
                  <a:pt x="11400660" y="791774"/>
                </a:lnTo>
                <a:lnTo>
                  <a:pt x="0" y="7917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61971" tIns="38100" rIns="213360" bIns="38100" numCol="1" spcCol="1270" anchor="t" anchorCtr="0">
            <a:noAutofit/>
          </a:bodyPr>
          <a:lstStyle/>
          <a:p>
            <a:pPr marL="228600" marR="0" lvl="1" indent="-228600" algn="l" defTabSz="1022350" rtl="0" eaLnBrk="1" fontAlgn="auto" latinLnBrk="0" hangingPunct="1">
              <a:lnSpc>
                <a:spcPct val="90000"/>
              </a:lnSpc>
              <a:spcBef>
                <a:spcPct val="0"/>
              </a:spcBef>
              <a:spcAft>
                <a:spcPct val="20000"/>
              </a:spcAft>
              <a:buClrTx/>
              <a:buSzTx/>
              <a:buFontTx/>
              <a:buChar char="•"/>
              <a:tabLst/>
              <a:defRPr/>
            </a:pPr>
            <a:r>
              <a:rPr kumimoji="0" lang="en-US" sz="2000" b="0" i="0" u="none" strike="noStrike" kern="1200" cap="none" spc="0" normalizeH="0" baseline="0" noProof="0">
                <a:ln>
                  <a:noFill/>
                </a:ln>
                <a:solidFill>
                  <a:srgbClr val="0A0B0F">
                    <a:hueOff val="0"/>
                    <a:satOff val="0"/>
                    <a:lumOff val="0"/>
                    <a:alphaOff val="0"/>
                  </a:srgbClr>
                </a:solidFill>
                <a:effectLst/>
                <a:uLnTx/>
                <a:uFillTx/>
                <a:latin typeface="Calibri"/>
                <a:ea typeface="+mn-ea"/>
                <a:cs typeface="+mn-cs"/>
              </a:rPr>
              <a:t>How to deploy and update new keys in existing devices</a:t>
            </a:r>
          </a:p>
          <a:p>
            <a:pPr marL="228600" marR="0" lvl="1" indent="-228600" algn="l" defTabSz="1022350" rtl="0" eaLnBrk="1" fontAlgn="auto" latinLnBrk="0" hangingPunct="1">
              <a:lnSpc>
                <a:spcPct val="90000"/>
              </a:lnSpc>
              <a:spcBef>
                <a:spcPct val="0"/>
              </a:spcBef>
              <a:spcAft>
                <a:spcPct val="20000"/>
              </a:spcAft>
              <a:buClrTx/>
              <a:buSzTx/>
              <a:buFontTx/>
              <a:buChar char="•"/>
              <a:tabLst/>
              <a:defRPr/>
            </a:pPr>
            <a:r>
              <a:rPr kumimoji="0" lang="en-US" sz="2000" b="0" i="0" u="none" strike="noStrike" kern="1200" cap="none" spc="0" normalizeH="0" baseline="0" noProof="0">
                <a:ln>
                  <a:noFill/>
                </a:ln>
                <a:solidFill>
                  <a:srgbClr val="0A0B0F">
                    <a:hueOff val="0"/>
                    <a:satOff val="0"/>
                    <a:lumOff val="0"/>
                    <a:alphaOff val="0"/>
                  </a:srgbClr>
                </a:solidFill>
                <a:effectLst/>
                <a:uLnTx/>
                <a:uFillTx/>
                <a:latin typeface="Calibri"/>
                <a:ea typeface="+mn-ea"/>
                <a:cs typeface="+mn-cs"/>
              </a:rPr>
              <a:t>Need to connect factories to key management cloud platform cost efficiently</a:t>
            </a:r>
          </a:p>
        </p:txBody>
      </p:sp>
      <p:pic>
        <p:nvPicPr>
          <p:cNvPr id="2050" name="Picture 2" descr="Why Do We Need Laws? | The Judicial Learning Center">
            <a:extLst>
              <a:ext uri="{FF2B5EF4-FFF2-40B4-BE49-F238E27FC236}">
                <a16:creationId xmlns:a16="http://schemas.microsoft.com/office/drawing/2014/main" id="{04BBE705-F069-0350-1B53-A0B49BAB04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417989" y="1053527"/>
            <a:ext cx="2770836" cy="14660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xperience: How Much Do You REALLY Have?">
            <a:extLst>
              <a:ext uri="{FF2B5EF4-FFF2-40B4-BE49-F238E27FC236}">
                <a16:creationId xmlns:a16="http://schemas.microsoft.com/office/drawing/2014/main" id="{4A490BF4-756B-8C3D-F5E8-53B6051216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7989" y="2594112"/>
            <a:ext cx="2758523" cy="154477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e Path to Paperless Logistics: A Digital Supply Chain Blueprint | Elite  EXTRA">
            <a:extLst>
              <a:ext uri="{FF2B5EF4-FFF2-40B4-BE49-F238E27FC236}">
                <a16:creationId xmlns:a16="http://schemas.microsoft.com/office/drawing/2014/main" id="{387DB721-6144-43D4-B196-0065ED4389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0235" y="4423138"/>
            <a:ext cx="2758523" cy="1551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8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54"/>
                                        </p:tgtEl>
                                        <p:attrNameLst>
                                          <p:attrName>style.visibility</p:attrName>
                                        </p:attrNameLst>
                                      </p:cBhvr>
                                      <p:to>
                                        <p:strVal val="visible"/>
                                      </p:to>
                                    </p:set>
                                    <p:animEffect transition="in" filter="fade">
                                      <p:cBhvr>
                                        <p:cTn id="26" dur="500"/>
                                        <p:tgtEl>
                                          <p:spTgt spid="20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58"/>
                                        </p:tgtEl>
                                        <p:attrNameLst>
                                          <p:attrName>style.visibility</p:attrName>
                                        </p:attrNameLst>
                                      </p:cBhvr>
                                      <p:to>
                                        <p:strVal val="visible"/>
                                      </p:to>
                                    </p:set>
                                    <p:animEffect transition="in" filter="fade">
                                      <p:cBhvr>
                                        <p:cTn id="39"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P spid="10" grpId="0" animBg="1"/>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 coins arrondis 29">
            <a:extLst>
              <a:ext uri="{FF2B5EF4-FFF2-40B4-BE49-F238E27FC236}">
                <a16:creationId xmlns:a16="http://schemas.microsoft.com/office/drawing/2014/main" id="{08557768-B44A-48D1-FA94-13FE527AE869}"/>
              </a:ext>
            </a:extLst>
          </p:cNvPr>
          <p:cNvSpPr/>
          <p:nvPr/>
        </p:nvSpPr>
        <p:spPr>
          <a:xfrm>
            <a:off x="4863907" y="4438316"/>
            <a:ext cx="1259448" cy="306519"/>
          </a:xfrm>
          <a:prstGeom prst="roundRect">
            <a:avLst>
              <a:gd name="adj" fmla="val 3725"/>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900">
                <a:solidFill>
                  <a:schemeClr val="tx1"/>
                </a:solidFill>
              </a:rPr>
              <a:t>Customer Device Certificates</a:t>
            </a:r>
          </a:p>
        </p:txBody>
      </p:sp>
      <p:pic>
        <p:nvPicPr>
          <p:cNvPr id="1024" name="Picture 1023">
            <a:extLst>
              <a:ext uri="{FF2B5EF4-FFF2-40B4-BE49-F238E27FC236}">
                <a16:creationId xmlns:a16="http://schemas.microsoft.com/office/drawing/2014/main" id="{F15D1B66-467F-1798-814C-49715EAB09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09748" y="4854693"/>
            <a:ext cx="755301" cy="611915"/>
          </a:xfrm>
          <a:prstGeom prst="rect">
            <a:avLst/>
          </a:prstGeom>
          <a:solidFill>
            <a:schemeClr val="accent4"/>
          </a:solidFill>
        </p:spPr>
      </p:pic>
      <p:pic>
        <p:nvPicPr>
          <p:cNvPr id="1025" name="Graphic 1024" descr="Key">
            <a:extLst>
              <a:ext uri="{FF2B5EF4-FFF2-40B4-BE49-F238E27FC236}">
                <a16:creationId xmlns:a16="http://schemas.microsoft.com/office/drawing/2014/main" id="{10A3BFBD-58D1-EE56-52BC-4260C398AD15}"/>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28871" y="5105898"/>
            <a:ext cx="222996" cy="222996"/>
          </a:xfrm>
          <a:prstGeom prst="rect">
            <a:avLst/>
          </a:prstGeom>
        </p:spPr>
      </p:pic>
      <p:sp>
        <p:nvSpPr>
          <p:cNvPr id="7" name="Rectangle : coins arrondis 33">
            <a:extLst>
              <a:ext uri="{FF2B5EF4-FFF2-40B4-BE49-F238E27FC236}">
                <a16:creationId xmlns:a16="http://schemas.microsoft.com/office/drawing/2014/main" id="{60F64A50-8D2E-DA47-64CC-7ECF93DC0FB1}"/>
              </a:ext>
            </a:extLst>
          </p:cNvPr>
          <p:cNvSpPr/>
          <p:nvPr/>
        </p:nvSpPr>
        <p:spPr>
          <a:xfrm>
            <a:off x="1006135" y="1454525"/>
            <a:ext cx="2098760" cy="4636230"/>
          </a:xfrm>
          <a:prstGeom prst="roundRect">
            <a:avLst>
              <a:gd name="adj" fmla="val 5730"/>
            </a:avLst>
          </a:prstGeom>
          <a:solidFill>
            <a:schemeClr val="bg1"/>
          </a:solidFill>
          <a:ln>
            <a:solidFill>
              <a:schemeClr val="accent2"/>
            </a:solidFill>
            <a:headEnd type="none" w="med" len="med"/>
            <a:tailEnd type="none" w="med" len="med"/>
          </a:ln>
          <a:effectLst>
            <a:outerShdw blurRad="254000" sx="102000" sy="102000" algn="ctr" rotWithShape="0">
              <a:prstClr val="black">
                <a:alpha val="20000"/>
              </a:prstClr>
            </a:outerShdw>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b" anchorCtr="0" forceAA="0" compatLnSpc="1">
            <a:prstTxWarp prst="textNoShape">
              <a:avLst/>
            </a:prstTxWarp>
            <a:noAutofit/>
          </a:bodyPr>
          <a:lstStyle/>
          <a:p>
            <a:pPr defTabSz="1219140" eaLnBrk="0" fontAlgn="base" hangingPunct="0">
              <a:spcBef>
                <a:spcPct val="0"/>
              </a:spcBef>
              <a:spcAft>
                <a:spcPct val="0"/>
              </a:spcAft>
            </a:pPr>
            <a:endParaRPr lang="en-US" sz="1200">
              <a:solidFill>
                <a:srgbClr val="000000"/>
              </a:solidFill>
              <a:ea typeface="ＭＳ Ｐゴシック" charset="-128"/>
            </a:endParaRPr>
          </a:p>
        </p:txBody>
      </p:sp>
      <p:sp>
        <p:nvSpPr>
          <p:cNvPr id="41" name="Rectangle 40">
            <a:extLst>
              <a:ext uri="{FF2B5EF4-FFF2-40B4-BE49-F238E27FC236}">
                <a16:creationId xmlns:a16="http://schemas.microsoft.com/office/drawing/2014/main" id="{B6658CA9-8BB1-E5A1-E268-6A9D69127948}"/>
              </a:ext>
            </a:extLst>
          </p:cNvPr>
          <p:cNvSpPr/>
          <p:nvPr/>
        </p:nvSpPr>
        <p:spPr>
          <a:xfrm>
            <a:off x="1995871" y="1552679"/>
            <a:ext cx="986417" cy="2614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fr-CH" sz="1050" b="1">
                <a:solidFill>
                  <a:schemeClr val="accent2"/>
                </a:solidFill>
              </a:rPr>
              <a:t>Root of Trust</a:t>
            </a:r>
          </a:p>
        </p:txBody>
      </p:sp>
      <p:sp>
        <p:nvSpPr>
          <p:cNvPr id="2" name="Title 1">
            <a:extLst>
              <a:ext uri="{FF2B5EF4-FFF2-40B4-BE49-F238E27FC236}">
                <a16:creationId xmlns:a16="http://schemas.microsoft.com/office/drawing/2014/main" id="{DAA32B6B-FA3F-0BB1-6135-7EF46AB6B73C}"/>
              </a:ext>
            </a:extLst>
          </p:cNvPr>
          <p:cNvSpPr>
            <a:spLocks noGrp="1"/>
          </p:cNvSpPr>
          <p:nvPr>
            <p:ph type="title"/>
          </p:nvPr>
        </p:nvSpPr>
        <p:spPr/>
        <p:txBody>
          <a:bodyPr/>
          <a:lstStyle/>
          <a:p>
            <a:r>
              <a:rPr lang="en-US"/>
              <a:t>In-Field Provisioning and Extra Services</a:t>
            </a:r>
          </a:p>
        </p:txBody>
      </p:sp>
      <p:pic>
        <p:nvPicPr>
          <p:cNvPr id="4" name="Picture 2" descr="Matter (standard) - Wikipedia">
            <a:extLst>
              <a:ext uri="{FF2B5EF4-FFF2-40B4-BE49-F238E27FC236}">
                <a16:creationId xmlns:a16="http://schemas.microsoft.com/office/drawing/2014/main" id="{77FD253F-E405-588B-64F9-067D8E79A6C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227979" y="2215749"/>
            <a:ext cx="1210971" cy="4184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33">
            <a:extLst>
              <a:ext uri="{FF2B5EF4-FFF2-40B4-BE49-F238E27FC236}">
                <a16:creationId xmlns:a16="http://schemas.microsoft.com/office/drawing/2014/main" id="{8124680F-8353-9391-C64A-0A8EA34B43DD}"/>
              </a:ext>
            </a:extLst>
          </p:cNvPr>
          <p:cNvSpPr/>
          <p:nvPr/>
        </p:nvSpPr>
        <p:spPr>
          <a:xfrm>
            <a:off x="4069141" y="1457247"/>
            <a:ext cx="2852158" cy="2416489"/>
          </a:xfrm>
          <a:prstGeom prst="roundRect">
            <a:avLst>
              <a:gd name="adj" fmla="val 1788"/>
            </a:avLst>
          </a:prstGeom>
          <a:solidFill>
            <a:schemeClr val="bg1"/>
          </a:solidFill>
          <a:ln w="19050">
            <a:solidFill>
              <a:srgbClr val="0282B3"/>
            </a:solidFill>
            <a:headEnd type="none" w="med" len="med"/>
            <a:tailEnd type="none" w="med" len="med"/>
          </a:ln>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1219140" eaLnBrk="0" fontAlgn="base" hangingPunct="0">
              <a:spcBef>
                <a:spcPct val="0"/>
              </a:spcBef>
              <a:spcAft>
                <a:spcPct val="0"/>
              </a:spcAft>
            </a:pPr>
            <a:endParaRPr lang="en-US" sz="900">
              <a:solidFill>
                <a:srgbClr val="000000"/>
              </a:solidFill>
              <a:ea typeface="ＭＳ Ｐゴシック" charset="-128"/>
            </a:endParaRPr>
          </a:p>
        </p:txBody>
      </p:sp>
      <p:sp>
        <p:nvSpPr>
          <p:cNvPr id="8" name="Rectangle : coins arrondis 29">
            <a:extLst>
              <a:ext uri="{FF2B5EF4-FFF2-40B4-BE49-F238E27FC236}">
                <a16:creationId xmlns:a16="http://schemas.microsoft.com/office/drawing/2014/main" id="{185B91F9-8D36-51BA-2E18-AD8686035947}"/>
              </a:ext>
            </a:extLst>
          </p:cNvPr>
          <p:cNvSpPr/>
          <p:nvPr/>
        </p:nvSpPr>
        <p:spPr>
          <a:xfrm>
            <a:off x="4863906" y="2766243"/>
            <a:ext cx="1262629" cy="517525"/>
          </a:xfrm>
          <a:prstGeom prst="roundRect">
            <a:avLst>
              <a:gd name="adj" fmla="val 3725"/>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900">
                <a:solidFill>
                  <a:schemeClr val="tx1"/>
                </a:solidFill>
              </a:rPr>
              <a:t>Customer </a:t>
            </a:r>
          </a:p>
          <a:p>
            <a:pPr algn="ctr"/>
            <a:r>
              <a:rPr lang="en-US" sz="900">
                <a:solidFill>
                  <a:schemeClr val="tx1"/>
                </a:solidFill>
              </a:rPr>
              <a:t>Issuing CA</a:t>
            </a:r>
          </a:p>
        </p:txBody>
      </p:sp>
      <p:sp>
        <p:nvSpPr>
          <p:cNvPr id="9" name="Rectangle : coins arrondis 29">
            <a:extLst>
              <a:ext uri="{FF2B5EF4-FFF2-40B4-BE49-F238E27FC236}">
                <a16:creationId xmlns:a16="http://schemas.microsoft.com/office/drawing/2014/main" id="{F6A026EC-4DD8-B6A7-E3E4-90BEBF0C80CA}"/>
              </a:ext>
            </a:extLst>
          </p:cNvPr>
          <p:cNvSpPr/>
          <p:nvPr/>
        </p:nvSpPr>
        <p:spPr>
          <a:xfrm>
            <a:off x="4826253" y="1851839"/>
            <a:ext cx="1340616" cy="517525"/>
          </a:xfrm>
          <a:prstGeom prst="roundRect">
            <a:avLst>
              <a:gd name="adj" fmla="val 3725"/>
            </a:avLst>
          </a:prstGeom>
          <a:solidFill>
            <a:schemeClr val="tx2"/>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900">
                <a:solidFill>
                  <a:schemeClr val="bg1"/>
                </a:solidFill>
              </a:rPr>
              <a:t>Customer </a:t>
            </a:r>
          </a:p>
          <a:p>
            <a:pPr algn="ctr"/>
            <a:r>
              <a:rPr lang="en-US" sz="900">
                <a:solidFill>
                  <a:schemeClr val="bg1"/>
                </a:solidFill>
              </a:rPr>
              <a:t>Root CA</a:t>
            </a:r>
          </a:p>
        </p:txBody>
      </p:sp>
      <p:sp>
        <p:nvSpPr>
          <p:cNvPr id="11" name="Rectangle 10">
            <a:extLst>
              <a:ext uri="{FF2B5EF4-FFF2-40B4-BE49-F238E27FC236}">
                <a16:creationId xmlns:a16="http://schemas.microsoft.com/office/drawing/2014/main" id="{7391066F-22E2-954A-1C27-F43D82D67CFD}"/>
              </a:ext>
            </a:extLst>
          </p:cNvPr>
          <p:cNvSpPr/>
          <p:nvPr/>
        </p:nvSpPr>
        <p:spPr>
          <a:xfrm>
            <a:off x="4075791" y="1460601"/>
            <a:ext cx="992443" cy="222821"/>
          </a:xfrm>
          <a:prstGeom prst="rect">
            <a:avLst/>
          </a:prstGeom>
          <a:solidFill>
            <a:srgbClr val="0282B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H">
              <a:solidFill>
                <a:schemeClr val="accent2">
                  <a:lumMod val="75000"/>
                </a:schemeClr>
              </a:solidFill>
            </a:endParaRPr>
          </a:p>
        </p:txBody>
      </p:sp>
      <p:pic>
        <p:nvPicPr>
          <p:cNvPr id="12" name="Picture 11" descr="A picture containing drawing, clock&#10;&#10;Description automatically generated">
            <a:extLst>
              <a:ext uri="{FF2B5EF4-FFF2-40B4-BE49-F238E27FC236}">
                <a16:creationId xmlns:a16="http://schemas.microsoft.com/office/drawing/2014/main" id="{58B97FC1-035B-DBCE-1505-AEC7F73D915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84133" y="1525913"/>
            <a:ext cx="829900" cy="139309"/>
          </a:xfrm>
          <a:prstGeom prst="rect">
            <a:avLst/>
          </a:prstGeom>
          <a:noFill/>
          <a:ln>
            <a:noFill/>
          </a:ln>
        </p:spPr>
      </p:pic>
      <p:pic>
        <p:nvPicPr>
          <p:cNvPr id="13" name="Graphic 12" descr="Safe with solid fill">
            <a:extLst>
              <a:ext uri="{FF2B5EF4-FFF2-40B4-BE49-F238E27FC236}">
                <a16:creationId xmlns:a16="http://schemas.microsoft.com/office/drawing/2014/main" id="{F0C1EBFD-BAFB-847C-A351-5671FA11ABA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315623" y="1852845"/>
            <a:ext cx="535553" cy="535553"/>
          </a:xfrm>
          <a:prstGeom prst="rect">
            <a:avLst/>
          </a:prstGeom>
        </p:spPr>
      </p:pic>
      <p:pic>
        <p:nvPicPr>
          <p:cNvPr id="14" name="Graphic 13" descr="Diploma with solid fill">
            <a:extLst>
              <a:ext uri="{FF2B5EF4-FFF2-40B4-BE49-F238E27FC236}">
                <a16:creationId xmlns:a16="http://schemas.microsoft.com/office/drawing/2014/main" id="{F18BDF68-F2B3-D81F-413F-ED9FD969AFE7}"/>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623298" y="3427768"/>
            <a:ext cx="161629" cy="161629"/>
          </a:xfrm>
          <a:prstGeom prst="rect">
            <a:avLst/>
          </a:prstGeom>
        </p:spPr>
      </p:pic>
      <p:sp>
        <p:nvSpPr>
          <p:cNvPr id="16" name="TextBox 15">
            <a:extLst>
              <a:ext uri="{FF2B5EF4-FFF2-40B4-BE49-F238E27FC236}">
                <a16:creationId xmlns:a16="http://schemas.microsoft.com/office/drawing/2014/main" id="{1B5DFA37-F905-C4A8-E7B4-4663C9DAF508}"/>
              </a:ext>
            </a:extLst>
          </p:cNvPr>
          <p:cNvSpPr txBox="1"/>
          <p:nvPr/>
        </p:nvSpPr>
        <p:spPr>
          <a:xfrm>
            <a:off x="1620079" y="5439865"/>
            <a:ext cx="1256267" cy="369332"/>
          </a:xfrm>
          <a:prstGeom prst="rect">
            <a:avLst/>
          </a:prstGeom>
          <a:noFill/>
        </p:spPr>
        <p:txBody>
          <a:bodyPr wrap="square">
            <a:spAutoFit/>
          </a:bodyPr>
          <a:lstStyle/>
          <a:p>
            <a:pPr algn="ctr" defTabSz="1219140" eaLnBrk="0" fontAlgn="base" hangingPunct="0">
              <a:spcBef>
                <a:spcPct val="0"/>
              </a:spcBef>
              <a:spcAft>
                <a:spcPct val="0"/>
              </a:spcAft>
            </a:pPr>
            <a:r>
              <a:rPr lang="en-US" sz="900">
                <a:solidFill>
                  <a:schemeClr val="tx2"/>
                </a:solidFill>
                <a:latin typeface="Calibri" panose="020F0502020204030204" pitchFamily="34" charset="0"/>
              </a:rPr>
              <a:t>ATECC608 </a:t>
            </a:r>
          </a:p>
          <a:p>
            <a:pPr algn="ctr" defTabSz="1219140" eaLnBrk="0" fontAlgn="base" hangingPunct="0">
              <a:spcBef>
                <a:spcPct val="0"/>
              </a:spcBef>
              <a:spcAft>
                <a:spcPct val="0"/>
              </a:spcAft>
            </a:pPr>
            <a:r>
              <a:rPr lang="en-US" sz="900" err="1">
                <a:solidFill>
                  <a:schemeClr val="tx2"/>
                </a:solidFill>
                <a:latin typeface="Calibri" panose="020F0502020204030204" pitchFamily="34" charset="0"/>
              </a:rPr>
              <a:t>Trust&amp;GO</a:t>
            </a:r>
            <a:r>
              <a:rPr lang="en-US" sz="900">
                <a:solidFill>
                  <a:schemeClr val="tx2"/>
                </a:solidFill>
                <a:latin typeface="Calibri" panose="020F0502020204030204" pitchFamily="34" charset="0"/>
              </a:rPr>
              <a:t> Managed</a:t>
            </a:r>
          </a:p>
        </p:txBody>
      </p:sp>
      <p:pic>
        <p:nvPicPr>
          <p:cNvPr id="17" name="Picture 16">
            <a:extLst>
              <a:ext uri="{FF2B5EF4-FFF2-40B4-BE49-F238E27FC236}">
                <a16:creationId xmlns:a16="http://schemas.microsoft.com/office/drawing/2014/main" id="{25804FB3-5AF4-868F-DB1F-CE506CA369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25444" y="4854693"/>
            <a:ext cx="755301" cy="611915"/>
          </a:xfrm>
          <a:prstGeom prst="rect">
            <a:avLst/>
          </a:prstGeom>
          <a:solidFill>
            <a:schemeClr val="accent4"/>
          </a:solidFill>
        </p:spPr>
      </p:pic>
      <p:pic>
        <p:nvPicPr>
          <p:cNvPr id="18" name="Graphic 17" descr="Key">
            <a:extLst>
              <a:ext uri="{FF2B5EF4-FFF2-40B4-BE49-F238E27FC236}">
                <a16:creationId xmlns:a16="http://schemas.microsoft.com/office/drawing/2014/main" id="{C2AD81EB-7B04-551F-547C-371CAC6F246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144567" y="5105898"/>
            <a:ext cx="222996" cy="222996"/>
          </a:xfrm>
          <a:prstGeom prst="rect">
            <a:avLst/>
          </a:prstGeom>
        </p:spPr>
      </p:pic>
      <p:sp>
        <p:nvSpPr>
          <p:cNvPr id="19" name="Arrow: Right 18">
            <a:extLst>
              <a:ext uri="{FF2B5EF4-FFF2-40B4-BE49-F238E27FC236}">
                <a16:creationId xmlns:a16="http://schemas.microsoft.com/office/drawing/2014/main" id="{C2CEC7D8-1A38-5251-B60F-42C1952D963B}"/>
              </a:ext>
            </a:extLst>
          </p:cNvPr>
          <p:cNvSpPr/>
          <p:nvPr/>
        </p:nvSpPr>
        <p:spPr>
          <a:xfrm>
            <a:off x="6210877" y="2785036"/>
            <a:ext cx="1357586" cy="484632"/>
          </a:xfrm>
          <a:prstGeom prst="rightArrow">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00"/>
          </a:p>
        </p:txBody>
      </p:sp>
      <p:sp>
        <p:nvSpPr>
          <p:cNvPr id="20" name="TextBox 19">
            <a:extLst>
              <a:ext uri="{FF2B5EF4-FFF2-40B4-BE49-F238E27FC236}">
                <a16:creationId xmlns:a16="http://schemas.microsoft.com/office/drawing/2014/main" id="{17074A70-D8F5-E32C-836C-8FA5CF4D21AF}"/>
              </a:ext>
            </a:extLst>
          </p:cNvPr>
          <p:cNvSpPr txBox="1"/>
          <p:nvPr/>
        </p:nvSpPr>
        <p:spPr>
          <a:xfrm>
            <a:off x="6353613" y="2920810"/>
            <a:ext cx="1378227" cy="200055"/>
          </a:xfrm>
          <a:prstGeom prst="rect">
            <a:avLst/>
          </a:prstGeom>
          <a:noFill/>
        </p:spPr>
        <p:txBody>
          <a:bodyPr wrap="square" rtlCol="0">
            <a:spAutoFit/>
          </a:bodyPr>
          <a:lstStyle/>
          <a:p>
            <a:r>
              <a:rPr lang="en-US" sz="700" b="1">
                <a:solidFill>
                  <a:schemeClr val="bg1"/>
                </a:solidFill>
              </a:rPr>
              <a:t>registered</a:t>
            </a:r>
            <a:endParaRPr lang="en-CH" sz="700" b="1">
              <a:solidFill>
                <a:schemeClr val="bg1"/>
              </a:solidFill>
            </a:endParaRPr>
          </a:p>
        </p:txBody>
      </p:sp>
      <p:sp>
        <p:nvSpPr>
          <p:cNvPr id="22" name="TextBox 21">
            <a:extLst>
              <a:ext uri="{FF2B5EF4-FFF2-40B4-BE49-F238E27FC236}">
                <a16:creationId xmlns:a16="http://schemas.microsoft.com/office/drawing/2014/main" id="{F18CE5B5-B060-5067-7A58-6D29D91E52C8}"/>
              </a:ext>
            </a:extLst>
          </p:cNvPr>
          <p:cNvSpPr txBox="1"/>
          <p:nvPr/>
        </p:nvSpPr>
        <p:spPr>
          <a:xfrm>
            <a:off x="4867087" y="5439865"/>
            <a:ext cx="1256267" cy="369332"/>
          </a:xfrm>
          <a:prstGeom prst="rect">
            <a:avLst/>
          </a:prstGeom>
          <a:noFill/>
        </p:spPr>
        <p:txBody>
          <a:bodyPr wrap="square">
            <a:spAutoFit/>
          </a:bodyPr>
          <a:lstStyle/>
          <a:p>
            <a:pPr algn="ctr" defTabSz="1219140" eaLnBrk="0" fontAlgn="base" hangingPunct="0">
              <a:spcBef>
                <a:spcPct val="0"/>
              </a:spcBef>
              <a:spcAft>
                <a:spcPct val="0"/>
              </a:spcAft>
            </a:pPr>
            <a:r>
              <a:rPr lang="en-US" sz="900">
                <a:solidFill>
                  <a:schemeClr val="tx2"/>
                </a:solidFill>
                <a:latin typeface="Calibri" panose="020F0502020204030204" pitchFamily="34" charset="0"/>
              </a:rPr>
              <a:t>ATECC608 </a:t>
            </a:r>
          </a:p>
          <a:p>
            <a:pPr algn="ctr" defTabSz="1219140" eaLnBrk="0" fontAlgn="base" hangingPunct="0">
              <a:spcBef>
                <a:spcPct val="0"/>
              </a:spcBef>
              <a:spcAft>
                <a:spcPct val="0"/>
              </a:spcAft>
            </a:pPr>
            <a:r>
              <a:rPr lang="en-US" sz="900" err="1">
                <a:solidFill>
                  <a:schemeClr val="tx2"/>
                </a:solidFill>
                <a:latin typeface="Calibri" panose="020F0502020204030204" pitchFamily="34" charset="0"/>
              </a:rPr>
              <a:t>Trust&amp;GO</a:t>
            </a:r>
            <a:r>
              <a:rPr lang="en-US" sz="900">
                <a:solidFill>
                  <a:schemeClr val="tx2"/>
                </a:solidFill>
                <a:latin typeface="Calibri" panose="020F0502020204030204" pitchFamily="34" charset="0"/>
              </a:rPr>
              <a:t> Managed</a:t>
            </a:r>
          </a:p>
        </p:txBody>
      </p:sp>
      <p:pic>
        <p:nvPicPr>
          <p:cNvPr id="24" name="Graphic 23" descr="Key">
            <a:extLst>
              <a:ext uri="{FF2B5EF4-FFF2-40B4-BE49-F238E27FC236}">
                <a16:creationId xmlns:a16="http://schemas.microsoft.com/office/drawing/2014/main" id="{B6E293CA-409A-66C1-9353-2256E8983686}"/>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328871" y="4956858"/>
            <a:ext cx="222996" cy="222996"/>
          </a:xfrm>
          <a:prstGeom prst="rect">
            <a:avLst/>
          </a:prstGeom>
        </p:spPr>
      </p:pic>
      <p:pic>
        <p:nvPicPr>
          <p:cNvPr id="30" name="Picture 2">
            <a:extLst>
              <a:ext uri="{FF2B5EF4-FFF2-40B4-BE49-F238E27FC236}">
                <a16:creationId xmlns:a16="http://schemas.microsoft.com/office/drawing/2014/main" id="{AD5872D7-414E-A6A7-6D38-C76733BCB456}"/>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137264" y="1578014"/>
            <a:ext cx="901472" cy="212111"/>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69F79646-2528-933E-C852-567A19274BE8}"/>
              </a:ext>
            </a:extLst>
          </p:cNvPr>
          <p:cNvCxnSpPr>
            <a:cxnSpLocks/>
          </p:cNvCxnSpPr>
          <p:nvPr/>
        </p:nvCxnSpPr>
        <p:spPr>
          <a:xfrm>
            <a:off x="2589295" y="5190117"/>
            <a:ext cx="2478939" cy="0"/>
          </a:xfrm>
          <a:prstGeom prst="straightConnector1">
            <a:avLst/>
          </a:prstGeom>
          <a:ln>
            <a:solidFill>
              <a:schemeClr val="accent3">
                <a:lumMod val="50000"/>
              </a:schemeClr>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2590D23-CEBB-FB14-6828-D9A749CF7A5C}"/>
              </a:ext>
            </a:extLst>
          </p:cNvPr>
          <p:cNvCxnSpPr>
            <a:cxnSpLocks/>
            <a:stCxn id="8" idx="2"/>
            <a:endCxn id="25" idx="0"/>
          </p:cNvCxnSpPr>
          <p:nvPr/>
        </p:nvCxnSpPr>
        <p:spPr>
          <a:xfrm flipH="1">
            <a:off x="5493631" y="3283768"/>
            <a:ext cx="1590" cy="1154548"/>
          </a:xfrm>
          <a:prstGeom prst="straightConnector1">
            <a:avLst/>
          </a:prstGeom>
          <a:ln w="12700">
            <a:solidFill>
              <a:srgbClr val="0282B3"/>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C652A07-7541-7B9F-7EB4-1EC5943CE440}"/>
              </a:ext>
            </a:extLst>
          </p:cNvPr>
          <p:cNvSpPr txBox="1"/>
          <p:nvPr/>
        </p:nvSpPr>
        <p:spPr>
          <a:xfrm>
            <a:off x="4789776" y="3792977"/>
            <a:ext cx="1301186" cy="400110"/>
          </a:xfrm>
          <a:prstGeom prst="rect">
            <a:avLst/>
          </a:prstGeom>
          <a:solidFill>
            <a:schemeClr val="bg1"/>
          </a:solidFill>
          <a:ln>
            <a:solidFill>
              <a:srgbClr val="0282B3"/>
            </a:solidFill>
          </a:ln>
        </p:spPr>
        <p:txBody>
          <a:bodyPr wrap="square" rtlCol="0" anchor="ctr">
            <a:spAutoFit/>
          </a:bodyPr>
          <a:lstStyle/>
          <a:p>
            <a:pPr algn="ctr"/>
            <a:r>
              <a:rPr lang="en-US" sz="1000" b="1">
                <a:solidFill>
                  <a:srgbClr val="0070C0"/>
                </a:solidFill>
                <a:latin typeface="Calibri (Body)"/>
              </a:rPr>
              <a:t>keySTREAM  </a:t>
            </a:r>
          </a:p>
          <a:p>
            <a:pPr algn="ctr"/>
            <a:r>
              <a:rPr lang="en-US" sz="1000" b="1">
                <a:solidFill>
                  <a:srgbClr val="0070C0"/>
                </a:solidFill>
                <a:latin typeface="Calibri (Body)"/>
              </a:rPr>
              <a:t>in-field provisioning </a:t>
            </a:r>
          </a:p>
        </p:txBody>
      </p:sp>
      <p:cxnSp>
        <p:nvCxnSpPr>
          <p:cNvPr id="34" name="Straight Arrow Connector 33">
            <a:extLst>
              <a:ext uri="{FF2B5EF4-FFF2-40B4-BE49-F238E27FC236}">
                <a16:creationId xmlns:a16="http://schemas.microsoft.com/office/drawing/2014/main" id="{04456031-7D92-35D4-246F-A08DAB13ADE6}"/>
              </a:ext>
            </a:extLst>
          </p:cNvPr>
          <p:cNvCxnSpPr>
            <a:cxnSpLocks/>
            <a:stCxn id="9" idx="2"/>
            <a:endCxn id="8" idx="0"/>
          </p:cNvCxnSpPr>
          <p:nvPr/>
        </p:nvCxnSpPr>
        <p:spPr>
          <a:xfrm flipH="1">
            <a:off x="5495221" y="2369364"/>
            <a:ext cx="1340" cy="396879"/>
          </a:xfrm>
          <a:prstGeom prst="straightConnector1">
            <a:avLst/>
          </a:prstGeom>
          <a:ln w="12700">
            <a:solidFill>
              <a:srgbClr val="0282B3"/>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descr="Diploma with solid fill">
            <a:extLst>
              <a:ext uri="{FF2B5EF4-FFF2-40B4-BE49-F238E27FC236}">
                <a16:creationId xmlns:a16="http://schemas.microsoft.com/office/drawing/2014/main" id="{6DBC22CC-E0A7-2BD8-EB60-8D84B532BC32}"/>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604751" y="2516136"/>
            <a:ext cx="161629" cy="161629"/>
          </a:xfrm>
          <a:prstGeom prst="rect">
            <a:avLst/>
          </a:prstGeom>
        </p:spPr>
      </p:pic>
      <p:sp>
        <p:nvSpPr>
          <p:cNvPr id="43" name="Rectangle : coins arrondis 29">
            <a:extLst>
              <a:ext uri="{FF2B5EF4-FFF2-40B4-BE49-F238E27FC236}">
                <a16:creationId xmlns:a16="http://schemas.microsoft.com/office/drawing/2014/main" id="{EDEA1186-C69B-55B0-7F12-7EAE28F62D5F}"/>
              </a:ext>
            </a:extLst>
          </p:cNvPr>
          <p:cNvSpPr/>
          <p:nvPr/>
        </p:nvSpPr>
        <p:spPr>
          <a:xfrm>
            <a:off x="1623853" y="3453524"/>
            <a:ext cx="1253894" cy="308211"/>
          </a:xfrm>
          <a:prstGeom prst="roundRect">
            <a:avLst>
              <a:gd name="adj" fmla="val 3725"/>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900">
                <a:solidFill>
                  <a:schemeClr val="accent3">
                    <a:lumMod val="50000"/>
                  </a:schemeClr>
                </a:solidFill>
              </a:rPr>
              <a:t>MCHP chip secure identity</a:t>
            </a:r>
          </a:p>
        </p:txBody>
      </p:sp>
      <p:sp>
        <p:nvSpPr>
          <p:cNvPr id="44" name="Rectangle : coins arrondis 29">
            <a:extLst>
              <a:ext uri="{FF2B5EF4-FFF2-40B4-BE49-F238E27FC236}">
                <a16:creationId xmlns:a16="http://schemas.microsoft.com/office/drawing/2014/main" id="{121E80CC-182E-0E42-2B2C-A3F1A53579F0}"/>
              </a:ext>
            </a:extLst>
          </p:cNvPr>
          <p:cNvSpPr/>
          <p:nvPr/>
        </p:nvSpPr>
        <p:spPr>
          <a:xfrm>
            <a:off x="1605306" y="2541892"/>
            <a:ext cx="1253894" cy="469697"/>
          </a:xfrm>
          <a:prstGeom prst="roundRect">
            <a:avLst>
              <a:gd name="adj" fmla="val 3725"/>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900">
                <a:solidFill>
                  <a:schemeClr val="accent3">
                    <a:lumMod val="50000"/>
                  </a:schemeClr>
                </a:solidFill>
              </a:rPr>
              <a:t>MCHP Root CA</a:t>
            </a:r>
            <a:endParaRPr lang="en-US" sz="700">
              <a:solidFill>
                <a:schemeClr val="accent3">
                  <a:lumMod val="50000"/>
                </a:schemeClr>
              </a:solidFill>
            </a:endParaRPr>
          </a:p>
        </p:txBody>
      </p:sp>
      <p:pic>
        <p:nvPicPr>
          <p:cNvPr id="45" name="Graphic 44" descr="Safe with solid fill">
            <a:extLst>
              <a:ext uri="{FF2B5EF4-FFF2-40B4-BE49-F238E27FC236}">
                <a16:creationId xmlns:a16="http://schemas.microsoft.com/office/drawing/2014/main" id="{78D131B5-C833-EF2D-1372-DACD381EFCF4}"/>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109574" y="2557935"/>
            <a:ext cx="511901" cy="511901"/>
          </a:xfrm>
          <a:prstGeom prst="rect">
            <a:avLst/>
          </a:prstGeom>
        </p:spPr>
      </p:pic>
      <p:pic>
        <p:nvPicPr>
          <p:cNvPr id="46" name="Graphic 45" descr="Safe with solid fill">
            <a:extLst>
              <a:ext uri="{FF2B5EF4-FFF2-40B4-BE49-F238E27FC236}">
                <a16:creationId xmlns:a16="http://schemas.microsoft.com/office/drawing/2014/main" id="{F198F001-AED7-4C71-6AFC-47768E07C96A}"/>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134732" y="3377830"/>
            <a:ext cx="470019" cy="470019"/>
          </a:xfrm>
          <a:prstGeom prst="rect">
            <a:avLst/>
          </a:prstGeom>
        </p:spPr>
      </p:pic>
      <p:pic>
        <p:nvPicPr>
          <p:cNvPr id="47" name="Graphic 46" descr="Safe with solid fill">
            <a:extLst>
              <a:ext uri="{FF2B5EF4-FFF2-40B4-BE49-F238E27FC236}">
                <a16:creationId xmlns:a16="http://schemas.microsoft.com/office/drawing/2014/main" id="{CE6ABF74-CFD0-CCCA-6C8F-8727FB0F9B67}"/>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319700" y="2781744"/>
            <a:ext cx="535553" cy="535553"/>
          </a:xfrm>
          <a:prstGeom prst="rect">
            <a:avLst/>
          </a:prstGeom>
        </p:spPr>
      </p:pic>
      <p:sp>
        <p:nvSpPr>
          <p:cNvPr id="50" name="TextBox 49">
            <a:extLst>
              <a:ext uri="{FF2B5EF4-FFF2-40B4-BE49-F238E27FC236}">
                <a16:creationId xmlns:a16="http://schemas.microsoft.com/office/drawing/2014/main" id="{2A3F9B49-9B25-12F6-28ED-D3001B24E15F}"/>
              </a:ext>
            </a:extLst>
          </p:cNvPr>
          <p:cNvSpPr txBox="1"/>
          <p:nvPr/>
        </p:nvSpPr>
        <p:spPr>
          <a:xfrm>
            <a:off x="7456970" y="3641972"/>
            <a:ext cx="4707642" cy="2477601"/>
          </a:xfrm>
          <a:prstGeom prst="rect">
            <a:avLst/>
          </a:prstGeom>
          <a:noFill/>
        </p:spPr>
        <p:txBody>
          <a:bodyPr wrap="square" lIns="91440" tIns="45720" rIns="91440" bIns="45720" rtlCol="0" anchor="t">
            <a:spAutoFit/>
          </a:bodyPr>
          <a:lstStyle/>
          <a:p>
            <a:r>
              <a:rPr lang="en-US" sz="1400"/>
              <a:t>Manages customer credentials for,</a:t>
            </a:r>
          </a:p>
          <a:p>
            <a:pPr marL="285750" indent="-285750">
              <a:spcBef>
                <a:spcPts val="600"/>
              </a:spcBef>
              <a:buFont typeface="Arial" panose="020B0604020202020204" pitchFamily="34" charset="0"/>
              <a:buChar char="•"/>
            </a:pPr>
            <a:r>
              <a:rPr lang="en-US" sz="1400"/>
              <a:t>Different communication protocol;</a:t>
            </a:r>
            <a:br>
              <a:rPr lang="en-US" sz="1400"/>
            </a:br>
            <a:r>
              <a:rPr lang="en-US" sz="1400"/>
              <a:t>HTTPs, MQTTs, CoAP, SFTP, …</a:t>
            </a:r>
          </a:p>
          <a:p>
            <a:pPr marL="285750" indent="-285750">
              <a:spcBef>
                <a:spcPts val="600"/>
              </a:spcBef>
              <a:buFont typeface="Arial" panose="020B0604020202020204" pitchFamily="34" charset="0"/>
              <a:buChar char="•"/>
            </a:pPr>
            <a:r>
              <a:rPr lang="en-US" sz="1400"/>
              <a:t>Different Cloud services; </a:t>
            </a:r>
            <a:br>
              <a:rPr lang="en-US" sz="1400"/>
            </a:br>
            <a:r>
              <a:rPr lang="en-US" sz="1400"/>
              <a:t>Azure, AWS, Private Cloud, …</a:t>
            </a:r>
          </a:p>
          <a:p>
            <a:pPr marL="285750" indent="-285750">
              <a:spcBef>
                <a:spcPts val="600"/>
              </a:spcBef>
              <a:buFont typeface="Arial" panose="020B0604020202020204" pitchFamily="34" charset="0"/>
              <a:buChar char="•"/>
            </a:pPr>
            <a:r>
              <a:rPr lang="en-US" sz="1400"/>
              <a:t>Different Local services, networks and servers.</a:t>
            </a:r>
          </a:p>
          <a:p>
            <a:endParaRPr lang="en-US" sz="1400"/>
          </a:p>
          <a:p>
            <a:r>
              <a:rPr lang="en-US" sz="1400"/>
              <a:t>Can be deployed on,</a:t>
            </a:r>
          </a:p>
          <a:p>
            <a:pPr marL="285750" indent="-285750">
              <a:buFont typeface="Arial" panose="020B0604020202020204" pitchFamily="34" charset="0"/>
              <a:buChar char="•"/>
            </a:pPr>
            <a:r>
              <a:rPr lang="en-US" sz="1400"/>
              <a:t>Different network protocols; </a:t>
            </a:r>
          </a:p>
          <a:p>
            <a:pPr marL="285750" indent="-285750">
              <a:buFont typeface="Arial" panose="020B0604020202020204" pitchFamily="34" charset="0"/>
              <a:buChar char="•"/>
            </a:pPr>
            <a:r>
              <a:rPr lang="en-US" sz="1400" err="1"/>
              <a:t>Wifi</a:t>
            </a:r>
            <a:r>
              <a:rPr lang="en-US" sz="1400"/>
              <a:t>, Ethernet, LTE, BLE…</a:t>
            </a:r>
          </a:p>
        </p:txBody>
      </p:sp>
      <p:sp>
        <p:nvSpPr>
          <p:cNvPr id="3" name="Slide Number Placeholder 2">
            <a:extLst>
              <a:ext uri="{FF2B5EF4-FFF2-40B4-BE49-F238E27FC236}">
                <a16:creationId xmlns:a16="http://schemas.microsoft.com/office/drawing/2014/main" id="{08373C2C-32C8-924A-09C1-C33A8521914D}"/>
              </a:ext>
            </a:extLst>
          </p:cNvPr>
          <p:cNvSpPr>
            <a:spLocks noGrp="1"/>
          </p:cNvSpPr>
          <p:nvPr>
            <p:ph type="sldNum" sz="quarter" idx="4"/>
          </p:nvPr>
        </p:nvSpPr>
        <p:spPr>
          <a:xfrm>
            <a:off x="-575697" y="6493557"/>
            <a:ext cx="386650" cy="364443"/>
          </a:xfrm>
        </p:spPr>
        <p:txBody>
          <a:bodyPr/>
          <a:lstStyle/>
          <a:p>
            <a:fld id="{4081AA82-C1C2-924B-B843-6C0FB13ED72E}" type="slidenum">
              <a:rPr lang="en-US" smtClean="0"/>
              <a:t>60</a:t>
            </a:fld>
            <a:endParaRPr lang="en-US"/>
          </a:p>
        </p:txBody>
      </p:sp>
      <p:sp>
        <p:nvSpPr>
          <p:cNvPr id="10" name="TextBox 9">
            <a:extLst>
              <a:ext uri="{FF2B5EF4-FFF2-40B4-BE49-F238E27FC236}">
                <a16:creationId xmlns:a16="http://schemas.microsoft.com/office/drawing/2014/main" id="{D61FAE64-DBE2-2A2E-2633-8A5D65AD5F40}"/>
              </a:ext>
            </a:extLst>
          </p:cNvPr>
          <p:cNvSpPr txBox="1"/>
          <p:nvPr/>
        </p:nvSpPr>
        <p:spPr>
          <a:xfrm>
            <a:off x="4664954" y="5498113"/>
            <a:ext cx="1657353" cy="307777"/>
          </a:xfrm>
          <a:prstGeom prst="rect">
            <a:avLst/>
          </a:prstGeom>
          <a:solidFill>
            <a:schemeClr val="tx1"/>
          </a:solidFill>
        </p:spPr>
        <p:txBody>
          <a:bodyPr wrap="square" rtlCol="0">
            <a:spAutoFit/>
          </a:bodyPr>
          <a:lstStyle/>
          <a:p>
            <a:pPr algn="ctr"/>
            <a:r>
              <a:rPr lang="en-US" sz="1400">
                <a:solidFill>
                  <a:schemeClr val="bg1"/>
                </a:solidFill>
              </a:rPr>
              <a:t>ECC608-TMGNTLS</a:t>
            </a:r>
          </a:p>
        </p:txBody>
      </p:sp>
      <p:sp>
        <p:nvSpPr>
          <p:cNvPr id="52" name="TextBox 51">
            <a:extLst>
              <a:ext uri="{FF2B5EF4-FFF2-40B4-BE49-F238E27FC236}">
                <a16:creationId xmlns:a16="http://schemas.microsoft.com/office/drawing/2014/main" id="{1E0490F4-99BD-4EDA-25CD-D1DCB8B2CDBB}"/>
              </a:ext>
            </a:extLst>
          </p:cNvPr>
          <p:cNvSpPr txBox="1"/>
          <p:nvPr/>
        </p:nvSpPr>
        <p:spPr>
          <a:xfrm>
            <a:off x="1245667" y="5497943"/>
            <a:ext cx="1657353" cy="307777"/>
          </a:xfrm>
          <a:prstGeom prst="rect">
            <a:avLst/>
          </a:prstGeom>
          <a:solidFill>
            <a:schemeClr val="tx1"/>
          </a:solidFill>
        </p:spPr>
        <p:txBody>
          <a:bodyPr wrap="square" rtlCol="0">
            <a:spAutoFit/>
          </a:bodyPr>
          <a:lstStyle/>
          <a:p>
            <a:pPr algn="ctr"/>
            <a:r>
              <a:rPr lang="en-US" sz="1400">
                <a:solidFill>
                  <a:schemeClr val="bg1"/>
                </a:solidFill>
              </a:rPr>
              <a:t>ECC608-TMGNTLS</a:t>
            </a:r>
          </a:p>
        </p:txBody>
      </p:sp>
      <p:pic>
        <p:nvPicPr>
          <p:cNvPr id="2050" name="Picture 2">
            <a:extLst>
              <a:ext uri="{FF2B5EF4-FFF2-40B4-BE49-F238E27FC236}">
                <a16:creationId xmlns:a16="http://schemas.microsoft.com/office/drawing/2014/main" id="{0433265B-CC10-7039-AEA7-F03ECE295848}"/>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7662502" y="3049521"/>
            <a:ext cx="589478" cy="353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Azure | element61">
            <a:extLst>
              <a:ext uri="{FF2B5EF4-FFF2-40B4-BE49-F238E27FC236}">
                <a16:creationId xmlns:a16="http://schemas.microsoft.com/office/drawing/2014/main" id="{627A1BF9-AD1A-373A-4417-0EBE257EC6A4}"/>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8373149" y="2563156"/>
            <a:ext cx="943199" cy="27259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0B43342A-77FD-F1CA-74B9-EB3A13B6E6E8}"/>
              </a:ext>
            </a:extLst>
          </p:cNvPr>
          <p:cNvCxnSpPr>
            <a:cxnSpLocks/>
            <a:stCxn id="44" idx="2"/>
          </p:cNvCxnSpPr>
          <p:nvPr/>
        </p:nvCxnSpPr>
        <p:spPr>
          <a:xfrm>
            <a:off x="2232253" y="3011589"/>
            <a:ext cx="0" cy="416179"/>
          </a:xfrm>
          <a:prstGeom prst="straightConnector1">
            <a:avLst/>
          </a:prstGeom>
          <a:ln>
            <a:solidFill>
              <a:schemeClr val="accent2"/>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EFA03E5-85F4-462E-F351-B697A592CE2A}"/>
              </a:ext>
            </a:extLst>
          </p:cNvPr>
          <p:cNvCxnSpPr>
            <a:cxnSpLocks/>
            <a:stCxn id="43" idx="2"/>
          </p:cNvCxnSpPr>
          <p:nvPr/>
        </p:nvCxnSpPr>
        <p:spPr>
          <a:xfrm flipH="1">
            <a:off x="2248212" y="3761735"/>
            <a:ext cx="2588" cy="1052949"/>
          </a:xfrm>
          <a:prstGeom prst="straightConnector1">
            <a:avLst/>
          </a:prstGeom>
          <a:ln>
            <a:solidFill>
              <a:schemeClr val="accent2"/>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30" name="Picture 6" descr="Custom Remote Secured Protocol server for files transfer(SFTP) | by  CodeMass | May, 2024 | Medium">
            <a:extLst>
              <a:ext uri="{FF2B5EF4-FFF2-40B4-BE49-F238E27FC236}">
                <a16:creationId xmlns:a16="http://schemas.microsoft.com/office/drawing/2014/main" id="{818B7A59-250B-992C-A51C-E790C1C6A4C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94899" y="2958128"/>
            <a:ext cx="556884" cy="55688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A wifi symbol in a red circle&#10;&#10;Description automatically generated">
            <a:extLst>
              <a:ext uri="{FF2B5EF4-FFF2-40B4-BE49-F238E27FC236}">
                <a16:creationId xmlns:a16="http://schemas.microsoft.com/office/drawing/2014/main" id="{81972B27-5F5F-C5F5-5203-623EE9734BDB}"/>
              </a:ext>
            </a:extLst>
          </p:cNvPr>
          <p:cNvPicPr>
            <a:picLocks noChangeAspect="1"/>
          </p:cNvPicPr>
          <p:nvPr/>
        </p:nvPicPr>
        <p:blipFill>
          <a:blip r:embed="rId22"/>
          <a:stretch>
            <a:fillRect/>
          </a:stretch>
        </p:blipFill>
        <p:spPr>
          <a:xfrm>
            <a:off x="9142872" y="2981608"/>
            <a:ext cx="392519" cy="392519"/>
          </a:xfrm>
          <a:prstGeom prst="rect">
            <a:avLst/>
          </a:prstGeom>
        </p:spPr>
      </p:pic>
      <p:pic>
        <p:nvPicPr>
          <p:cNvPr id="1034" name="Picture 10">
            <a:extLst>
              <a:ext uri="{FF2B5EF4-FFF2-40B4-BE49-F238E27FC236}">
                <a16:creationId xmlns:a16="http://schemas.microsoft.com/office/drawing/2014/main" id="{1F286C8F-B5EA-1B98-D9CD-61149B661FC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546607" y="1953134"/>
            <a:ext cx="907008" cy="3149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A logo of a shield&#10;&#10;Description automatically generated">
            <a:extLst>
              <a:ext uri="{FF2B5EF4-FFF2-40B4-BE49-F238E27FC236}">
                <a16:creationId xmlns:a16="http://schemas.microsoft.com/office/drawing/2014/main" id="{366E6709-1D10-76C0-1FEA-9D17E605EE5D}"/>
              </a:ext>
            </a:extLst>
          </p:cNvPr>
          <p:cNvPicPr>
            <a:picLocks noChangeAspect="1"/>
          </p:cNvPicPr>
          <p:nvPr/>
        </p:nvPicPr>
        <p:blipFill>
          <a:blip r:embed="rId24"/>
          <a:stretch>
            <a:fillRect/>
          </a:stretch>
        </p:blipFill>
        <p:spPr>
          <a:xfrm>
            <a:off x="7708443" y="2339462"/>
            <a:ext cx="589478" cy="589478"/>
          </a:xfrm>
          <a:prstGeom prst="rect">
            <a:avLst/>
          </a:prstGeom>
        </p:spPr>
      </p:pic>
      <p:pic>
        <p:nvPicPr>
          <p:cNvPr id="1038" name="Picture 14" descr="The REST: API logo is displayed in the centre. ">
            <a:extLst>
              <a:ext uri="{FF2B5EF4-FFF2-40B4-BE49-F238E27FC236}">
                <a16:creationId xmlns:a16="http://schemas.microsoft.com/office/drawing/2014/main" id="{A96D8099-FFF5-E7B0-30A8-29ABFDDE2C34}"/>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51980" y="2200957"/>
            <a:ext cx="907008" cy="277009"/>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ACD8E902-3C23-196E-B711-EEFE88EB6B5B}"/>
              </a:ext>
            </a:extLst>
          </p:cNvPr>
          <p:cNvCxnSpPr>
            <a:cxnSpLocks/>
            <a:stCxn id="44" idx="3"/>
          </p:cNvCxnSpPr>
          <p:nvPr/>
        </p:nvCxnSpPr>
        <p:spPr>
          <a:xfrm>
            <a:off x="2859200" y="2776741"/>
            <a:ext cx="1214359" cy="0"/>
          </a:xfrm>
          <a:prstGeom prst="straightConnector1">
            <a:avLst/>
          </a:prstGeom>
          <a:ln>
            <a:solidFill>
              <a:schemeClr val="accent2"/>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06E44A5-7C3F-68DD-EF25-18D89AF9443F}"/>
              </a:ext>
            </a:extLst>
          </p:cNvPr>
          <p:cNvCxnSpPr>
            <a:cxnSpLocks/>
          </p:cNvCxnSpPr>
          <p:nvPr/>
        </p:nvCxnSpPr>
        <p:spPr>
          <a:xfrm>
            <a:off x="2859200" y="3623345"/>
            <a:ext cx="1214359" cy="0"/>
          </a:xfrm>
          <a:prstGeom prst="straightConnector1">
            <a:avLst/>
          </a:prstGeom>
          <a:ln>
            <a:solidFill>
              <a:schemeClr val="accent2"/>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7" name="TextBox 1026">
            <a:extLst>
              <a:ext uri="{FF2B5EF4-FFF2-40B4-BE49-F238E27FC236}">
                <a16:creationId xmlns:a16="http://schemas.microsoft.com/office/drawing/2014/main" id="{895FC2BF-0B44-73E6-9AEC-16535E5C7536}"/>
              </a:ext>
            </a:extLst>
          </p:cNvPr>
          <p:cNvSpPr txBox="1"/>
          <p:nvPr/>
        </p:nvSpPr>
        <p:spPr>
          <a:xfrm>
            <a:off x="4511623" y="4987376"/>
            <a:ext cx="457176" cy="261610"/>
          </a:xfrm>
          <a:prstGeom prst="rect">
            <a:avLst/>
          </a:prstGeom>
          <a:noFill/>
        </p:spPr>
        <p:txBody>
          <a:bodyPr wrap="none" rtlCol="0">
            <a:spAutoFit/>
          </a:bodyPr>
          <a:lstStyle/>
          <a:p>
            <a:r>
              <a:rPr lang="fr-CH" sz="1100"/>
              <a:t>Field</a:t>
            </a:r>
            <a:endParaRPr lang="en-CH" sz="1100"/>
          </a:p>
        </p:txBody>
      </p:sp>
      <p:pic>
        <p:nvPicPr>
          <p:cNvPr id="1029" name="Picture 1028">
            <a:extLst>
              <a:ext uri="{FF2B5EF4-FFF2-40B4-BE49-F238E27FC236}">
                <a16:creationId xmlns:a16="http://schemas.microsoft.com/office/drawing/2014/main" id="{EB0521BE-C94C-3CA2-F90B-1E469062124D}"/>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5631704" y="4821714"/>
            <a:ext cx="343617" cy="461735"/>
          </a:xfrm>
          <a:prstGeom prst="rect">
            <a:avLst/>
          </a:prstGeom>
        </p:spPr>
      </p:pic>
    </p:spTree>
    <p:extLst>
      <p:ext uri="{BB962C8B-B14F-4D97-AF65-F5344CB8AC3E}">
        <p14:creationId xmlns:p14="http://schemas.microsoft.com/office/powerpoint/2010/main" val="36665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animBg="1"/>
      <p:bldP spid="9" grpId="0" animBg="1"/>
      <p:bldP spid="19" grpId="0" animBg="1"/>
      <p:bldP spid="20" grpId="0"/>
      <p:bldP spid="33" grpId="0" animBg="1"/>
      <p:bldP spid="5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DAB64C0D-FAEB-2D18-5ADE-17E8BC9A3754}"/>
              </a:ext>
            </a:extLst>
          </p:cNvPr>
          <p:cNvSpPr/>
          <p:nvPr/>
        </p:nvSpPr>
        <p:spPr>
          <a:xfrm>
            <a:off x="6284455" y="1664455"/>
            <a:ext cx="1981808" cy="2281055"/>
          </a:xfrm>
          <a:prstGeom prst="roundRect">
            <a:avLst>
              <a:gd name="adj" fmla="val 4191"/>
            </a:avLst>
          </a:prstGeom>
          <a:solidFill>
            <a:srgbClr val="FFFFFF"/>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effectLst/>
                <a:uLnTx/>
                <a:uFillTx/>
                <a:latin typeface="Calibri" panose="020F0502020204030204"/>
                <a:ea typeface="+mn-ea"/>
                <a:cs typeface="+mn-cs"/>
              </a:rPr>
              <a:t>Field</a:t>
            </a:r>
            <a:endParaRPr kumimoji="0" lang="en-CH" sz="1400" b="1" i="0" u="none" strike="noStrike" kern="0" cap="none" spc="0" normalizeH="0" baseline="0" noProof="0">
              <a:ln>
                <a:noFill/>
              </a:ln>
              <a:effectLst/>
              <a:uLnTx/>
              <a:uFillTx/>
              <a:latin typeface="Calibri" panose="020F0502020204030204"/>
              <a:ea typeface="+mn-ea"/>
              <a:cs typeface="+mn-cs"/>
            </a:endParaRPr>
          </a:p>
        </p:txBody>
      </p:sp>
      <p:sp>
        <p:nvSpPr>
          <p:cNvPr id="44" name="Rectangle: Rounded Corners 43">
            <a:extLst>
              <a:ext uri="{FF2B5EF4-FFF2-40B4-BE49-F238E27FC236}">
                <a16:creationId xmlns:a16="http://schemas.microsoft.com/office/drawing/2014/main" id="{6C8DE2F3-FDF9-E567-E3BC-3843055C97C1}"/>
              </a:ext>
            </a:extLst>
          </p:cNvPr>
          <p:cNvSpPr/>
          <p:nvPr/>
        </p:nvSpPr>
        <p:spPr>
          <a:xfrm>
            <a:off x="4034438" y="1668897"/>
            <a:ext cx="1655558" cy="2142078"/>
          </a:xfrm>
          <a:prstGeom prst="roundRect">
            <a:avLst>
              <a:gd name="adj" fmla="val 4191"/>
            </a:avLst>
          </a:prstGeom>
          <a:solidFill>
            <a:srgbClr val="FFFFFF"/>
          </a:solidFill>
          <a:ln w="12700" cap="flat" cmpd="sng" algn="ctr">
            <a:solidFill>
              <a:srgbClr val="FFFFFF">
                <a:lumMod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effectLst/>
                <a:uLnTx/>
                <a:uFillTx/>
                <a:latin typeface="Calibri" panose="020F0502020204030204"/>
                <a:ea typeface="+mn-ea"/>
                <a:cs typeface="+mn-cs"/>
              </a:rPr>
              <a:t>Customer Factory</a:t>
            </a:r>
            <a:endParaRPr kumimoji="0" lang="en-CH" sz="1400" b="1" i="0" u="none" strike="noStrike" kern="0" cap="none" spc="0" normalizeH="0" baseline="0" noProof="0">
              <a:ln>
                <a:noFill/>
              </a:ln>
              <a:effectLst/>
              <a:uLnTx/>
              <a:uFillTx/>
              <a:latin typeface="Calibri" panose="020F0502020204030204"/>
              <a:ea typeface="+mn-ea"/>
              <a:cs typeface="+mn-cs"/>
            </a:endParaRPr>
          </a:p>
        </p:txBody>
      </p:sp>
      <p:cxnSp>
        <p:nvCxnSpPr>
          <p:cNvPr id="56" name="Straight Arrow Connector 55">
            <a:extLst>
              <a:ext uri="{FF2B5EF4-FFF2-40B4-BE49-F238E27FC236}">
                <a16:creationId xmlns:a16="http://schemas.microsoft.com/office/drawing/2014/main" id="{940E0A09-6ED5-D766-9F66-9589BBC2B4F6}"/>
              </a:ext>
            </a:extLst>
          </p:cNvPr>
          <p:cNvCxnSpPr>
            <a:cxnSpLocks/>
          </p:cNvCxnSpPr>
          <p:nvPr/>
        </p:nvCxnSpPr>
        <p:spPr>
          <a:xfrm flipV="1">
            <a:off x="4772014" y="2754486"/>
            <a:ext cx="2000604" cy="8203"/>
          </a:xfrm>
          <a:prstGeom prst="straightConnector1">
            <a:avLst/>
          </a:prstGeom>
          <a:noFill/>
          <a:ln w="6350" cap="flat" cmpd="sng" algn="ctr">
            <a:solidFill>
              <a:srgbClr val="202C55"/>
            </a:solidFill>
            <a:prstDash val="dash"/>
            <a:miter lim="800000"/>
            <a:headEnd type="none" w="med" len="med"/>
            <a:tailEnd type="arrow" w="med" len="med"/>
          </a:ln>
          <a:effectLst/>
        </p:spPr>
      </p:cxnSp>
      <p:sp>
        <p:nvSpPr>
          <p:cNvPr id="2" name="Title 1">
            <a:extLst>
              <a:ext uri="{FF2B5EF4-FFF2-40B4-BE49-F238E27FC236}">
                <a16:creationId xmlns:a16="http://schemas.microsoft.com/office/drawing/2014/main" id="{9B5F99F1-7B7C-44C6-1E9C-456BE0CC8798}"/>
              </a:ext>
            </a:extLst>
          </p:cNvPr>
          <p:cNvSpPr>
            <a:spLocks noGrp="1"/>
          </p:cNvSpPr>
          <p:nvPr>
            <p:ph type="title"/>
          </p:nvPr>
        </p:nvSpPr>
        <p:spPr/>
        <p:txBody>
          <a:bodyPr/>
          <a:lstStyle/>
          <a:p>
            <a:r>
              <a:rPr lang="en-US" sz="3600"/>
              <a:t>keySTREAM late provisioning overview</a:t>
            </a:r>
            <a:endParaRPr lang="en-US" sz="3600">
              <a:solidFill>
                <a:srgbClr val="FF0000"/>
              </a:solidFill>
            </a:endParaRPr>
          </a:p>
        </p:txBody>
      </p:sp>
      <p:pic>
        <p:nvPicPr>
          <p:cNvPr id="42" name="Picture 41">
            <a:extLst>
              <a:ext uri="{FF2B5EF4-FFF2-40B4-BE49-F238E27FC236}">
                <a16:creationId xmlns:a16="http://schemas.microsoft.com/office/drawing/2014/main" id="{10BCEDE7-26D1-66C3-B41A-F68612FFAE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40753" y="2105611"/>
            <a:ext cx="517132" cy="694895"/>
          </a:xfrm>
          <a:prstGeom prst="rect">
            <a:avLst/>
          </a:prstGeom>
        </p:spPr>
      </p:pic>
      <p:pic>
        <p:nvPicPr>
          <p:cNvPr id="43" name="Picture 42">
            <a:extLst>
              <a:ext uri="{FF2B5EF4-FFF2-40B4-BE49-F238E27FC236}">
                <a16:creationId xmlns:a16="http://schemas.microsoft.com/office/drawing/2014/main" id="{C423986C-1AA8-37BC-E634-B1EFDEBF6E4C}"/>
              </a:ext>
            </a:extLst>
          </p:cNvPr>
          <p:cNvPicPr>
            <a:picLocks noChangeAspect="1"/>
          </p:cNvPicPr>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6703927" y="2625689"/>
            <a:ext cx="506643" cy="506643"/>
          </a:xfrm>
          <a:prstGeom prst="rect">
            <a:avLst/>
          </a:prstGeom>
        </p:spPr>
      </p:pic>
      <p:pic>
        <p:nvPicPr>
          <p:cNvPr id="45" name="Picture 44">
            <a:extLst>
              <a:ext uri="{FF2B5EF4-FFF2-40B4-BE49-F238E27FC236}">
                <a16:creationId xmlns:a16="http://schemas.microsoft.com/office/drawing/2014/main" id="{EB961E84-3A08-3034-AA82-BA2D471AB3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5016" y="2105512"/>
            <a:ext cx="517132" cy="694895"/>
          </a:xfrm>
          <a:prstGeom prst="rect">
            <a:avLst/>
          </a:prstGeom>
        </p:spPr>
      </p:pic>
      <p:pic>
        <p:nvPicPr>
          <p:cNvPr id="46" name="Picture 45">
            <a:extLst>
              <a:ext uri="{FF2B5EF4-FFF2-40B4-BE49-F238E27FC236}">
                <a16:creationId xmlns:a16="http://schemas.microsoft.com/office/drawing/2014/main" id="{B16CD4F5-648D-16C6-C6B4-FB9974A99248}"/>
              </a:ext>
            </a:extLst>
          </p:cNvPr>
          <p:cNvPicPr>
            <a:picLocks noChangeAspect="1"/>
          </p:cNvPicPr>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4286929" y="2556142"/>
            <a:ext cx="506643" cy="506643"/>
          </a:xfrm>
          <a:prstGeom prst="rect">
            <a:avLst/>
          </a:prstGeom>
        </p:spPr>
      </p:pic>
      <p:sp>
        <p:nvSpPr>
          <p:cNvPr id="47" name="Freeform 199">
            <a:extLst>
              <a:ext uri="{FF2B5EF4-FFF2-40B4-BE49-F238E27FC236}">
                <a16:creationId xmlns:a16="http://schemas.microsoft.com/office/drawing/2014/main" id="{3279ECF1-F82F-3E38-AF83-683D5D234C70}"/>
              </a:ext>
            </a:extLst>
          </p:cNvPr>
          <p:cNvSpPr>
            <a:spLocks noChangeArrowheads="1"/>
          </p:cNvSpPr>
          <p:nvPr/>
        </p:nvSpPr>
        <p:spPr bwMode="auto">
          <a:xfrm>
            <a:off x="5842459" y="5150329"/>
            <a:ext cx="1935455" cy="842284"/>
          </a:xfrm>
          <a:custGeom>
            <a:avLst/>
            <a:gdLst>
              <a:gd name="T0" fmla="*/ 855 w 1040"/>
              <a:gd name="T1" fmla="*/ 176 h 546"/>
              <a:gd name="T2" fmla="*/ 855 w 1040"/>
              <a:gd name="T3" fmla="*/ 176 h 546"/>
              <a:gd name="T4" fmla="*/ 830 w 1040"/>
              <a:gd name="T5" fmla="*/ 184 h 546"/>
              <a:gd name="T6" fmla="*/ 830 w 1040"/>
              <a:gd name="T7" fmla="*/ 184 h 546"/>
              <a:gd name="T8" fmla="*/ 645 w 1040"/>
              <a:gd name="T9" fmla="*/ 0 h 546"/>
              <a:gd name="T10" fmla="*/ 486 w 1040"/>
              <a:gd name="T11" fmla="*/ 75 h 546"/>
              <a:gd name="T12" fmla="*/ 369 w 1040"/>
              <a:gd name="T13" fmla="*/ 8 h 546"/>
              <a:gd name="T14" fmla="*/ 226 w 1040"/>
              <a:gd name="T15" fmla="*/ 142 h 546"/>
              <a:gd name="T16" fmla="*/ 226 w 1040"/>
              <a:gd name="T17" fmla="*/ 159 h 546"/>
              <a:gd name="T18" fmla="*/ 201 w 1040"/>
              <a:gd name="T19" fmla="*/ 151 h 546"/>
              <a:gd name="T20" fmla="*/ 0 w 1040"/>
              <a:gd name="T21" fmla="*/ 352 h 546"/>
              <a:gd name="T22" fmla="*/ 201 w 1040"/>
              <a:gd name="T23" fmla="*/ 545 h 546"/>
              <a:gd name="T24" fmla="*/ 855 w 1040"/>
              <a:gd name="T25" fmla="*/ 545 h 546"/>
              <a:gd name="T26" fmla="*/ 1039 w 1040"/>
              <a:gd name="T27" fmla="*/ 361 h 546"/>
              <a:gd name="T28" fmla="*/ 855 w 1040"/>
              <a:gd name="T29" fmla="*/ 17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0" h="546">
                <a:moveTo>
                  <a:pt x="855" y="176"/>
                </a:moveTo>
                <a:lnTo>
                  <a:pt x="855" y="176"/>
                </a:lnTo>
                <a:cubicBezTo>
                  <a:pt x="846" y="176"/>
                  <a:pt x="838" y="176"/>
                  <a:pt x="830" y="184"/>
                </a:cubicBezTo>
                <a:lnTo>
                  <a:pt x="830" y="184"/>
                </a:lnTo>
                <a:cubicBezTo>
                  <a:pt x="830" y="75"/>
                  <a:pt x="746" y="0"/>
                  <a:pt x="645" y="0"/>
                </a:cubicBezTo>
                <a:cubicBezTo>
                  <a:pt x="578" y="0"/>
                  <a:pt x="520" y="25"/>
                  <a:pt x="486" y="75"/>
                </a:cubicBezTo>
                <a:cubicBezTo>
                  <a:pt x="461" y="33"/>
                  <a:pt x="419" y="8"/>
                  <a:pt x="369" y="8"/>
                </a:cubicBezTo>
                <a:cubicBezTo>
                  <a:pt x="293" y="8"/>
                  <a:pt x="226" y="67"/>
                  <a:pt x="226" y="142"/>
                </a:cubicBezTo>
                <a:cubicBezTo>
                  <a:pt x="226" y="151"/>
                  <a:pt x="226" y="151"/>
                  <a:pt x="226" y="159"/>
                </a:cubicBezTo>
                <a:cubicBezTo>
                  <a:pt x="218" y="159"/>
                  <a:pt x="209" y="151"/>
                  <a:pt x="201" y="151"/>
                </a:cubicBezTo>
                <a:cubicBezTo>
                  <a:pt x="92" y="151"/>
                  <a:pt x="0" y="243"/>
                  <a:pt x="0" y="352"/>
                </a:cubicBezTo>
                <a:cubicBezTo>
                  <a:pt x="0" y="461"/>
                  <a:pt x="92" y="545"/>
                  <a:pt x="201" y="545"/>
                </a:cubicBezTo>
                <a:cubicBezTo>
                  <a:pt x="268" y="545"/>
                  <a:pt x="788" y="545"/>
                  <a:pt x="855" y="545"/>
                </a:cubicBezTo>
                <a:cubicBezTo>
                  <a:pt x="956" y="545"/>
                  <a:pt x="1039" y="461"/>
                  <a:pt x="1039" y="361"/>
                </a:cubicBezTo>
                <a:cubicBezTo>
                  <a:pt x="1039" y="260"/>
                  <a:pt x="956" y="176"/>
                  <a:pt x="855" y="176"/>
                </a:cubicBezTo>
              </a:path>
            </a:pathLst>
          </a:custGeom>
          <a:solidFill>
            <a:srgbClr val="D9E0F4"/>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900" b="0" i="0" u="none" strike="noStrike" kern="0" cap="none" spc="0" normalizeH="0" baseline="0" noProof="0">
              <a:ln>
                <a:noFill/>
              </a:ln>
              <a:effectLst/>
              <a:uLnTx/>
              <a:uFillTx/>
            </a:endParaRPr>
          </a:p>
        </p:txBody>
      </p:sp>
      <p:sp>
        <p:nvSpPr>
          <p:cNvPr id="48" name="CuadroTexto 395">
            <a:extLst>
              <a:ext uri="{FF2B5EF4-FFF2-40B4-BE49-F238E27FC236}">
                <a16:creationId xmlns:a16="http://schemas.microsoft.com/office/drawing/2014/main" id="{3D95BCB1-B0CC-D403-1EFA-760BCE017763}"/>
              </a:ext>
            </a:extLst>
          </p:cNvPr>
          <p:cNvSpPr txBox="1"/>
          <p:nvPr/>
        </p:nvSpPr>
        <p:spPr>
          <a:xfrm flipH="1">
            <a:off x="6017182" y="5431560"/>
            <a:ext cx="1598722" cy="461665"/>
          </a:xfrm>
          <a:prstGeom prst="rect">
            <a:avLst/>
          </a:prstGeom>
          <a:noFill/>
        </p:spPr>
        <p:txBody>
          <a:bodyPr wrap="square" rtlCol="0">
            <a:spAutoFit/>
          </a:bodyPr>
          <a:lstStyle/>
          <a:p>
            <a:pPr algn="ctr" defTabSz="914400"/>
            <a:r>
              <a:rPr lang="en-US" sz="1200" b="1" err="1">
                <a:latin typeface="Poppins SemiBold" pitchFamily="2" charset="77"/>
                <a:ea typeface="Lato Semibold" panose="020F0502020204030203" pitchFamily="34" charset="0"/>
                <a:cs typeface="Poppins SemiBold" pitchFamily="2" charset="77"/>
              </a:rPr>
              <a:t>keySTREAM</a:t>
            </a:r>
            <a:r>
              <a:rPr lang="en-US" sz="1200" b="1">
                <a:latin typeface="Poppins SemiBold" pitchFamily="2" charset="77"/>
                <a:ea typeface="Lato Semibold" panose="020F0502020204030203" pitchFamily="34" charset="0"/>
                <a:cs typeface="Poppins SemiBold" pitchFamily="2" charset="77"/>
              </a:rPr>
              <a:t> Service</a:t>
            </a:r>
          </a:p>
        </p:txBody>
      </p:sp>
      <p:sp>
        <p:nvSpPr>
          <p:cNvPr id="49" name="Rectangle: Rounded Corners 48">
            <a:extLst>
              <a:ext uri="{FF2B5EF4-FFF2-40B4-BE49-F238E27FC236}">
                <a16:creationId xmlns:a16="http://schemas.microsoft.com/office/drawing/2014/main" id="{FAED4765-B2F3-F702-5F30-004E0FF4ED88}"/>
              </a:ext>
            </a:extLst>
          </p:cNvPr>
          <p:cNvSpPr/>
          <p:nvPr/>
        </p:nvSpPr>
        <p:spPr>
          <a:xfrm>
            <a:off x="677234" y="1656169"/>
            <a:ext cx="856466" cy="2142078"/>
          </a:xfrm>
          <a:prstGeom prst="roundRect">
            <a:avLst>
              <a:gd name="adj" fmla="val 4758"/>
            </a:avLst>
          </a:prstGeom>
          <a:solidFill>
            <a:srgbClr val="FFFFFF"/>
          </a:solidFill>
          <a:ln w="12700" cap="flat" cmpd="sng" algn="ctr">
            <a:solidFill>
              <a:srgbClr val="FFFFFF">
                <a:lumMod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effectLst/>
                <a:uLnTx/>
                <a:uFillTx/>
                <a:latin typeface="Calibri" panose="020F0502020204030204"/>
                <a:ea typeface="+mn-ea"/>
                <a:cs typeface="+mn-cs"/>
              </a:rPr>
              <a:t>MCHP</a:t>
            </a:r>
            <a:endParaRPr kumimoji="0" lang="en-CH" sz="1400" b="1" i="0" u="none" strike="noStrike" kern="0" cap="none" spc="0" normalizeH="0" baseline="0" noProof="0">
              <a:ln>
                <a:noFill/>
              </a:ln>
              <a:effectLst/>
              <a:uLnTx/>
              <a:uFillTx/>
              <a:latin typeface="Calibri" panose="020F0502020204030204"/>
              <a:ea typeface="+mn-ea"/>
              <a:cs typeface="+mn-cs"/>
            </a:endParaRPr>
          </a:p>
        </p:txBody>
      </p:sp>
      <p:cxnSp>
        <p:nvCxnSpPr>
          <p:cNvPr id="50" name="Straight Arrow Connector 49">
            <a:extLst>
              <a:ext uri="{FF2B5EF4-FFF2-40B4-BE49-F238E27FC236}">
                <a16:creationId xmlns:a16="http://schemas.microsoft.com/office/drawing/2014/main" id="{852B577D-4C89-DD78-377C-556484AE1B72}"/>
              </a:ext>
            </a:extLst>
          </p:cNvPr>
          <p:cNvCxnSpPr>
            <a:cxnSpLocks/>
            <a:endCxn id="44" idx="1"/>
          </p:cNvCxnSpPr>
          <p:nvPr/>
        </p:nvCxnSpPr>
        <p:spPr>
          <a:xfrm flipV="1">
            <a:off x="1289067" y="2739936"/>
            <a:ext cx="2745371" cy="19051"/>
          </a:xfrm>
          <a:prstGeom prst="straightConnector1">
            <a:avLst/>
          </a:prstGeom>
          <a:noFill/>
          <a:ln w="6350" cap="flat" cmpd="sng" algn="ctr">
            <a:solidFill>
              <a:srgbClr val="202C55"/>
            </a:solidFill>
            <a:prstDash val="dash"/>
            <a:miter lim="800000"/>
            <a:headEnd type="none" w="med" len="med"/>
            <a:tailEnd type="arrow" w="med" len="med"/>
          </a:ln>
          <a:effectLst/>
        </p:spPr>
      </p:cxnSp>
      <p:pic>
        <p:nvPicPr>
          <p:cNvPr id="51" name="Picture 4" descr="PKI Technologies - Intercede">
            <a:extLst>
              <a:ext uri="{FF2B5EF4-FFF2-40B4-BE49-F238E27FC236}">
                <a16:creationId xmlns:a16="http://schemas.microsoft.com/office/drawing/2014/main" id="{C6A18AEE-342C-F5AC-853C-EF45724A0B2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81803" y="2412612"/>
            <a:ext cx="629192" cy="629192"/>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descr="User with solid fill">
            <a:extLst>
              <a:ext uri="{FF2B5EF4-FFF2-40B4-BE49-F238E27FC236}">
                <a16:creationId xmlns:a16="http://schemas.microsoft.com/office/drawing/2014/main" id="{4F6824F9-1CE2-C18C-F1B5-4C6EED9F899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370505" y="4014490"/>
            <a:ext cx="837738" cy="897452"/>
          </a:xfrm>
          <a:prstGeom prst="rect">
            <a:avLst/>
          </a:prstGeom>
        </p:spPr>
      </p:pic>
      <p:cxnSp>
        <p:nvCxnSpPr>
          <p:cNvPr id="53" name="Straight Arrow Connector 61">
            <a:extLst>
              <a:ext uri="{FF2B5EF4-FFF2-40B4-BE49-F238E27FC236}">
                <a16:creationId xmlns:a16="http://schemas.microsoft.com/office/drawing/2014/main" id="{9CF02D01-F00A-B585-F90D-FE5F38C800CB}"/>
              </a:ext>
            </a:extLst>
          </p:cNvPr>
          <p:cNvCxnSpPr>
            <a:cxnSpLocks/>
            <a:stCxn id="52" idx="2"/>
            <a:endCxn id="47" idx="10"/>
          </p:cNvCxnSpPr>
          <p:nvPr/>
        </p:nvCxnSpPr>
        <p:spPr>
          <a:xfrm rot="16200000" flipH="1">
            <a:off x="3925217" y="3776098"/>
            <a:ext cx="781398" cy="3053085"/>
          </a:xfrm>
          <a:prstGeom prst="bentConnector4">
            <a:avLst>
              <a:gd name="adj1" fmla="val 15254"/>
              <a:gd name="adj2" fmla="val -161"/>
            </a:avLst>
          </a:prstGeom>
          <a:noFill/>
          <a:ln w="6350" cap="flat" cmpd="sng" algn="ctr">
            <a:solidFill>
              <a:srgbClr val="202C55"/>
            </a:solidFill>
            <a:prstDash val="dash"/>
            <a:miter lim="800000"/>
            <a:tailEnd type="triangle"/>
          </a:ln>
          <a:effectLst/>
        </p:spPr>
      </p:cxnSp>
      <p:pic>
        <p:nvPicPr>
          <p:cNvPr id="54" name="Graphic 53" descr="Key with solid fill">
            <a:extLst>
              <a:ext uri="{FF2B5EF4-FFF2-40B4-BE49-F238E27FC236}">
                <a16:creationId xmlns:a16="http://schemas.microsoft.com/office/drawing/2014/main" id="{3ACC0750-575F-3136-0E63-F31A34F290AD}"/>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78429" y="2585193"/>
            <a:ext cx="265180" cy="265180"/>
          </a:xfrm>
          <a:prstGeom prst="rect">
            <a:avLst/>
          </a:prstGeom>
        </p:spPr>
      </p:pic>
      <p:pic>
        <p:nvPicPr>
          <p:cNvPr id="57" name="Graphic 56" descr="Key with solid fill">
            <a:extLst>
              <a:ext uri="{FF2B5EF4-FFF2-40B4-BE49-F238E27FC236}">
                <a16:creationId xmlns:a16="http://schemas.microsoft.com/office/drawing/2014/main" id="{48F79BB5-4C57-3111-A2B3-D8A72F220C25}"/>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786247" y="2863902"/>
            <a:ext cx="265180" cy="265180"/>
          </a:xfrm>
          <a:prstGeom prst="rect">
            <a:avLst/>
          </a:prstGeom>
        </p:spPr>
      </p:pic>
      <p:cxnSp>
        <p:nvCxnSpPr>
          <p:cNvPr id="58" name="Straight Arrow Connector 57">
            <a:extLst>
              <a:ext uri="{FF2B5EF4-FFF2-40B4-BE49-F238E27FC236}">
                <a16:creationId xmlns:a16="http://schemas.microsoft.com/office/drawing/2014/main" id="{871776D7-0CF3-77C0-38DD-09286CCD9CC7}"/>
              </a:ext>
            </a:extLst>
          </p:cNvPr>
          <p:cNvCxnSpPr>
            <a:cxnSpLocks/>
            <a:stCxn id="57" idx="2"/>
          </p:cNvCxnSpPr>
          <p:nvPr/>
        </p:nvCxnSpPr>
        <p:spPr>
          <a:xfrm>
            <a:off x="6918837" y="3129082"/>
            <a:ext cx="0" cy="2021247"/>
          </a:xfrm>
          <a:prstGeom prst="straightConnector1">
            <a:avLst/>
          </a:prstGeom>
          <a:noFill/>
          <a:ln w="19050" cap="flat" cmpd="sng" algn="ctr">
            <a:solidFill>
              <a:srgbClr val="202C55"/>
            </a:solidFill>
            <a:prstDash val="solid"/>
            <a:miter lim="800000"/>
            <a:headEnd type="triangle" w="med" len="med"/>
            <a:tailEnd type="triangle" w="med" len="med"/>
          </a:ln>
          <a:effectLst/>
        </p:spPr>
      </p:cxnSp>
      <p:pic>
        <p:nvPicPr>
          <p:cNvPr id="61" name="Graphic 60" descr="Film reel with solid fill">
            <a:extLst>
              <a:ext uri="{FF2B5EF4-FFF2-40B4-BE49-F238E27FC236}">
                <a16:creationId xmlns:a16="http://schemas.microsoft.com/office/drawing/2014/main" id="{33C36B2B-2981-3DF8-0979-D57BF5D4A39B}"/>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550410" y="2520892"/>
            <a:ext cx="477925" cy="477925"/>
          </a:xfrm>
          <a:prstGeom prst="rect">
            <a:avLst/>
          </a:prstGeom>
        </p:spPr>
      </p:pic>
      <p:sp>
        <p:nvSpPr>
          <p:cNvPr id="63" name="TextBox 62">
            <a:extLst>
              <a:ext uri="{FF2B5EF4-FFF2-40B4-BE49-F238E27FC236}">
                <a16:creationId xmlns:a16="http://schemas.microsoft.com/office/drawing/2014/main" id="{E0451011-9A08-EB58-C8C6-3401EEE8EF8E}"/>
              </a:ext>
            </a:extLst>
          </p:cNvPr>
          <p:cNvSpPr txBox="1"/>
          <p:nvPr/>
        </p:nvSpPr>
        <p:spPr>
          <a:xfrm>
            <a:off x="1607816" y="5428133"/>
            <a:ext cx="2623273" cy="523220"/>
          </a:xfrm>
          <a:prstGeom prst="rect">
            <a:avLst/>
          </a:prstGeom>
          <a:solidFill>
            <a:schemeClr val="bg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a:ln>
                  <a:noFill/>
                </a:ln>
                <a:effectLst/>
                <a:uLnTx/>
                <a:uFillTx/>
              </a:rPr>
              <a:t>keySTREAM account setup</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a:ln>
                <a:noFill/>
              </a:ln>
              <a:effectLst/>
              <a:uLnTx/>
              <a:uFillTx/>
            </a:endParaRPr>
          </a:p>
        </p:txBody>
      </p:sp>
      <p:pic>
        <p:nvPicPr>
          <p:cNvPr id="2048" name="Graphic 2047" descr="Key with solid fill">
            <a:extLst>
              <a:ext uri="{FF2B5EF4-FFF2-40B4-BE49-F238E27FC236}">
                <a16:creationId xmlns:a16="http://schemas.microsoft.com/office/drawing/2014/main" id="{63F111F4-261D-A02A-5627-9FDBF4F0E939}"/>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786247" y="2613830"/>
            <a:ext cx="265180" cy="265180"/>
          </a:xfrm>
          <a:prstGeom prst="rect">
            <a:avLst/>
          </a:prstGeom>
        </p:spPr>
      </p:pic>
      <p:grpSp>
        <p:nvGrpSpPr>
          <p:cNvPr id="2049" name="Group 2048">
            <a:extLst>
              <a:ext uri="{FF2B5EF4-FFF2-40B4-BE49-F238E27FC236}">
                <a16:creationId xmlns:a16="http://schemas.microsoft.com/office/drawing/2014/main" id="{731609D6-1996-CDFF-D5D9-00D110D7D7CF}"/>
              </a:ext>
            </a:extLst>
          </p:cNvPr>
          <p:cNvGrpSpPr/>
          <p:nvPr/>
        </p:nvGrpSpPr>
        <p:grpSpPr>
          <a:xfrm>
            <a:off x="6997717" y="2803670"/>
            <a:ext cx="325996" cy="339739"/>
            <a:chOff x="7402162" y="4277598"/>
            <a:chExt cx="421009" cy="420835"/>
          </a:xfrm>
        </p:grpSpPr>
        <p:pic>
          <p:nvPicPr>
            <p:cNvPr id="2050" name="Picture 2049">
              <a:extLst>
                <a:ext uri="{FF2B5EF4-FFF2-40B4-BE49-F238E27FC236}">
                  <a16:creationId xmlns:a16="http://schemas.microsoft.com/office/drawing/2014/main" id="{D0EE7E2A-6560-7821-5E5C-99CD7B5B81BA}"/>
                </a:ext>
              </a:extLst>
            </p:cNvPr>
            <p:cNvPicPr>
              <a:picLocks noChangeAspect="1"/>
            </p:cNvPicPr>
            <p:nvPr/>
          </p:nvPicPr>
          <p:blipFill>
            <a:blip r:embed="rId15" cstate="email">
              <a:duotone>
                <a:prstClr val="black"/>
                <a:srgbClr val="D9E0F4">
                  <a:tint val="45000"/>
                  <a:satMod val="400000"/>
                </a:srgbClr>
              </a:duotone>
              <a:extLst>
                <a:ext uri="{28A0092B-C50C-407E-A947-70E740481C1C}">
                  <a14:useLocalDpi xmlns:a14="http://schemas.microsoft.com/office/drawing/2010/main"/>
                </a:ext>
              </a:extLst>
            </a:blip>
            <a:stretch>
              <a:fillRect/>
            </a:stretch>
          </p:blipFill>
          <p:spPr>
            <a:xfrm>
              <a:off x="7402162" y="4277598"/>
              <a:ext cx="421009" cy="420835"/>
            </a:xfrm>
            <a:prstGeom prst="rect">
              <a:avLst/>
            </a:prstGeom>
          </p:spPr>
        </p:pic>
        <p:sp>
          <p:nvSpPr>
            <p:cNvPr id="2051" name="Rectangle: Rounded Corners 2050">
              <a:extLst>
                <a:ext uri="{FF2B5EF4-FFF2-40B4-BE49-F238E27FC236}">
                  <a16:creationId xmlns:a16="http://schemas.microsoft.com/office/drawing/2014/main" id="{2FD07A96-3EB1-5C50-F255-639E0CFC540C}"/>
                </a:ext>
              </a:extLst>
            </p:cNvPr>
            <p:cNvSpPr/>
            <p:nvPr/>
          </p:nvSpPr>
          <p:spPr>
            <a:xfrm flipH="1">
              <a:off x="7537334" y="4355875"/>
              <a:ext cx="133607" cy="121536"/>
            </a:xfrm>
            <a:prstGeom prst="roundRect">
              <a:avLst>
                <a:gd name="adj" fmla="val 4758"/>
              </a:avLst>
            </a:prstGeom>
            <a:solidFill>
              <a:srgbClr val="DEE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050" b="1" i="0" u="none" strike="noStrike" kern="0" cap="none" spc="0" normalizeH="0" baseline="0" noProof="0">
                <a:ln>
                  <a:noFill/>
                </a:ln>
                <a:effectLst/>
                <a:uLnTx/>
                <a:uFillTx/>
                <a:latin typeface="Calibri" panose="020F0502020204030204"/>
                <a:ea typeface="+mn-ea"/>
                <a:cs typeface="+mn-cs"/>
              </a:endParaRPr>
            </a:p>
          </p:txBody>
        </p:sp>
      </p:grpSp>
      <p:pic>
        <p:nvPicPr>
          <p:cNvPr id="2052" name="Picture 2051">
            <a:extLst>
              <a:ext uri="{FF2B5EF4-FFF2-40B4-BE49-F238E27FC236}">
                <a16:creationId xmlns:a16="http://schemas.microsoft.com/office/drawing/2014/main" id="{96C08A4D-9A19-03F0-FAB0-4BCFB30039E0}"/>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102383" y="2846772"/>
            <a:ext cx="111420" cy="149720"/>
          </a:xfrm>
          <a:prstGeom prst="rect">
            <a:avLst/>
          </a:prstGeom>
        </p:spPr>
      </p:pic>
      <p:pic>
        <p:nvPicPr>
          <p:cNvPr id="2054" name="Picture 6" descr="Matter (previously Project Chip)">
            <a:extLst>
              <a:ext uri="{FF2B5EF4-FFF2-40B4-BE49-F238E27FC236}">
                <a16:creationId xmlns:a16="http://schemas.microsoft.com/office/drawing/2014/main" id="{B8AAA650-F04A-090E-44A5-5826CC7E6539}"/>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0771984" y="2474888"/>
            <a:ext cx="678309" cy="325023"/>
          </a:xfrm>
          <a:prstGeom prst="rect">
            <a:avLst/>
          </a:prstGeom>
          <a:noFill/>
          <a:extLst>
            <a:ext uri="{909E8E84-426E-40DD-AFC4-6F175D3DCCD1}">
              <a14:hiddenFill xmlns:a14="http://schemas.microsoft.com/office/drawing/2010/main">
                <a:solidFill>
                  <a:srgbClr val="FFFFFF"/>
                </a:solidFill>
              </a14:hiddenFill>
            </a:ext>
          </a:extLst>
        </p:spPr>
      </p:pic>
      <p:pic>
        <p:nvPicPr>
          <p:cNvPr id="2055" name="Image 11">
            <a:extLst>
              <a:ext uri="{FF2B5EF4-FFF2-40B4-BE49-F238E27FC236}">
                <a16:creationId xmlns:a16="http://schemas.microsoft.com/office/drawing/2014/main" id="{0ECAF31C-0CE2-0D40-8464-4B0CDE2C2AC6}"/>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807426" y="2173004"/>
            <a:ext cx="1082607" cy="1082607"/>
          </a:xfrm>
          <a:prstGeom prst="rect">
            <a:avLst/>
          </a:prstGeom>
        </p:spPr>
      </p:pic>
      <p:pic>
        <p:nvPicPr>
          <p:cNvPr id="2057" name="Graphic 2056" descr="Server with solid fill">
            <a:extLst>
              <a:ext uri="{FF2B5EF4-FFF2-40B4-BE49-F238E27FC236}">
                <a16:creationId xmlns:a16="http://schemas.microsoft.com/office/drawing/2014/main" id="{B1ACB07A-A474-5AE6-8A96-BE1DB75C3DFD}"/>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0566197" y="2736857"/>
            <a:ext cx="498560" cy="498560"/>
          </a:xfrm>
          <a:prstGeom prst="rect">
            <a:avLst/>
          </a:prstGeom>
        </p:spPr>
      </p:pic>
      <p:pic>
        <p:nvPicPr>
          <p:cNvPr id="2058" name="Image 15">
            <a:extLst>
              <a:ext uri="{FF2B5EF4-FFF2-40B4-BE49-F238E27FC236}">
                <a16:creationId xmlns:a16="http://schemas.microsoft.com/office/drawing/2014/main" id="{747E0011-7838-EEF3-5D28-818984DE0A92}"/>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0107022" y="1714425"/>
            <a:ext cx="1132347" cy="1132347"/>
          </a:xfrm>
          <a:prstGeom prst="rect">
            <a:avLst/>
          </a:prstGeom>
        </p:spPr>
      </p:pic>
      <p:sp>
        <p:nvSpPr>
          <p:cNvPr id="2059" name="Arrow: Up-Down 2058">
            <a:extLst>
              <a:ext uri="{FF2B5EF4-FFF2-40B4-BE49-F238E27FC236}">
                <a16:creationId xmlns:a16="http://schemas.microsoft.com/office/drawing/2014/main" id="{E43F4197-908C-1274-336E-F24BE9FA287F}"/>
              </a:ext>
            </a:extLst>
          </p:cNvPr>
          <p:cNvSpPr/>
          <p:nvPr/>
        </p:nvSpPr>
        <p:spPr>
          <a:xfrm rot="5400000">
            <a:off x="8609396" y="1624318"/>
            <a:ext cx="390504" cy="2290819"/>
          </a:xfrm>
          <a:prstGeom prst="upDownArrow">
            <a:avLst/>
          </a:prstGeom>
          <a:solidFill>
            <a:srgbClr val="D9E0F4"/>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effectLst/>
              <a:uLnTx/>
              <a:uFillTx/>
              <a:latin typeface="Calibri" panose="020F0502020204030204"/>
              <a:ea typeface="+mn-ea"/>
              <a:cs typeface="+mn-cs"/>
            </a:endParaRPr>
          </a:p>
        </p:txBody>
      </p:sp>
      <p:sp>
        <p:nvSpPr>
          <p:cNvPr id="2060" name="TextBox 2059">
            <a:extLst>
              <a:ext uri="{FF2B5EF4-FFF2-40B4-BE49-F238E27FC236}">
                <a16:creationId xmlns:a16="http://schemas.microsoft.com/office/drawing/2014/main" id="{B282FAE1-9797-8A84-E684-5487EECC8FE1}"/>
              </a:ext>
            </a:extLst>
          </p:cNvPr>
          <p:cNvSpPr txBox="1"/>
          <p:nvPr/>
        </p:nvSpPr>
        <p:spPr>
          <a:xfrm>
            <a:off x="7822648" y="1834171"/>
            <a:ext cx="2205892"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a:ln>
                  <a:noFill/>
                </a:ln>
                <a:effectLst/>
                <a:uLnTx/>
                <a:uFillTx/>
              </a:rPr>
              <a:t>Secure Connections / in-field provisioning / in-field </a:t>
            </a:r>
            <a:r>
              <a:rPr kumimoji="0" lang="en-US" sz="1400" b="1" i="0" u="none" strike="noStrike" kern="0" cap="none" spc="0" normalizeH="0" baseline="0" noProof="0">
                <a:ln>
                  <a:noFill/>
                </a:ln>
                <a:effectLst/>
                <a:uLnTx/>
                <a:uFillTx/>
              </a:rPr>
              <a:t>credential management.</a:t>
            </a:r>
            <a:endParaRPr kumimoji="0" lang="en-US" sz="1050" b="1" i="0" u="none" strike="noStrike" kern="0" cap="none" spc="0" normalizeH="0" baseline="0" noProof="0">
              <a:ln>
                <a:noFill/>
              </a:ln>
              <a:effectLst/>
              <a:uLnTx/>
              <a:uFillTx/>
            </a:endParaRPr>
          </a:p>
        </p:txBody>
      </p:sp>
      <p:cxnSp>
        <p:nvCxnSpPr>
          <p:cNvPr id="8" name="Straight Arrow Connector 61">
            <a:extLst>
              <a:ext uri="{FF2B5EF4-FFF2-40B4-BE49-F238E27FC236}">
                <a16:creationId xmlns:a16="http://schemas.microsoft.com/office/drawing/2014/main" id="{3A24A794-E8F1-4DE7-1AFA-6966353211CA}"/>
              </a:ext>
            </a:extLst>
          </p:cNvPr>
          <p:cNvCxnSpPr>
            <a:cxnSpLocks/>
            <a:stCxn id="52" idx="0"/>
            <a:endCxn id="61" idx="2"/>
          </p:cNvCxnSpPr>
          <p:nvPr/>
        </p:nvCxnSpPr>
        <p:spPr>
          <a:xfrm rot="16200000" flipV="1">
            <a:off x="2281538" y="3506653"/>
            <a:ext cx="1015673" cy="1"/>
          </a:xfrm>
          <a:prstGeom prst="bentConnector3">
            <a:avLst>
              <a:gd name="adj1" fmla="val 50000"/>
            </a:avLst>
          </a:prstGeom>
          <a:noFill/>
          <a:ln w="6350" cap="flat" cmpd="sng" algn="ctr">
            <a:solidFill>
              <a:srgbClr val="202C55"/>
            </a:solidFill>
            <a:prstDash val="dash"/>
            <a:miter lim="800000"/>
            <a:tailEnd type="triangle"/>
          </a:ln>
          <a:effectLst/>
        </p:spPr>
      </p:cxnSp>
      <p:sp>
        <p:nvSpPr>
          <p:cNvPr id="62" name="TextBox 61">
            <a:extLst>
              <a:ext uri="{FF2B5EF4-FFF2-40B4-BE49-F238E27FC236}">
                <a16:creationId xmlns:a16="http://schemas.microsoft.com/office/drawing/2014/main" id="{DE5F1797-0890-B3A8-583D-D98A3E04273D}"/>
              </a:ext>
            </a:extLst>
          </p:cNvPr>
          <p:cNvSpPr txBox="1"/>
          <p:nvPr/>
        </p:nvSpPr>
        <p:spPr>
          <a:xfrm>
            <a:off x="1992875" y="3173350"/>
            <a:ext cx="1829404" cy="523220"/>
          </a:xfrm>
          <a:prstGeom prst="rect">
            <a:avLst/>
          </a:prstGeom>
          <a:solidFill>
            <a:schemeClr val="bg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a:ln>
                  <a:noFill/>
                </a:ln>
                <a:effectLst/>
                <a:uLnTx/>
                <a:uFillTx/>
              </a:rPr>
              <a:t>TrustMANAGER ordering</a:t>
            </a:r>
          </a:p>
        </p:txBody>
      </p:sp>
      <p:sp>
        <p:nvSpPr>
          <p:cNvPr id="3" name="Slide Number Placeholder 2">
            <a:extLst>
              <a:ext uri="{FF2B5EF4-FFF2-40B4-BE49-F238E27FC236}">
                <a16:creationId xmlns:a16="http://schemas.microsoft.com/office/drawing/2014/main" id="{6F9E8E63-21A3-6656-FC92-D7883C376D00}"/>
              </a:ext>
            </a:extLst>
          </p:cNvPr>
          <p:cNvSpPr>
            <a:spLocks noGrp="1"/>
          </p:cNvSpPr>
          <p:nvPr>
            <p:ph type="sldNum" sz="quarter" idx="4"/>
          </p:nvPr>
        </p:nvSpPr>
        <p:spPr/>
        <p:txBody>
          <a:bodyPr/>
          <a:lstStyle/>
          <a:p>
            <a:fld id="{4081AA82-C1C2-924B-B843-6C0FB13ED72E}" type="slidenum">
              <a:rPr lang="en-US" smtClean="0"/>
              <a:t>61</a:t>
            </a:fld>
            <a:endParaRPr lang="en-US"/>
          </a:p>
        </p:txBody>
      </p:sp>
    </p:spTree>
    <p:extLst>
      <p:ext uri="{BB962C8B-B14F-4D97-AF65-F5344CB8AC3E}">
        <p14:creationId xmlns:p14="http://schemas.microsoft.com/office/powerpoint/2010/main" val="23076238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DAB64C0D-FAEB-2D18-5ADE-17E8BC9A3754}"/>
              </a:ext>
            </a:extLst>
          </p:cNvPr>
          <p:cNvSpPr/>
          <p:nvPr/>
        </p:nvSpPr>
        <p:spPr>
          <a:xfrm>
            <a:off x="6232452" y="2175826"/>
            <a:ext cx="1981808" cy="2281055"/>
          </a:xfrm>
          <a:prstGeom prst="roundRect">
            <a:avLst>
              <a:gd name="adj" fmla="val 4191"/>
            </a:avLst>
          </a:prstGeom>
          <a:solidFill>
            <a:srgbClr val="FFFFFF"/>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effectLst/>
                <a:uLnTx/>
                <a:uFillTx/>
                <a:latin typeface="Calibri" panose="020F0502020204030204"/>
                <a:ea typeface="+mn-ea"/>
                <a:cs typeface="+mn-cs"/>
              </a:rPr>
              <a:t>Field</a:t>
            </a:r>
            <a:endParaRPr kumimoji="0" lang="en-CH" sz="1400" b="1" i="0" u="none" strike="noStrike" kern="0" cap="none" spc="0" normalizeH="0" baseline="0" noProof="0">
              <a:ln>
                <a:noFill/>
              </a:ln>
              <a:effectLst/>
              <a:uLnTx/>
              <a:uFillTx/>
              <a:latin typeface="Calibri" panose="020F0502020204030204"/>
              <a:ea typeface="+mn-ea"/>
              <a:cs typeface="+mn-cs"/>
            </a:endParaRPr>
          </a:p>
        </p:txBody>
      </p:sp>
      <p:sp>
        <p:nvSpPr>
          <p:cNvPr id="44" name="Rectangle: Rounded Corners 43">
            <a:extLst>
              <a:ext uri="{FF2B5EF4-FFF2-40B4-BE49-F238E27FC236}">
                <a16:creationId xmlns:a16="http://schemas.microsoft.com/office/drawing/2014/main" id="{6C8DE2F3-FDF9-E567-E3BC-3843055C97C1}"/>
              </a:ext>
            </a:extLst>
          </p:cNvPr>
          <p:cNvSpPr/>
          <p:nvPr/>
        </p:nvSpPr>
        <p:spPr>
          <a:xfrm>
            <a:off x="3982435" y="2180268"/>
            <a:ext cx="1655558" cy="2142078"/>
          </a:xfrm>
          <a:prstGeom prst="roundRect">
            <a:avLst>
              <a:gd name="adj" fmla="val 4191"/>
            </a:avLst>
          </a:prstGeom>
          <a:solidFill>
            <a:srgbClr val="FFFFFF"/>
          </a:solidFill>
          <a:ln w="12700" cap="flat" cmpd="sng" algn="ctr">
            <a:solidFill>
              <a:srgbClr val="FFFFFF">
                <a:lumMod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effectLst/>
                <a:uLnTx/>
                <a:uFillTx/>
                <a:latin typeface="Calibri" panose="020F0502020204030204"/>
                <a:ea typeface="+mn-ea"/>
                <a:cs typeface="+mn-cs"/>
              </a:rPr>
              <a:t>Customer Factory</a:t>
            </a:r>
            <a:endParaRPr kumimoji="0" lang="en-CH" sz="1400" b="1" i="0" u="none" strike="noStrike" kern="0" cap="none" spc="0" normalizeH="0" baseline="0" noProof="0">
              <a:ln>
                <a:noFill/>
              </a:ln>
              <a:effectLst/>
              <a:uLnTx/>
              <a:uFillTx/>
              <a:latin typeface="Calibri" panose="020F0502020204030204"/>
              <a:ea typeface="+mn-ea"/>
              <a:cs typeface="+mn-cs"/>
            </a:endParaRPr>
          </a:p>
        </p:txBody>
      </p:sp>
      <p:cxnSp>
        <p:nvCxnSpPr>
          <p:cNvPr id="56" name="Straight Arrow Connector 55">
            <a:extLst>
              <a:ext uri="{FF2B5EF4-FFF2-40B4-BE49-F238E27FC236}">
                <a16:creationId xmlns:a16="http://schemas.microsoft.com/office/drawing/2014/main" id="{940E0A09-6ED5-D766-9F66-9589BBC2B4F6}"/>
              </a:ext>
            </a:extLst>
          </p:cNvPr>
          <p:cNvCxnSpPr>
            <a:cxnSpLocks/>
          </p:cNvCxnSpPr>
          <p:nvPr/>
        </p:nvCxnSpPr>
        <p:spPr>
          <a:xfrm flipV="1">
            <a:off x="4720363" y="3265801"/>
            <a:ext cx="2000604" cy="8203"/>
          </a:xfrm>
          <a:prstGeom prst="straightConnector1">
            <a:avLst/>
          </a:prstGeom>
          <a:noFill/>
          <a:ln w="6350" cap="flat" cmpd="sng" algn="ctr">
            <a:solidFill>
              <a:srgbClr val="202C55"/>
            </a:solidFill>
            <a:prstDash val="dash"/>
            <a:miter lim="800000"/>
            <a:headEnd type="none" w="med" len="med"/>
            <a:tailEnd type="arrow" w="med" len="med"/>
          </a:ln>
          <a:effectLst/>
        </p:spPr>
      </p:cxnSp>
      <p:sp>
        <p:nvSpPr>
          <p:cNvPr id="2" name="Title 1">
            <a:extLst>
              <a:ext uri="{FF2B5EF4-FFF2-40B4-BE49-F238E27FC236}">
                <a16:creationId xmlns:a16="http://schemas.microsoft.com/office/drawing/2014/main" id="{9B5F99F1-7B7C-44C6-1E9C-456BE0CC8798}"/>
              </a:ext>
            </a:extLst>
          </p:cNvPr>
          <p:cNvSpPr>
            <a:spLocks noGrp="1"/>
          </p:cNvSpPr>
          <p:nvPr>
            <p:ph type="title"/>
          </p:nvPr>
        </p:nvSpPr>
        <p:spPr/>
        <p:txBody>
          <a:bodyPr/>
          <a:lstStyle/>
          <a:p>
            <a:r>
              <a:rPr lang="en-US"/>
              <a:t>Setup and Production</a:t>
            </a:r>
            <a:endParaRPr lang="en-US">
              <a:solidFill>
                <a:srgbClr val="FF0000"/>
              </a:solidFill>
            </a:endParaRPr>
          </a:p>
        </p:txBody>
      </p:sp>
      <p:pic>
        <p:nvPicPr>
          <p:cNvPr id="42" name="Picture 41">
            <a:extLst>
              <a:ext uri="{FF2B5EF4-FFF2-40B4-BE49-F238E27FC236}">
                <a16:creationId xmlns:a16="http://schemas.microsoft.com/office/drawing/2014/main" id="{10BCEDE7-26D1-66C3-B41A-F68612FFAE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88750" y="2616982"/>
            <a:ext cx="517132" cy="694895"/>
          </a:xfrm>
          <a:prstGeom prst="rect">
            <a:avLst/>
          </a:prstGeom>
        </p:spPr>
      </p:pic>
      <p:pic>
        <p:nvPicPr>
          <p:cNvPr id="43" name="Picture 42">
            <a:extLst>
              <a:ext uri="{FF2B5EF4-FFF2-40B4-BE49-F238E27FC236}">
                <a16:creationId xmlns:a16="http://schemas.microsoft.com/office/drawing/2014/main" id="{C423986C-1AA8-37BC-E634-B1EFDEBF6E4C}"/>
              </a:ext>
            </a:extLst>
          </p:cNvPr>
          <p:cNvPicPr>
            <a:picLocks noChangeAspect="1"/>
          </p:cNvPicPr>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6651924" y="3137060"/>
            <a:ext cx="506643" cy="506643"/>
          </a:xfrm>
          <a:prstGeom prst="rect">
            <a:avLst/>
          </a:prstGeom>
        </p:spPr>
      </p:pic>
      <p:pic>
        <p:nvPicPr>
          <p:cNvPr id="45" name="Picture 44">
            <a:extLst>
              <a:ext uri="{FF2B5EF4-FFF2-40B4-BE49-F238E27FC236}">
                <a16:creationId xmlns:a16="http://schemas.microsoft.com/office/drawing/2014/main" id="{EB961E84-3A08-3034-AA82-BA2D471AB3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33013" y="2616883"/>
            <a:ext cx="517132" cy="694895"/>
          </a:xfrm>
          <a:prstGeom prst="rect">
            <a:avLst/>
          </a:prstGeom>
        </p:spPr>
      </p:pic>
      <p:pic>
        <p:nvPicPr>
          <p:cNvPr id="46" name="Picture 45">
            <a:extLst>
              <a:ext uri="{FF2B5EF4-FFF2-40B4-BE49-F238E27FC236}">
                <a16:creationId xmlns:a16="http://schemas.microsoft.com/office/drawing/2014/main" id="{B16CD4F5-648D-16C6-C6B4-FB9974A99248}"/>
              </a:ext>
            </a:extLst>
          </p:cNvPr>
          <p:cNvPicPr>
            <a:picLocks noChangeAspect="1"/>
          </p:cNvPicPr>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4234926" y="3067513"/>
            <a:ext cx="506643" cy="506643"/>
          </a:xfrm>
          <a:prstGeom prst="rect">
            <a:avLst/>
          </a:prstGeom>
        </p:spPr>
      </p:pic>
      <p:sp>
        <p:nvSpPr>
          <p:cNvPr id="47" name="Freeform 199">
            <a:extLst>
              <a:ext uri="{FF2B5EF4-FFF2-40B4-BE49-F238E27FC236}">
                <a16:creationId xmlns:a16="http://schemas.microsoft.com/office/drawing/2014/main" id="{3279ECF1-F82F-3E38-AF83-683D5D234C70}"/>
              </a:ext>
            </a:extLst>
          </p:cNvPr>
          <p:cNvSpPr>
            <a:spLocks noChangeArrowheads="1"/>
          </p:cNvSpPr>
          <p:nvPr/>
        </p:nvSpPr>
        <p:spPr bwMode="auto">
          <a:xfrm>
            <a:off x="5790456" y="5661700"/>
            <a:ext cx="1935455" cy="842284"/>
          </a:xfrm>
          <a:custGeom>
            <a:avLst/>
            <a:gdLst>
              <a:gd name="T0" fmla="*/ 855 w 1040"/>
              <a:gd name="T1" fmla="*/ 176 h 546"/>
              <a:gd name="T2" fmla="*/ 855 w 1040"/>
              <a:gd name="T3" fmla="*/ 176 h 546"/>
              <a:gd name="T4" fmla="*/ 830 w 1040"/>
              <a:gd name="T5" fmla="*/ 184 h 546"/>
              <a:gd name="T6" fmla="*/ 830 w 1040"/>
              <a:gd name="T7" fmla="*/ 184 h 546"/>
              <a:gd name="T8" fmla="*/ 645 w 1040"/>
              <a:gd name="T9" fmla="*/ 0 h 546"/>
              <a:gd name="T10" fmla="*/ 486 w 1040"/>
              <a:gd name="T11" fmla="*/ 75 h 546"/>
              <a:gd name="T12" fmla="*/ 369 w 1040"/>
              <a:gd name="T13" fmla="*/ 8 h 546"/>
              <a:gd name="T14" fmla="*/ 226 w 1040"/>
              <a:gd name="T15" fmla="*/ 142 h 546"/>
              <a:gd name="T16" fmla="*/ 226 w 1040"/>
              <a:gd name="T17" fmla="*/ 159 h 546"/>
              <a:gd name="T18" fmla="*/ 201 w 1040"/>
              <a:gd name="T19" fmla="*/ 151 h 546"/>
              <a:gd name="T20" fmla="*/ 0 w 1040"/>
              <a:gd name="T21" fmla="*/ 352 h 546"/>
              <a:gd name="T22" fmla="*/ 201 w 1040"/>
              <a:gd name="T23" fmla="*/ 545 h 546"/>
              <a:gd name="T24" fmla="*/ 855 w 1040"/>
              <a:gd name="T25" fmla="*/ 545 h 546"/>
              <a:gd name="T26" fmla="*/ 1039 w 1040"/>
              <a:gd name="T27" fmla="*/ 361 h 546"/>
              <a:gd name="T28" fmla="*/ 855 w 1040"/>
              <a:gd name="T29" fmla="*/ 17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0" h="546">
                <a:moveTo>
                  <a:pt x="855" y="176"/>
                </a:moveTo>
                <a:lnTo>
                  <a:pt x="855" y="176"/>
                </a:lnTo>
                <a:cubicBezTo>
                  <a:pt x="846" y="176"/>
                  <a:pt x="838" y="176"/>
                  <a:pt x="830" y="184"/>
                </a:cubicBezTo>
                <a:lnTo>
                  <a:pt x="830" y="184"/>
                </a:lnTo>
                <a:cubicBezTo>
                  <a:pt x="830" y="75"/>
                  <a:pt x="746" y="0"/>
                  <a:pt x="645" y="0"/>
                </a:cubicBezTo>
                <a:cubicBezTo>
                  <a:pt x="578" y="0"/>
                  <a:pt x="520" y="25"/>
                  <a:pt x="486" y="75"/>
                </a:cubicBezTo>
                <a:cubicBezTo>
                  <a:pt x="461" y="33"/>
                  <a:pt x="419" y="8"/>
                  <a:pt x="369" y="8"/>
                </a:cubicBezTo>
                <a:cubicBezTo>
                  <a:pt x="293" y="8"/>
                  <a:pt x="226" y="67"/>
                  <a:pt x="226" y="142"/>
                </a:cubicBezTo>
                <a:cubicBezTo>
                  <a:pt x="226" y="151"/>
                  <a:pt x="226" y="151"/>
                  <a:pt x="226" y="159"/>
                </a:cubicBezTo>
                <a:cubicBezTo>
                  <a:pt x="218" y="159"/>
                  <a:pt x="209" y="151"/>
                  <a:pt x="201" y="151"/>
                </a:cubicBezTo>
                <a:cubicBezTo>
                  <a:pt x="92" y="151"/>
                  <a:pt x="0" y="243"/>
                  <a:pt x="0" y="352"/>
                </a:cubicBezTo>
                <a:cubicBezTo>
                  <a:pt x="0" y="461"/>
                  <a:pt x="92" y="545"/>
                  <a:pt x="201" y="545"/>
                </a:cubicBezTo>
                <a:cubicBezTo>
                  <a:pt x="268" y="545"/>
                  <a:pt x="788" y="545"/>
                  <a:pt x="855" y="545"/>
                </a:cubicBezTo>
                <a:cubicBezTo>
                  <a:pt x="956" y="545"/>
                  <a:pt x="1039" y="461"/>
                  <a:pt x="1039" y="361"/>
                </a:cubicBezTo>
                <a:cubicBezTo>
                  <a:pt x="1039" y="260"/>
                  <a:pt x="956" y="176"/>
                  <a:pt x="855" y="176"/>
                </a:cubicBezTo>
              </a:path>
            </a:pathLst>
          </a:custGeom>
          <a:solidFill>
            <a:srgbClr val="D9E0F4"/>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900" b="0" i="0" u="none" strike="noStrike" kern="0" cap="none" spc="0" normalizeH="0" baseline="0" noProof="0">
              <a:ln>
                <a:noFill/>
              </a:ln>
              <a:solidFill>
                <a:srgbClr val="202C55"/>
              </a:solidFill>
              <a:effectLst/>
              <a:uLnTx/>
              <a:uFillTx/>
            </a:endParaRPr>
          </a:p>
        </p:txBody>
      </p:sp>
      <p:sp>
        <p:nvSpPr>
          <p:cNvPr id="48" name="CuadroTexto 395">
            <a:extLst>
              <a:ext uri="{FF2B5EF4-FFF2-40B4-BE49-F238E27FC236}">
                <a16:creationId xmlns:a16="http://schemas.microsoft.com/office/drawing/2014/main" id="{3D95BCB1-B0CC-D403-1EFA-760BCE017763}"/>
              </a:ext>
            </a:extLst>
          </p:cNvPr>
          <p:cNvSpPr txBox="1"/>
          <p:nvPr/>
        </p:nvSpPr>
        <p:spPr>
          <a:xfrm flipH="1">
            <a:off x="5965179" y="5942931"/>
            <a:ext cx="1598722" cy="461665"/>
          </a:xfrm>
          <a:prstGeom prst="rect">
            <a:avLst/>
          </a:prstGeom>
          <a:noFill/>
        </p:spPr>
        <p:txBody>
          <a:bodyPr wrap="square" rtlCol="0">
            <a:spAutoFit/>
          </a:bodyPr>
          <a:lstStyle/>
          <a:p>
            <a:pPr algn="ctr" defTabSz="914400"/>
            <a:r>
              <a:rPr lang="en-US" sz="1200" b="1">
                <a:solidFill>
                  <a:srgbClr val="5B6770"/>
                </a:solidFill>
                <a:latin typeface="Poppins SemiBold" pitchFamily="2" charset="77"/>
                <a:ea typeface="Lato Semibold" panose="020F0502020204030203" pitchFamily="34" charset="0"/>
                <a:cs typeface="Poppins SemiBold" pitchFamily="2" charset="77"/>
              </a:rPr>
              <a:t>keySTREAM Service</a:t>
            </a:r>
          </a:p>
        </p:txBody>
      </p:sp>
      <p:sp>
        <p:nvSpPr>
          <p:cNvPr id="49" name="Rectangle: Rounded Corners 48">
            <a:extLst>
              <a:ext uri="{FF2B5EF4-FFF2-40B4-BE49-F238E27FC236}">
                <a16:creationId xmlns:a16="http://schemas.microsoft.com/office/drawing/2014/main" id="{FAED4765-B2F3-F702-5F30-004E0FF4ED88}"/>
              </a:ext>
            </a:extLst>
          </p:cNvPr>
          <p:cNvSpPr/>
          <p:nvPr/>
        </p:nvSpPr>
        <p:spPr>
          <a:xfrm>
            <a:off x="625231" y="2167540"/>
            <a:ext cx="856466" cy="2142078"/>
          </a:xfrm>
          <a:prstGeom prst="roundRect">
            <a:avLst>
              <a:gd name="adj" fmla="val 4758"/>
            </a:avLst>
          </a:prstGeom>
          <a:solidFill>
            <a:srgbClr val="FFFFFF"/>
          </a:solidFill>
          <a:ln w="12700" cap="flat" cmpd="sng" algn="ctr">
            <a:solidFill>
              <a:srgbClr val="FFFFFF">
                <a:lumMod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effectLst/>
                <a:uLnTx/>
                <a:uFillTx/>
                <a:latin typeface="Calibri" panose="020F0502020204030204"/>
                <a:ea typeface="+mn-ea"/>
                <a:cs typeface="+mn-cs"/>
              </a:rPr>
              <a:t>MCHP</a:t>
            </a:r>
            <a:endParaRPr kumimoji="0" lang="en-CH" sz="1400" b="1" i="0" u="none" strike="noStrike" kern="0" cap="none" spc="0" normalizeH="0" baseline="0" noProof="0">
              <a:ln>
                <a:noFill/>
              </a:ln>
              <a:effectLst/>
              <a:uLnTx/>
              <a:uFillTx/>
              <a:latin typeface="Calibri" panose="020F0502020204030204"/>
              <a:ea typeface="+mn-ea"/>
              <a:cs typeface="+mn-cs"/>
            </a:endParaRPr>
          </a:p>
        </p:txBody>
      </p:sp>
      <p:cxnSp>
        <p:nvCxnSpPr>
          <p:cNvPr id="50" name="Straight Arrow Connector 49">
            <a:extLst>
              <a:ext uri="{FF2B5EF4-FFF2-40B4-BE49-F238E27FC236}">
                <a16:creationId xmlns:a16="http://schemas.microsoft.com/office/drawing/2014/main" id="{852B577D-4C89-DD78-377C-556484AE1B72}"/>
              </a:ext>
            </a:extLst>
          </p:cNvPr>
          <p:cNvCxnSpPr>
            <a:cxnSpLocks/>
            <a:endCxn id="44" idx="1"/>
          </p:cNvCxnSpPr>
          <p:nvPr/>
        </p:nvCxnSpPr>
        <p:spPr>
          <a:xfrm flipV="1">
            <a:off x="1237064" y="3251307"/>
            <a:ext cx="2745371" cy="19051"/>
          </a:xfrm>
          <a:prstGeom prst="straightConnector1">
            <a:avLst/>
          </a:prstGeom>
          <a:noFill/>
          <a:ln w="6350" cap="flat" cmpd="sng" algn="ctr">
            <a:solidFill>
              <a:srgbClr val="202C55"/>
            </a:solidFill>
            <a:prstDash val="dash"/>
            <a:miter lim="800000"/>
            <a:headEnd type="none" w="med" len="med"/>
            <a:tailEnd type="arrow" w="med" len="med"/>
          </a:ln>
          <a:effectLst/>
        </p:spPr>
      </p:cxnSp>
      <p:pic>
        <p:nvPicPr>
          <p:cNvPr id="51" name="Picture 4" descr="PKI Technologies - Intercede">
            <a:extLst>
              <a:ext uri="{FF2B5EF4-FFF2-40B4-BE49-F238E27FC236}">
                <a16:creationId xmlns:a16="http://schemas.microsoft.com/office/drawing/2014/main" id="{C6A18AEE-342C-F5AC-853C-EF45724A0B2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9800" y="2923983"/>
            <a:ext cx="629192" cy="629192"/>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descr="User with solid fill">
            <a:extLst>
              <a:ext uri="{FF2B5EF4-FFF2-40B4-BE49-F238E27FC236}">
                <a16:creationId xmlns:a16="http://schemas.microsoft.com/office/drawing/2014/main" id="{4F6824F9-1CE2-C18C-F1B5-4C6EED9F899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97594" y="3780048"/>
            <a:ext cx="506216" cy="542299"/>
          </a:xfrm>
          <a:prstGeom prst="rect">
            <a:avLst/>
          </a:prstGeom>
        </p:spPr>
      </p:pic>
      <p:cxnSp>
        <p:nvCxnSpPr>
          <p:cNvPr id="53" name="Straight Arrow Connector 61">
            <a:extLst>
              <a:ext uri="{FF2B5EF4-FFF2-40B4-BE49-F238E27FC236}">
                <a16:creationId xmlns:a16="http://schemas.microsoft.com/office/drawing/2014/main" id="{9CF02D01-F00A-B585-F90D-FE5F38C800CB}"/>
              </a:ext>
            </a:extLst>
          </p:cNvPr>
          <p:cNvCxnSpPr>
            <a:cxnSpLocks/>
            <a:stCxn id="52" idx="2"/>
            <a:endCxn id="47" idx="10"/>
          </p:cNvCxnSpPr>
          <p:nvPr/>
        </p:nvCxnSpPr>
        <p:spPr>
          <a:xfrm rot="16200000" flipH="1">
            <a:off x="4279397" y="4693652"/>
            <a:ext cx="1882364" cy="1139754"/>
          </a:xfrm>
          <a:prstGeom prst="bentConnector4">
            <a:avLst>
              <a:gd name="adj1" fmla="val 35576"/>
              <a:gd name="adj2" fmla="val 1658"/>
            </a:avLst>
          </a:prstGeom>
          <a:noFill/>
          <a:ln w="6350" cap="flat" cmpd="sng" algn="ctr">
            <a:solidFill>
              <a:srgbClr val="202C55"/>
            </a:solidFill>
            <a:prstDash val="dash"/>
            <a:miter lim="800000"/>
            <a:tailEnd type="triangle"/>
          </a:ln>
          <a:effectLst/>
        </p:spPr>
      </p:cxnSp>
      <p:pic>
        <p:nvPicPr>
          <p:cNvPr id="54" name="Graphic 53" descr="Key with solid fill">
            <a:extLst>
              <a:ext uri="{FF2B5EF4-FFF2-40B4-BE49-F238E27FC236}">
                <a16:creationId xmlns:a16="http://schemas.microsoft.com/office/drawing/2014/main" id="{3ACC0750-575F-3136-0E63-F31A34F290AD}"/>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26426" y="3096564"/>
            <a:ext cx="265180" cy="265180"/>
          </a:xfrm>
          <a:prstGeom prst="rect">
            <a:avLst/>
          </a:prstGeom>
        </p:spPr>
      </p:pic>
      <p:sp>
        <p:nvSpPr>
          <p:cNvPr id="55" name="TextBox 54">
            <a:extLst>
              <a:ext uri="{FF2B5EF4-FFF2-40B4-BE49-F238E27FC236}">
                <a16:creationId xmlns:a16="http://schemas.microsoft.com/office/drawing/2014/main" id="{3F9839D5-4EE3-9D76-3A7B-939403B4D7CF}"/>
              </a:ext>
            </a:extLst>
          </p:cNvPr>
          <p:cNvSpPr txBox="1"/>
          <p:nvPr/>
        </p:nvSpPr>
        <p:spPr>
          <a:xfrm>
            <a:off x="2705177" y="4747348"/>
            <a:ext cx="3158537" cy="1292662"/>
          </a:xfrm>
          <a:prstGeom prst="rect">
            <a:avLst/>
          </a:prstGeom>
          <a:solidFill>
            <a:srgbClr val="FFFFFF"/>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1" kern="0"/>
              <a:t>3</a:t>
            </a:r>
            <a:r>
              <a:rPr kumimoji="0" lang="en-US" sz="1800" b="1" i="0" u="none" strike="noStrike" kern="0" cap="none" spc="0" normalizeH="0" baseline="0" noProof="0">
                <a:ln>
                  <a:noFill/>
                </a:ln>
                <a:effectLst/>
                <a:uLnTx/>
                <a:uFillTx/>
              </a:rPr>
              <a:t>.</a:t>
            </a:r>
            <a:r>
              <a:rPr kumimoji="0" lang="en-US" sz="1200" b="0" i="0" u="none" strike="noStrike" kern="0" cap="none" spc="0" normalizeH="0" baseline="0" noProof="0">
                <a:ln>
                  <a:noFill/>
                </a:ln>
                <a:effectLst/>
                <a:uLnTx/>
                <a:uFillTx/>
              </a:rPr>
              <a:t> </a:t>
            </a:r>
            <a:r>
              <a:rPr kumimoji="0" lang="en-US" sz="1200" b="1" i="0" u="none" strike="noStrike" kern="0" cap="none" spc="0" normalizeH="0" baseline="0" noProof="0">
                <a:ln>
                  <a:noFill/>
                </a:ln>
                <a:effectLst/>
                <a:uLnTx/>
                <a:uFillTx/>
              </a:rPr>
              <a:t>Customer registers </a:t>
            </a:r>
            <a:r>
              <a:rPr kumimoji="0" lang="en-US" sz="1200" b="1" i="0" u="none" strike="noStrike" kern="0" cap="none" spc="0" normalizeH="0" baseline="0" noProof="0" err="1">
                <a:ln>
                  <a:noFill/>
                </a:ln>
                <a:effectLst/>
                <a:uLnTx/>
                <a:uFillTx/>
              </a:rPr>
              <a:t>TrustMANAGERs</a:t>
            </a:r>
            <a:r>
              <a:rPr kumimoji="0" lang="en-US" sz="1200" b="0" i="0" u="none" strike="noStrike" kern="0" cap="none" spc="0" normalizeH="0" baseline="0" noProof="0">
                <a:ln>
                  <a:noFill/>
                </a:ln>
                <a:effectLst/>
                <a:uLnTx/>
                <a:uFillTx/>
              </a:rPr>
              <a:t> in keySTREAM to claim ownership.</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effectLst/>
                <a:uLnTx/>
                <a:uFillTx/>
              </a:rPr>
              <a:t>This phase is not mandatory if the </a:t>
            </a:r>
            <a:r>
              <a:rPr kumimoji="0" lang="en-US" sz="1200" b="1" i="0" u="none" strike="noStrike" kern="0" cap="none" spc="0" normalizeH="0" baseline="0" noProof="0" err="1">
                <a:ln>
                  <a:noFill/>
                </a:ln>
                <a:effectLst/>
                <a:uLnTx/>
                <a:uFillTx/>
              </a:rPr>
              <a:t>TrustMANAGERs</a:t>
            </a:r>
            <a:r>
              <a:rPr kumimoji="0" lang="en-US" sz="1200" b="1" i="0" u="none" strike="noStrike" kern="0" cap="none" spc="0" normalizeH="0" baseline="0" noProof="0">
                <a:ln>
                  <a:noFill/>
                </a:ln>
                <a:effectLst/>
                <a:uLnTx/>
                <a:uFillTx/>
              </a:rPr>
              <a:t> were ordered to a registered MD purchaser.</a:t>
            </a:r>
          </a:p>
        </p:txBody>
      </p:sp>
      <p:pic>
        <p:nvPicPr>
          <p:cNvPr id="57" name="Graphic 56" descr="Key with solid fill">
            <a:extLst>
              <a:ext uri="{FF2B5EF4-FFF2-40B4-BE49-F238E27FC236}">
                <a16:creationId xmlns:a16="http://schemas.microsoft.com/office/drawing/2014/main" id="{48F79BB5-4C57-3111-A2B3-D8A72F220C25}"/>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734244" y="3375273"/>
            <a:ext cx="265180" cy="265180"/>
          </a:xfrm>
          <a:prstGeom prst="rect">
            <a:avLst/>
          </a:prstGeom>
        </p:spPr>
      </p:pic>
      <p:pic>
        <p:nvPicPr>
          <p:cNvPr id="61" name="Graphic 60" descr="Film reel with solid fill">
            <a:extLst>
              <a:ext uri="{FF2B5EF4-FFF2-40B4-BE49-F238E27FC236}">
                <a16:creationId xmlns:a16="http://schemas.microsoft.com/office/drawing/2014/main" id="{33C36B2B-2981-3DF8-0979-D57BF5D4A39B}"/>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035994" y="3037780"/>
            <a:ext cx="477925" cy="477925"/>
          </a:xfrm>
          <a:prstGeom prst="rect">
            <a:avLst/>
          </a:prstGeom>
        </p:spPr>
      </p:pic>
      <p:sp>
        <p:nvSpPr>
          <p:cNvPr id="62" name="TextBox 61">
            <a:extLst>
              <a:ext uri="{FF2B5EF4-FFF2-40B4-BE49-F238E27FC236}">
                <a16:creationId xmlns:a16="http://schemas.microsoft.com/office/drawing/2014/main" id="{DE5F1797-0890-B3A8-583D-D98A3E04273D}"/>
              </a:ext>
            </a:extLst>
          </p:cNvPr>
          <p:cNvSpPr txBox="1"/>
          <p:nvPr/>
        </p:nvSpPr>
        <p:spPr>
          <a:xfrm>
            <a:off x="1505193" y="2285036"/>
            <a:ext cx="2600976"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1" kern="0"/>
              <a:t>2</a:t>
            </a:r>
            <a:r>
              <a:rPr kumimoji="0" lang="en-US" sz="1800" b="1" i="0" u="none" strike="noStrike" kern="0" cap="none" spc="0" normalizeH="0" baseline="0" noProof="0">
                <a:ln>
                  <a:noFill/>
                </a:ln>
                <a:effectLst/>
                <a:uLnTx/>
                <a:uFillTx/>
              </a:rPr>
              <a:t>. </a:t>
            </a:r>
            <a:r>
              <a:rPr kumimoji="0" lang="en-US" sz="1200" b="1" i="0" u="none" strike="noStrike" kern="0" cap="none" spc="0" normalizeH="0" baseline="0" noProof="0">
                <a:ln>
                  <a:noFill/>
                </a:ln>
                <a:effectLst/>
                <a:uLnTx/>
                <a:uFillTx/>
              </a:rPr>
              <a:t>Customer order </a:t>
            </a:r>
            <a:r>
              <a:rPr kumimoji="0" lang="en-US" sz="1200" b="1" i="0" u="none" strike="noStrike" kern="0" cap="none" spc="0" normalizeH="0" baseline="0" noProof="0" err="1">
                <a:ln>
                  <a:noFill/>
                </a:ln>
                <a:effectLst/>
                <a:uLnTx/>
                <a:uFillTx/>
              </a:rPr>
              <a:t>TrustMANAGERs</a:t>
            </a:r>
            <a:r>
              <a:rPr kumimoji="0" lang="en-US" sz="1200" b="0" i="0" u="none" strike="noStrike" kern="0" cap="none" spc="0" normalizeH="0" baseline="0" noProof="0">
                <a:ln>
                  <a:noFill/>
                </a:ln>
                <a:effectLst/>
                <a:uLnTx/>
                <a:uFillTx/>
              </a:rPr>
              <a:t>,</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1200" b="0" i="0" u="none" strike="noStrike" kern="0" cap="none" spc="0" normalizeH="0" baseline="0" noProof="0">
                <a:ln>
                  <a:noFill/>
                </a:ln>
                <a:effectLst/>
                <a:uLnTx/>
                <a:uFillTx/>
              </a:rPr>
              <a:t>From a </a:t>
            </a:r>
            <a:r>
              <a:rPr kumimoji="0" lang="en-US" sz="1200" b="1" i="0" u="none" strike="noStrike" kern="0" cap="none" spc="0" normalizeH="0" baseline="0" noProof="0">
                <a:ln>
                  <a:noFill/>
                </a:ln>
                <a:effectLst/>
                <a:uLnTx/>
                <a:uFillTx/>
              </a:rPr>
              <a:t>registered MD purchaser</a:t>
            </a:r>
            <a:r>
              <a:rPr kumimoji="0" lang="en-US" sz="1200" b="0" i="0" u="none" strike="noStrike" kern="0" cap="none" spc="0" normalizeH="0" baseline="0" noProof="0">
                <a:ln>
                  <a:noFill/>
                </a:ln>
                <a:effectLst/>
                <a:uLnTx/>
                <a:uFillTx/>
              </a:rPr>
              <a:t>.</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1200" b="0" i="0" u="none" strike="noStrike" kern="0" cap="none" spc="0" normalizeH="0" baseline="0" noProof="0">
                <a:ln>
                  <a:noFill/>
                </a:ln>
                <a:effectLst/>
                <a:uLnTx/>
                <a:uFillTx/>
              </a:rPr>
              <a:t>Or from any supplier.</a:t>
            </a:r>
          </a:p>
        </p:txBody>
      </p:sp>
      <p:sp>
        <p:nvSpPr>
          <p:cNvPr id="63" name="TextBox 62">
            <a:extLst>
              <a:ext uri="{FF2B5EF4-FFF2-40B4-BE49-F238E27FC236}">
                <a16:creationId xmlns:a16="http://schemas.microsoft.com/office/drawing/2014/main" id="{E0451011-9A08-EB58-C8C6-3401EEE8EF8E}"/>
              </a:ext>
            </a:extLst>
          </p:cNvPr>
          <p:cNvSpPr txBox="1"/>
          <p:nvPr/>
        </p:nvSpPr>
        <p:spPr>
          <a:xfrm>
            <a:off x="3936405" y="1083277"/>
            <a:ext cx="3976116" cy="85408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effectLst/>
                <a:uLnTx/>
                <a:uFillTx/>
              </a:rPr>
              <a:t>1. </a:t>
            </a:r>
            <a:r>
              <a:rPr kumimoji="0" lang="en-US" sz="1400" b="1" i="0" u="none" strike="noStrike" kern="0" cap="none" spc="0" normalizeH="0" baseline="0" noProof="0">
                <a:ln>
                  <a:noFill/>
                </a:ln>
                <a:effectLst/>
                <a:uLnTx/>
                <a:uFillTx/>
              </a:rPr>
              <a:t>Setup - customer, </a:t>
            </a:r>
            <a:endParaRPr kumimoji="0" lang="en-US" sz="1050" b="0" i="0" u="none" strike="noStrike" kern="0" cap="none" spc="0" normalizeH="0" baseline="0" noProof="0">
              <a:ln>
                <a:noFill/>
              </a:ln>
              <a:effectLst/>
              <a:uLnTx/>
              <a:uFillTx/>
            </a:endParaRPr>
          </a:p>
          <a:p>
            <a:pPr marL="228600" marR="0" lvl="0" indent="-228600" defTabSz="914400" eaLnBrk="1" fontAlgn="auto" latinLnBrk="0" hangingPunct="1">
              <a:lnSpc>
                <a:spcPct val="100000"/>
              </a:lnSpc>
              <a:spcBef>
                <a:spcPts val="0"/>
              </a:spcBef>
              <a:spcAft>
                <a:spcPts val="0"/>
              </a:spcAft>
              <a:buClrTx/>
              <a:buSzTx/>
              <a:buFont typeface="+mj-lt"/>
              <a:buAutoNum type="alphaLcPeriod"/>
              <a:tabLst/>
              <a:defRPr/>
            </a:pPr>
            <a:r>
              <a:rPr kumimoji="0" lang="en-US" sz="1050" b="0" i="0" u="none" strike="noStrike" kern="0" cap="none" spc="0" normalizeH="0" baseline="0" noProof="0">
                <a:ln>
                  <a:noFill/>
                </a:ln>
                <a:effectLst/>
                <a:uLnTx/>
                <a:uFillTx/>
              </a:rPr>
              <a:t>creates a keySTREAM account,</a:t>
            </a:r>
          </a:p>
          <a:p>
            <a:pPr marL="228600" marR="0" lvl="0" indent="-228600" defTabSz="914400" eaLnBrk="1" fontAlgn="auto" latinLnBrk="0" hangingPunct="1">
              <a:lnSpc>
                <a:spcPct val="100000"/>
              </a:lnSpc>
              <a:spcBef>
                <a:spcPts val="0"/>
              </a:spcBef>
              <a:spcAft>
                <a:spcPts val="0"/>
              </a:spcAft>
              <a:buClrTx/>
              <a:buSzTx/>
              <a:buFont typeface="+mj-lt"/>
              <a:buAutoNum type="alphaLcPeriod"/>
              <a:tabLst/>
              <a:defRPr/>
            </a:pPr>
            <a:r>
              <a:rPr lang="en-US" sz="1050" kern="0"/>
              <a:t>c</a:t>
            </a:r>
            <a:r>
              <a:rPr kumimoji="0" lang="en-US" sz="1050" b="0" i="0" u="none" strike="noStrike" kern="0" cap="none" spc="0" normalizeH="0" baseline="0" noProof="0" err="1">
                <a:ln>
                  <a:noFill/>
                </a:ln>
                <a:effectLst/>
                <a:uLnTx/>
                <a:uFillTx/>
              </a:rPr>
              <a:t>reates</a:t>
            </a:r>
            <a:r>
              <a:rPr kumimoji="0" lang="en-US" sz="1050" b="0" i="0" u="none" strike="noStrike" kern="0" cap="none" spc="0" normalizeH="0" baseline="0" noProof="0">
                <a:ln>
                  <a:noFill/>
                </a:ln>
                <a:effectLst/>
                <a:uLnTx/>
                <a:uFillTx/>
              </a:rPr>
              <a:t> a new configuration in keySTREAM fleet profiles,</a:t>
            </a:r>
          </a:p>
          <a:p>
            <a:pPr marL="228600" marR="0" lvl="0" indent="-228600" defTabSz="914400" eaLnBrk="1" fontAlgn="auto" latinLnBrk="0" hangingPunct="1">
              <a:lnSpc>
                <a:spcPct val="100000"/>
              </a:lnSpc>
              <a:spcBef>
                <a:spcPts val="0"/>
              </a:spcBef>
              <a:spcAft>
                <a:spcPts val="0"/>
              </a:spcAft>
              <a:buClrTx/>
              <a:buSzTx/>
              <a:buFont typeface="+mj-lt"/>
              <a:buAutoNum type="alphaLcPeriod"/>
              <a:tabLst/>
              <a:defRPr/>
            </a:pPr>
            <a:r>
              <a:rPr kumimoji="0" lang="en-US" sz="1050" b="0" i="0" u="none" strike="noStrike" kern="0" cap="none" spc="0" normalizeH="0" baseline="0" noProof="0">
                <a:ln>
                  <a:noFill/>
                </a:ln>
                <a:effectLst/>
                <a:uLnTx/>
                <a:uFillTx/>
              </a:rPr>
              <a:t>build a device firmware with KTA and the fleet profile identifier.</a:t>
            </a:r>
          </a:p>
        </p:txBody>
      </p:sp>
      <p:pic>
        <p:nvPicPr>
          <p:cNvPr id="2048" name="Graphic 2047" descr="Key with solid fill">
            <a:extLst>
              <a:ext uri="{FF2B5EF4-FFF2-40B4-BE49-F238E27FC236}">
                <a16:creationId xmlns:a16="http://schemas.microsoft.com/office/drawing/2014/main" id="{63F111F4-261D-A02A-5627-9FDBF4F0E939}"/>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734244" y="3125201"/>
            <a:ext cx="265180" cy="265180"/>
          </a:xfrm>
          <a:prstGeom prst="rect">
            <a:avLst/>
          </a:prstGeom>
        </p:spPr>
      </p:pic>
      <p:grpSp>
        <p:nvGrpSpPr>
          <p:cNvPr id="2049" name="Group 2048">
            <a:extLst>
              <a:ext uri="{FF2B5EF4-FFF2-40B4-BE49-F238E27FC236}">
                <a16:creationId xmlns:a16="http://schemas.microsoft.com/office/drawing/2014/main" id="{731609D6-1996-CDFF-D5D9-00D110D7D7CF}"/>
              </a:ext>
            </a:extLst>
          </p:cNvPr>
          <p:cNvGrpSpPr/>
          <p:nvPr/>
        </p:nvGrpSpPr>
        <p:grpSpPr>
          <a:xfrm>
            <a:off x="6945714" y="3315041"/>
            <a:ext cx="325996" cy="339739"/>
            <a:chOff x="7402162" y="4277598"/>
            <a:chExt cx="421009" cy="420835"/>
          </a:xfrm>
        </p:grpSpPr>
        <p:pic>
          <p:nvPicPr>
            <p:cNvPr id="2050" name="Picture 2049">
              <a:extLst>
                <a:ext uri="{FF2B5EF4-FFF2-40B4-BE49-F238E27FC236}">
                  <a16:creationId xmlns:a16="http://schemas.microsoft.com/office/drawing/2014/main" id="{D0EE7E2A-6560-7821-5E5C-99CD7B5B81BA}"/>
                </a:ext>
              </a:extLst>
            </p:cNvPr>
            <p:cNvPicPr>
              <a:picLocks noChangeAspect="1"/>
            </p:cNvPicPr>
            <p:nvPr/>
          </p:nvPicPr>
          <p:blipFill>
            <a:blip r:embed="rId15" cstate="email">
              <a:duotone>
                <a:prstClr val="black"/>
                <a:srgbClr val="D9E0F4">
                  <a:tint val="45000"/>
                  <a:satMod val="400000"/>
                </a:srgbClr>
              </a:duotone>
              <a:extLst>
                <a:ext uri="{28A0092B-C50C-407E-A947-70E740481C1C}">
                  <a14:useLocalDpi xmlns:a14="http://schemas.microsoft.com/office/drawing/2010/main"/>
                </a:ext>
              </a:extLst>
            </a:blip>
            <a:stretch>
              <a:fillRect/>
            </a:stretch>
          </p:blipFill>
          <p:spPr>
            <a:xfrm>
              <a:off x="7402162" y="4277598"/>
              <a:ext cx="421009" cy="420835"/>
            </a:xfrm>
            <a:prstGeom prst="rect">
              <a:avLst/>
            </a:prstGeom>
          </p:spPr>
        </p:pic>
        <p:sp>
          <p:nvSpPr>
            <p:cNvPr id="2051" name="Rectangle: Rounded Corners 2050">
              <a:extLst>
                <a:ext uri="{FF2B5EF4-FFF2-40B4-BE49-F238E27FC236}">
                  <a16:creationId xmlns:a16="http://schemas.microsoft.com/office/drawing/2014/main" id="{2FD07A96-3EB1-5C50-F255-639E0CFC540C}"/>
                </a:ext>
              </a:extLst>
            </p:cNvPr>
            <p:cNvSpPr/>
            <p:nvPr/>
          </p:nvSpPr>
          <p:spPr>
            <a:xfrm flipH="1">
              <a:off x="7537334" y="4355875"/>
              <a:ext cx="133607" cy="121536"/>
            </a:xfrm>
            <a:prstGeom prst="roundRect">
              <a:avLst>
                <a:gd name="adj" fmla="val 4758"/>
              </a:avLst>
            </a:prstGeom>
            <a:solidFill>
              <a:srgbClr val="DEE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050" b="1" i="0" u="none" strike="noStrike" kern="0" cap="none" spc="0" normalizeH="0" baseline="0" noProof="0">
                <a:ln>
                  <a:noFill/>
                </a:ln>
                <a:effectLst/>
                <a:uLnTx/>
                <a:uFillTx/>
                <a:latin typeface="Calibri" panose="020F0502020204030204"/>
                <a:ea typeface="+mn-ea"/>
                <a:cs typeface="+mn-cs"/>
              </a:endParaRPr>
            </a:p>
          </p:txBody>
        </p:sp>
      </p:grpSp>
      <p:pic>
        <p:nvPicPr>
          <p:cNvPr id="2052" name="Picture 2051">
            <a:extLst>
              <a:ext uri="{FF2B5EF4-FFF2-40B4-BE49-F238E27FC236}">
                <a16:creationId xmlns:a16="http://schemas.microsoft.com/office/drawing/2014/main" id="{96C08A4D-9A19-03F0-FAB0-4BCFB30039E0}"/>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050380" y="3358143"/>
            <a:ext cx="111420" cy="149720"/>
          </a:xfrm>
          <a:prstGeom prst="rect">
            <a:avLst/>
          </a:prstGeom>
        </p:spPr>
      </p:pic>
      <p:sp>
        <p:nvSpPr>
          <p:cNvPr id="3" name="Slide Number Placeholder 2">
            <a:extLst>
              <a:ext uri="{FF2B5EF4-FFF2-40B4-BE49-F238E27FC236}">
                <a16:creationId xmlns:a16="http://schemas.microsoft.com/office/drawing/2014/main" id="{39FDDEA0-7FB9-7F5D-5C48-85807063BA15}"/>
              </a:ext>
            </a:extLst>
          </p:cNvPr>
          <p:cNvSpPr>
            <a:spLocks noGrp="1"/>
          </p:cNvSpPr>
          <p:nvPr>
            <p:ph type="sldNum" sz="quarter" idx="4"/>
          </p:nvPr>
        </p:nvSpPr>
        <p:spPr/>
        <p:txBody>
          <a:bodyPr/>
          <a:lstStyle/>
          <a:p>
            <a:fld id="{4081AA82-C1C2-924B-B843-6C0FB13ED72E}" type="slidenum">
              <a:rPr lang="en-US" smtClean="0"/>
              <a:t>62</a:t>
            </a:fld>
            <a:endParaRPr lang="en-US"/>
          </a:p>
        </p:txBody>
      </p:sp>
      <p:cxnSp>
        <p:nvCxnSpPr>
          <p:cNvPr id="4" name="Straight Arrow Connector 61">
            <a:extLst>
              <a:ext uri="{FF2B5EF4-FFF2-40B4-BE49-F238E27FC236}">
                <a16:creationId xmlns:a16="http://schemas.microsoft.com/office/drawing/2014/main" id="{B811DA16-C3E6-751A-1F35-7B633D46134F}"/>
              </a:ext>
            </a:extLst>
          </p:cNvPr>
          <p:cNvCxnSpPr>
            <a:cxnSpLocks/>
          </p:cNvCxnSpPr>
          <p:nvPr/>
        </p:nvCxnSpPr>
        <p:spPr>
          <a:xfrm>
            <a:off x="1028906" y="3572673"/>
            <a:ext cx="4895557" cy="2831923"/>
          </a:xfrm>
          <a:prstGeom prst="bentConnector3">
            <a:avLst>
              <a:gd name="adj1" fmla="val 19828"/>
            </a:avLst>
          </a:prstGeom>
          <a:noFill/>
          <a:ln w="6350" cap="flat" cmpd="sng" algn="ctr">
            <a:solidFill>
              <a:srgbClr val="202C55"/>
            </a:solidFill>
            <a:prstDash val="dash"/>
            <a:miter lim="800000"/>
            <a:tailEnd type="triangle"/>
          </a:ln>
          <a:effectLst/>
        </p:spPr>
      </p:cxnSp>
    </p:spTree>
    <p:extLst>
      <p:ext uri="{BB962C8B-B14F-4D97-AF65-F5344CB8AC3E}">
        <p14:creationId xmlns:p14="http://schemas.microsoft.com/office/powerpoint/2010/main" val="2564150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Rounded Corners 101">
            <a:extLst>
              <a:ext uri="{FF2B5EF4-FFF2-40B4-BE49-F238E27FC236}">
                <a16:creationId xmlns:a16="http://schemas.microsoft.com/office/drawing/2014/main" id="{FC6A90D1-A863-7219-1AE5-A7FDE80FE82D}"/>
              </a:ext>
            </a:extLst>
          </p:cNvPr>
          <p:cNvSpPr/>
          <p:nvPr/>
        </p:nvSpPr>
        <p:spPr>
          <a:xfrm>
            <a:off x="4291972" y="1348017"/>
            <a:ext cx="1981808" cy="2281055"/>
          </a:xfrm>
          <a:prstGeom prst="roundRect">
            <a:avLst>
              <a:gd name="adj" fmla="val 4191"/>
            </a:avLst>
          </a:prstGeom>
          <a:solidFill>
            <a:srgbClr val="FFFFFF"/>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effectLst/>
                <a:uLnTx/>
                <a:uFillTx/>
              </a:rPr>
              <a:t>Field</a:t>
            </a:r>
            <a:endParaRPr kumimoji="0" lang="en-CH" sz="1400" b="1" i="0" u="none" strike="noStrike" kern="0" cap="none" spc="0" normalizeH="0" baseline="0" noProof="0">
              <a:ln>
                <a:noFill/>
              </a:ln>
              <a:effectLst/>
              <a:uLnTx/>
              <a:uFillTx/>
            </a:endParaRPr>
          </a:p>
        </p:txBody>
      </p:sp>
      <p:sp>
        <p:nvSpPr>
          <p:cNvPr id="105" name="Rectangle: Rounded Corners 104">
            <a:extLst>
              <a:ext uri="{FF2B5EF4-FFF2-40B4-BE49-F238E27FC236}">
                <a16:creationId xmlns:a16="http://schemas.microsoft.com/office/drawing/2014/main" id="{188C5B9C-69A1-B32C-7662-7D4AB8152824}"/>
              </a:ext>
            </a:extLst>
          </p:cNvPr>
          <p:cNvSpPr/>
          <p:nvPr/>
        </p:nvSpPr>
        <p:spPr>
          <a:xfrm>
            <a:off x="2248975" y="1348208"/>
            <a:ext cx="1655558" cy="2142078"/>
          </a:xfrm>
          <a:prstGeom prst="roundRect">
            <a:avLst>
              <a:gd name="adj" fmla="val 4191"/>
            </a:avLst>
          </a:prstGeom>
          <a:solidFill>
            <a:srgbClr val="FFFFFF"/>
          </a:solidFill>
          <a:ln w="12700" cap="flat" cmpd="sng" algn="ctr">
            <a:solidFill>
              <a:srgbClr val="FFFFFF">
                <a:lumMod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effectLst/>
                <a:uLnTx/>
                <a:uFillTx/>
              </a:rPr>
              <a:t>Customer Factory</a:t>
            </a:r>
            <a:endParaRPr kumimoji="0" lang="en-CH" sz="1400" b="1" i="0" u="none" strike="noStrike" kern="0" cap="none" spc="0" normalizeH="0" baseline="0" noProof="0">
              <a:ln>
                <a:noFill/>
              </a:ln>
              <a:effectLst/>
              <a:uLnTx/>
              <a:uFillTx/>
            </a:endParaRPr>
          </a:p>
        </p:txBody>
      </p:sp>
      <p:cxnSp>
        <p:nvCxnSpPr>
          <p:cNvPr id="117" name="Straight Arrow Connector 116">
            <a:extLst>
              <a:ext uri="{FF2B5EF4-FFF2-40B4-BE49-F238E27FC236}">
                <a16:creationId xmlns:a16="http://schemas.microsoft.com/office/drawing/2014/main" id="{71318ECF-1864-7A72-95B0-385160A005FD}"/>
              </a:ext>
            </a:extLst>
          </p:cNvPr>
          <p:cNvCxnSpPr>
            <a:cxnSpLocks/>
          </p:cNvCxnSpPr>
          <p:nvPr/>
        </p:nvCxnSpPr>
        <p:spPr>
          <a:xfrm flipV="1">
            <a:off x="2976281" y="2444937"/>
            <a:ext cx="2000604" cy="8203"/>
          </a:xfrm>
          <a:prstGeom prst="straightConnector1">
            <a:avLst/>
          </a:prstGeom>
          <a:noFill/>
          <a:ln w="6350" cap="flat" cmpd="sng" algn="ctr">
            <a:solidFill>
              <a:srgbClr val="202C55"/>
            </a:solidFill>
            <a:prstDash val="dash"/>
            <a:miter lim="800000"/>
            <a:headEnd type="none" w="med" len="med"/>
            <a:tailEnd type="arrow" w="med" len="med"/>
          </a:ln>
          <a:effectLst/>
        </p:spPr>
      </p:cxnSp>
      <p:sp>
        <p:nvSpPr>
          <p:cNvPr id="2" name="Title 1">
            <a:extLst>
              <a:ext uri="{FF2B5EF4-FFF2-40B4-BE49-F238E27FC236}">
                <a16:creationId xmlns:a16="http://schemas.microsoft.com/office/drawing/2014/main" id="{9B5F99F1-7B7C-44C6-1E9C-456BE0CC8798}"/>
              </a:ext>
            </a:extLst>
          </p:cNvPr>
          <p:cNvSpPr>
            <a:spLocks noGrp="1"/>
          </p:cNvSpPr>
          <p:nvPr>
            <p:ph type="title"/>
          </p:nvPr>
        </p:nvSpPr>
        <p:spPr/>
        <p:txBody>
          <a:bodyPr/>
          <a:lstStyle/>
          <a:p>
            <a:r>
              <a:rPr lang="en-US" sz="4000"/>
              <a:t>In-Field Onboarding, Provisioning and Management</a:t>
            </a:r>
            <a:endParaRPr lang="en-US" sz="4000">
              <a:solidFill>
                <a:srgbClr val="FF0000"/>
              </a:solidFill>
            </a:endParaRPr>
          </a:p>
        </p:txBody>
      </p:sp>
      <p:pic>
        <p:nvPicPr>
          <p:cNvPr id="103" name="Picture 102">
            <a:extLst>
              <a:ext uri="{FF2B5EF4-FFF2-40B4-BE49-F238E27FC236}">
                <a16:creationId xmlns:a16="http://schemas.microsoft.com/office/drawing/2014/main" id="{9F2F397D-F73E-AC6A-9D29-4B7AB1F661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55290" y="1784922"/>
            <a:ext cx="517132" cy="694895"/>
          </a:xfrm>
          <a:prstGeom prst="rect">
            <a:avLst/>
          </a:prstGeom>
        </p:spPr>
      </p:pic>
      <p:pic>
        <p:nvPicPr>
          <p:cNvPr id="104" name="Picture 103">
            <a:extLst>
              <a:ext uri="{FF2B5EF4-FFF2-40B4-BE49-F238E27FC236}">
                <a16:creationId xmlns:a16="http://schemas.microsoft.com/office/drawing/2014/main" id="{7EBB7546-8DCF-7F6A-A5A0-9B22F45F3B69}"/>
              </a:ext>
            </a:extLst>
          </p:cNvPr>
          <p:cNvPicPr>
            <a:picLocks noChangeAspect="1"/>
          </p:cNvPicPr>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4918464" y="2305000"/>
            <a:ext cx="506643" cy="506643"/>
          </a:xfrm>
          <a:prstGeom prst="rect">
            <a:avLst/>
          </a:prstGeom>
        </p:spPr>
      </p:pic>
      <p:pic>
        <p:nvPicPr>
          <p:cNvPr id="106" name="Picture 105">
            <a:extLst>
              <a:ext uri="{FF2B5EF4-FFF2-40B4-BE49-F238E27FC236}">
                <a16:creationId xmlns:a16="http://schemas.microsoft.com/office/drawing/2014/main" id="{4595BF3F-D100-D09F-A046-92F798BC2ED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99553" y="1784823"/>
            <a:ext cx="517132" cy="694895"/>
          </a:xfrm>
          <a:prstGeom prst="rect">
            <a:avLst/>
          </a:prstGeom>
        </p:spPr>
      </p:pic>
      <p:pic>
        <p:nvPicPr>
          <p:cNvPr id="107" name="Picture 106">
            <a:extLst>
              <a:ext uri="{FF2B5EF4-FFF2-40B4-BE49-F238E27FC236}">
                <a16:creationId xmlns:a16="http://schemas.microsoft.com/office/drawing/2014/main" id="{A5C9D44D-A1AC-D7EB-44A6-188708F25A67}"/>
              </a:ext>
            </a:extLst>
          </p:cNvPr>
          <p:cNvPicPr>
            <a:picLocks noChangeAspect="1"/>
          </p:cNvPicPr>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501466" y="2235453"/>
            <a:ext cx="506643" cy="506643"/>
          </a:xfrm>
          <a:prstGeom prst="rect">
            <a:avLst/>
          </a:prstGeom>
        </p:spPr>
      </p:pic>
      <p:sp>
        <p:nvSpPr>
          <p:cNvPr id="108" name="Freeform 199">
            <a:extLst>
              <a:ext uri="{FF2B5EF4-FFF2-40B4-BE49-F238E27FC236}">
                <a16:creationId xmlns:a16="http://schemas.microsoft.com/office/drawing/2014/main" id="{04AA73D2-A2CD-1F00-A926-4D2C587537CD}"/>
              </a:ext>
            </a:extLst>
          </p:cNvPr>
          <p:cNvSpPr>
            <a:spLocks noChangeArrowheads="1"/>
          </p:cNvSpPr>
          <p:nvPr/>
        </p:nvSpPr>
        <p:spPr bwMode="auto">
          <a:xfrm>
            <a:off x="4015923" y="5297215"/>
            <a:ext cx="1935455" cy="842284"/>
          </a:xfrm>
          <a:custGeom>
            <a:avLst/>
            <a:gdLst>
              <a:gd name="T0" fmla="*/ 855 w 1040"/>
              <a:gd name="T1" fmla="*/ 176 h 546"/>
              <a:gd name="T2" fmla="*/ 855 w 1040"/>
              <a:gd name="T3" fmla="*/ 176 h 546"/>
              <a:gd name="T4" fmla="*/ 830 w 1040"/>
              <a:gd name="T5" fmla="*/ 184 h 546"/>
              <a:gd name="T6" fmla="*/ 830 w 1040"/>
              <a:gd name="T7" fmla="*/ 184 h 546"/>
              <a:gd name="T8" fmla="*/ 645 w 1040"/>
              <a:gd name="T9" fmla="*/ 0 h 546"/>
              <a:gd name="T10" fmla="*/ 486 w 1040"/>
              <a:gd name="T11" fmla="*/ 75 h 546"/>
              <a:gd name="T12" fmla="*/ 369 w 1040"/>
              <a:gd name="T13" fmla="*/ 8 h 546"/>
              <a:gd name="T14" fmla="*/ 226 w 1040"/>
              <a:gd name="T15" fmla="*/ 142 h 546"/>
              <a:gd name="T16" fmla="*/ 226 w 1040"/>
              <a:gd name="T17" fmla="*/ 159 h 546"/>
              <a:gd name="T18" fmla="*/ 201 w 1040"/>
              <a:gd name="T19" fmla="*/ 151 h 546"/>
              <a:gd name="T20" fmla="*/ 0 w 1040"/>
              <a:gd name="T21" fmla="*/ 352 h 546"/>
              <a:gd name="T22" fmla="*/ 201 w 1040"/>
              <a:gd name="T23" fmla="*/ 545 h 546"/>
              <a:gd name="T24" fmla="*/ 855 w 1040"/>
              <a:gd name="T25" fmla="*/ 545 h 546"/>
              <a:gd name="T26" fmla="*/ 1039 w 1040"/>
              <a:gd name="T27" fmla="*/ 361 h 546"/>
              <a:gd name="T28" fmla="*/ 855 w 1040"/>
              <a:gd name="T29" fmla="*/ 17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0" h="546">
                <a:moveTo>
                  <a:pt x="855" y="176"/>
                </a:moveTo>
                <a:lnTo>
                  <a:pt x="855" y="176"/>
                </a:lnTo>
                <a:cubicBezTo>
                  <a:pt x="846" y="176"/>
                  <a:pt x="838" y="176"/>
                  <a:pt x="830" y="184"/>
                </a:cubicBezTo>
                <a:lnTo>
                  <a:pt x="830" y="184"/>
                </a:lnTo>
                <a:cubicBezTo>
                  <a:pt x="830" y="75"/>
                  <a:pt x="746" y="0"/>
                  <a:pt x="645" y="0"/>
                </a:cubicBezTo>
                <a:cubicBezTo>
                  <a:pt x="578" y="0"/>
                  <a:pt x="520" y="25"/>
                  <a:pt x="486" y="75"/>
                </a:cubicBezTo>
                <a:cubicBezTo>
                  <a:pt x="461" y="33"/>
                  <a:pt x="419" y="8"/>
                  <a:pt x="369" y="8"/>
                </a:cubicBezTo>
                <a:cubicBezTo>
                  <a:pt x="293" y="8"/>
                  <a:pt x="226" y="67"/>
                  <a:pt x="226" y="142"/>
                </a:cubicBezTo>
                <a:cubicBezTo>
                  <a:pt x="226" y="151"/>
                  <a:pt x="226" y="151"/>
                  <a:pt x="226" y="159"/>
                </a:cubicBezTo>
                <a:cubicBezTo>
                  <a:pt x="218" y="159"/>
                  <a:pt x="209" y="151"/>
                  <a:pt x="201" y="151"/>
                </a:cubicBezTo>
                <a:cubicBezTo>
                  <a:pt x="92" y="151"/>
                  <a:pt x="0" y="243"/>
                  <a:pt x="0" y="352"/>
                </a:cubicBezTo>
                <a:cubicBezTo>
                  <a:pt x="0" y="461"/>
                  <a:pt x="92" y="545"/>
                  <a:pt x="201" y="545"/>
                </a:cubicBezTo>
                <a:cubicBezTo>
                  <a:pt x="268" y="545"/>
                  <a:pt x="788" y="545"/>
                  <a:pt x="855" y="545"/>
                </a:cubicBezTo>
                <a:cubicBezTo>
                  <a:pt x="956" y="545"/>
                  <a:pt x="1039" y="461"/>
                  <a:pt x="1039" y="361"/>
                </a:cubicBezTo>
                <a:cubicBezTo>
                  <a:pt x="1039" y="260"/>
                  <a:pt x="956" y="176"/>
                  <a:pt x="855" y="176"/>
                </a:cubicBezTo>
              </a:path>
            </a:pathLst>
          </a:custGeom>
          <a:solidFill>
            <a:srgbClr val="D9E0F4"/>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900" b="0" i="0" u="none" strike="noStrike" kern="0" cap="none" spc="0" normalizeH="0" baseline="0" noProof="0">
              <a:ln>
                <a:noFill/>
              </a:ln>
              <a:effectLst/>
              <a:uLnTx/>
              <a:uFillTx/>
            </a:endParaRPr>
          </a:p>
        </p:txBody>
      </p:sp>
      <p:sp>
        <p:nvSpPr>
          <p:cNvPr id="109" name="CuadroTexto 395">
            <a:extLst>
              <a:ext uri="{FF2B5EF4-FFF2-40B4-BE49-F238E27FC236}">
                <a16:creationId xmlns:a16="http://schemas.microsoft.com/office/drawing/2014/main" id="{A2CF41E4-7D3D-F6F3-EB6C-5041C73DBC14}"/>
              </a:ext>
            </a:extLst>
          </p:cNvPr>
          <p:cNvSpPr txBox="1"/>
          <p:nvPr/>
        </p:nvSpPr>
        <p:spPr>
          <a:xfrm flipH="1">
            <a:off x="4190646" y="5578446"/>
            <a:ext cx="1598722" cy="461665"/>
          </a:xfrm>
          <a:prstGeom prst="rect">
            <a:avLst/>
          </a:prstGeom>
          <a:noFill/>
        </p:spPr>
        <p:txBody>
          <a:bodyPr wrap="square" rtlCol="0">
            <a:spAutoFit/>
          </a:bodyPr>
          <a:lstStyle/>
          <a:p>
            <a:pPr algn="ctr" defTabSz="914400"/>
            <a:r>
              <a:rPr lang="en-US" sz="1200" b="1">
                <a:solidFill>
                  <a:srgbClr val="5B6770"/>
                </a:solidFill>
                <a:latin typeface="Poppins SemiBold" pitchFamily="2" charset="77"/>
                <a:ea typeface="Lato Semibold" panose="020F0502020204030203" pitchFamily="34" charset="0"/>
                <a:cs typeface="Poppins SemiBold" pitchFamily="2" charset="77"/>
              </a:rPr>
              <a:t>keySTREAM Service</a:t>
            </a:r>
          </a:p>
        </p:txBody>
      </p:sp>
      <p:pic>
        <p:nvPicPr>
          <p:cNvPr id="113" name="Graphic 112" descr="User with solid fill">
            <a:extLst>
              <a:ext uri="{FF2B5EF4-FFF2-40B4-BE49-F238E27FC236}">
                <a16:creationId xmlns:a16="http://schemas.microsoft.com/office/drawing/2014/main" id="{2A692E9F-1CE5-6ADA-7A05-4B8BF58F0374}"/>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664134" y="2947988"/>
            <a:ext cx="506216" cy="542299"/>
          </a:xfrm>
          <a:prstGeom prst="rect">
            <a:avLst/>
          </a:prstGeom>
        </p:spPr>
      </p:pic>
      <p:cxnSp>
        <p:nvCxnSpPr>
          <p:cNvPr id="114" name="Straight Arrow Connector 61">
            <a:extLst>
              <a:ext uri="{FF2B5EF4-FFF2-40B4-BE49-F238E27FC236}">
                <a16:creationId xmlns:a16="http://schemas.microsoft.com/office/drawing/2014/main" id="{7E347B62-4264-CEA5-09A8-EA5D6DDB2848}"/>
              </a:ext>
            </a:extLst>
          </p:cNvPr>
          <p:cNvCxnSpPr>
            <a:cxnSpLocks/>
            <a:stCxn id="113" idx="2"/>
            <a:endCxn id="108" idx="10"/>
          </p:cNvCxnSpPr>
          <p:nvPr/>
        </p:nvCxnSpPr>
        <p:spPr>
          <a:xfrm rot="16200000" flipH="1">
            <a:off x="2291613" y="4115915"/>
            <a:ext cx="2349939" cy="1098681"/>
          </a:xfrm>
          <a:prstGeom prst="bentConnector4">
            <a:avLst>
              <a:gd name="adj1" fmla="val 38446"/>
              <a:gd name="adj2" fmla="val 348"/>
            </a:avLst>
          </a:prstGeom>
          <a:noFill/>
          <a:ln w="6350" cap="flat" cmpd="sng" algn="ctr">
            <a:solidFill>
              <a:srgbClr val="202C55"/>
            </a:solidFill>
            <a:prstDash val="dash"/>
            <a:miter lim="800000"/>
            <a:headEnd type="arrow" w="med" len="med"/>
            <a:tailEnd type="arrow" w="med" len="med"/>
          </a:ln>
          <a:effectLst/>
        </p:spPr>
      </p:cxnSp>
      <p:pic>
        <p:nvPicPr>
          <p:cNvPr id="115" name="Graphic 114" descr="Key with solid fill">
            <a:extLst>
              <a:ext uri="{FF2B5EF4-FFF2-40B4-BE49-F238E27FC236}">
                <a16:creationId xmlns:a16="http://schemas.microsoft.com/office/drawing/2014/main" id="{FB9915C3-001C-62E6-C1AF-D5AAB46C14EF}"/>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592966" y="2264504"/>
            <a:ext cx="265180" cy="265180"/>
          </a:xfrm>
          <a:prstGeom prst="rect">
            <a:avLst/>
          </a:prstGeom>
        </p:spPr>
      </p:pic>
      <p:pic>
        <p:nvPicPr>
          <p:cNvPr id="118" name="Graphic 117" descr="Key with solid fill">
            <a:extLst>
              <a:ext uri="{FF2B5EF4-FFF2-40B4-BE49-F238E27FC236}">
                <a16:creationId xmlns:a16="http://schemas.microsoft.com/office/drawing/2014/main" id="{F4288789-2207-1701-5661-7B3562041E0A}"/>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000784" y="2543213"/>
            <a:ext cx="265180" cy="265180"/>
          </a:xfrm>
          <a:prstGeom prst="rect">
            <a:avLst/>
          </a:prstGeom>
        </p:spPr>
      </p:pic>
      <p:cxnSp>
        <p:nvCxnSpPr>
          <p:cNvPr id="119" name="Straight Arrow Connector 118">
            <a:extLst>
              <a:ext uri="{FF2B5EF4-FFF2-40B4-BE49-F238E27FC236}">
                <a16:creationId xmlns:a16="http://schemas.microsoft.com/office/drawing/2014/main" id="{EE960AB8-210E-66F0-80AB-6AF78735AD8B}"/>
              </a:ext>
            </a:extLst>
          </p:cNvPr>
          <p:cNvCxnSpPr>
            <a:cxnSpLocks/>
            <a:stCxn id="118" idx="2"/>
          </p:cNvCxnSpPr>
          <p:nvPr/>
        </p:nvCxnSpPr>
        <p:spPr>
          <a:xfrm>
            <a:off x="5133374" y="2808393"/>
            <a:ext cx="0" cy="2422322"/>
          </a:xfrm>
          <a:prstGeom prst="straightConnector1">
            <a:avLst/>
          </a:prstGeom>
          <a:noFill/>
          <a:ln w="19050" cap="flat" cmpd="sng" algn="ctr">
            <a:solidFill>
              <a:srgbClr val="202C55"/>
            </a:solidFill>
            <a:prstDash val="solid"/>
            <a:miter lim="800000"/>
            <a:headEnd type="triangle" w="med" len="med"/>
            <a:tailEnd type="triangle" w="med" len="med"/>
          </a:ln>
          <a:effectLst/>
        </p:spPr>
      </p:cxnSp>
      <p:pic>
        <p:nvPicPr>
          <p:cNvPr id="125" name="Graphic 124" descr="Key with solid fill">
            <a:extLst>
              <a:ext uri="{FF2B5EF4-FFF2-40B4-BE49-F238E27FC236}">
                <a16:creationId xmlns:a16="http://schemas.microsoft.com/office/drawing/2014/main" id="{BC057FD1-FBF3-74FD-C331-BD59DD46EA8C}"/>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00784" y="2293141"/>
            <a:ext cx="265180" cy="265180"/>
          </a:xfrm>
          <a:prstGeom prst="rect">
            <a:avLst/>
          </a:prstGeom>
        </p:spPr>
      </p:pic>
      <p:grpSp>
        <p:nvGrpSpPr>
          <p:cNvPr id="126" name="Group 125">
            <a:extLst>
              <a:ext uri="{FF2B5EF4-FFF2-40B4-BE49-F238E27FC236}">
                <a16:creationId xmlns:a16="http://schemas.microsoft.com/office/drawing/2014/main" id="{875FEDAE-7FA0-DE14-0682-09A1651C797B}"/>
              </a:ext>
            </a:extLst>
          </p:cNvPr>
          <p:cNvGrpSpPr/>
          <p:nvPr/>
        </p:nvGrpSpPr>
        <p:grpSpPr>
          <a:xfrm>
            <a:off x="5212254" y="2482981"/>
            <a:ext cx="325996" cy="339739"/>
            <a:chOff x="7402162" y="4277598"/>
            <a:chExt cx="421009" cy="420835"/>
          </a:xfrm>
        </p:grpSpPr>
        <p:pic>
          <p:nvPicPr>
            <p:cNvPr id="127" name="Picture 126">
              <a:extLst>
                <a:ext uri="{FF2B5EF4-FFF2-40B4-BE49-F238E27FC236}">
                  <a16:creationId xmlns:a16="http://schemas.microsoft.com/office/drawing/2014/main" id="{D05435CC-CA5E-8E39-15CD-DFC1EB631DA0}"/>
                </a:ext>
              </a:extLst>
            </p:cNvPr>
            <p:cNvPicPr>
              <a:picLocks noChangeAspect="1"/>
            </p:cNvPicPr>
            <p:nvPr/>
          </p:nvPicPr>
          <p:blipFill>
            <a:blip r:embed="rId12" cstate="email">
              <a:duotone>
                <a:prstClr val="black"/>
                <a:srgbClr val="D9E0F4">
                  <a:tint val="45000"/>
                  <a:satMod val="400000"/>
                </a:srgbClr>
              </a:duotone>
              <a:extLst>
                <a:ext uri="{28A0092B-C50C-407E-A947-70E740481C1C}">
                  <a14:useLocalDpi xmlns:a14="http://schemas.microsoft.com/office/drawing/2010/main"/>
                </a:ext>
              </a:extLst>
            </a:blip>
            <a:stretch>
              <a:fillRect/>
            </a:stretch>
          </p:blipFill>
          <p:spPr>
            <a:xfrm>
              <a:off x="7402162" y="4277598"/>
              <a:ext cx="421009" cy="420835"/>
            </a:xfrm>
            <a:prstGeom prst="rect">
              <a:avLst/>
            </a:prstGeom>
          </p:spPr>
        </p:pic>
        <p:sp>
          <p:nvSpPr>
            <p:cNvPr id="128" name="Rectangle: Rounded Corners 127">
              <a:extLst>
                <a:ext uri="{FF2B5EF4-FFF2-40B4-BE49-F238E27FC236}">
                  <a16:creationId xmlns:a16="http://schemas.microsoft.com/office/drawing/2014/main" id="{44FEEB16-E24D-5975-1332-3BD5BCC90A16}"/>
                </a:ext>
              </a:extLst>
            </p:cNvPr>
            <p:cNvSpPr/>
            <p:nvPr/>
          </p:nvSpPr>
          <p:spPr>
            <a:xfrm flipH="1">
              <a:off x="7537334" y="4355875"/>
              <a:ext cx="133607" cy="121536"/>
            </a:xfrm>
            <a:prstGeom prst="roundRect">
              <a:avLst>
                <a:gd name="adj" fmla="val 4758"/>
              </a:avLst>
            </a:prstGeom>
            <a:solidFill>
              <a:srgbClr val="DEE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050" b="1" i="0" u="none" strike="noStrike" kern="0" cap="none" spc="0" normalizeH="0" baseline="0" noProof="0">
                <a:ln>
                  <a:noFill/>
                </a:ln>
                <a:effectLst/>
                <a:uLnTx/>
                <a:uFillTx/>
              </a:endParaRPr>
            </a:p>
          </p:txBody>
        </p:sp>
      </p:grpSp>
      <p:pic>
        <p:nvPicPr>
          <p:cNvPr id="129" name="Picture 128">
            <a:extLst>
              <a:ext uri="{FF2B5EF4-FFF2-40B4-BE49-F238E27FC236}">
                <a16:creationId xmlns:a16="http://schemas.microsoft.com/office/drawing/2014/main" id="{BBCCF8C9-2AE5-D5C6-5314-B888E8CAEF6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316920" y="2526083"/>
            <a:ext cx="111420" cy="149720"/>
          </a:xfrm>
          <a:prstGeom prst="rect">
            <a:avLst/>
          </a:prstGeom>
        </p:spPr>
      </p:pic>
      <p:pic>
        <p:nvPicPr>
          <p:cNvPr id="131" name="Picture 6" descr="Matter (previously Project Chip)">
            <a:extLst>
              <a:ext uri="{FF2B5EF4-FFF2-40B4-BE49-F238E27FC236}">
                <a16:creationId xmlns:a16="http://schemas.microsoft.com/office/drawing/2014/main" id="{394DC1C5-8AA0-0A58-0104-8136A1756AE5}"/>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9592068" y="2171329"/>
            <a:ext cx="678309" cy="325023"/>
          </a:xfrm>
          <a:prstGeom prst="rect">
            <a:avLst/>
          </a:prstGeom>
          <a:noFill/>
          <a:extLst>
            <a:ext uri="{909E8E84-426E-40DD-AFC4-6F175D3DCCD1}">
              <a14:hiddenFill xmlns:a14="http://schemas.microsoft.com/office/drawing/2010/main">
                <a:solidFill>
                  <a:srgbClr val="FFFFFF"/>
                </a:solidFill>
              </a14:hiddenFill>
            </a:ext>
          </a:extLst>
        </p:spPr>
      </p:pic>
      <p:pic>
        <p:nvPicPr>
          <p:cNvPr id="132" name="Image 11">
            <a:extLst>
              <a:ext uri="{FF2B5EF4-FFF2-40B4-BE49-F238E27FC236}">
                <a16:creationId xmlns:a16="http://schemas.microsoft.com/office/drawing/2014/main" id="{AAA8C986-3D58-F65D-617B-D7B11D0573D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627510" y="1869445"/>
            <a:ext cx="1082607" cy="1082607"/>
          </a:xfrm>
          <a:prstGeom prst="rect">
            <a:avLst/>
          </a:prstGeom>
        </p:spPr>
      </p:pic>
      <p:pic>
        <p:nvPicPr>
          <p:cNvPr id="133" name="Graphic 132" descr="Server with solid fill">
            <a:extLst>
              <a:ext uri="{FF2B5EF4-FFF2-40B4-BE49-F238E27FC236}">
                <a16:creationId xmlns:a16="http://schemas.microsoft.com/office/drawing/2014/main" id="{BBAB861D-A3FC-C84D-500F-2ECBFFBE9D7F}"/>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9386281" y="2433298"/>
            <a:ext cx="498560" cy="498560"/>
          </a:xfrm>
          <a:prstGeom prst="rect">
            <a:avLst/>
          </a:prstGeom>
        </p:spPr>
      </p:pic>
      <p:pic>
        <p:nvPicPr>
          <p:cNvPr id="134" name="Image 15">
            <a:extLst>
              <a:ext uri="{FF2B5EF4-FFF2-40B4-BE49-F238E27FC236}">
                <a16:creationId xmlns:a16="http://schemas.microsoft.com/office/drawing/2014/main" id="{2792F972-990F-065A-5553-35A03C7CC0E3}"/>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8927106" y="1410866"/>
            <a:ext cx="1132347" cy="1132347"/>
          </a:xfrm>
          <a:prstGeom prst="rect">
            <a:avLst/>
          </a:prstGeom>
        </p:spPr>
      </p:pic>
      <p:sp>
        <p:nvSpPr>
          <p:cNvPr id="135" name="Arrow: Up-Down 134">
            <a:extLst>
              <a:ext uri="{FF2B5EF4-FFF2-40B4-BE49-F238E27FC236}">
                <a16:creationId xmlns:a16="http://schemas.microsoft.com/office/drawing/2014/main" id="{B38922C8-84A4-000D-35F3-7FDEBF066AF7}"/>
              </a:ext>
            </a:extLst>
          </p:cNvPr>
          <p:cNvSpPr/>
          <p:nvPr/>
        </p:nvSpPr>
        <p:spPr>
          <a:xfrm rot="5400000">
            <a:off x="7129455" y="998107"/>
            <a:ext cx="390504" cy="2901864"/>
          </a:xfrm>
          <a:prstGeom prst="upDownArrow">
            <a:avLst/>
          </a:prstGeom>
          <a:solidFill>
            <a:srgbClr val="D9E0F4"/>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effectLst/>
              <a:uLnTx/>
              <a:uFillTx/>
            </a:endParaRPr>
          </a:p>
        </p:txBody>
      </p:sp>
      <p:sp>
        <p:nvSpPr>
          <p:cNvPr id="136" name="TextBox 135">
            <a:extLst>
              <a:ext uri="{FF2B5EF4-FFF2-40B4-BE49-F238E27FC236}">
                <a16:creationId xmlns:a16="http://schemas.microsoft.com/office/drawing/2014/main" id="{49ACF78C-45B7-F729-A721-8B630DE6B1E5}"/>
              </a:ext>
            </a:extLst>
          </p:cNvPr>
          <p:cNvSpPr txBox="1"/>
          <p:nvPr/>
        </p:nvSpPr>
        <p:spPr>
          <a:xfrm>
            <a:off x="6258948" y="1781849"/>
            <a:ext cx="2290819"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effectLst/>
                <a:uLnTx/>
                <a:uFillTx/>
              </a:rPr>
              <a:t>Connections are secured </a:t>
            </a:r>
            <a:r>
              <a:rPr kumimoji="0" lang="en-US" sz="1200" b="0" i="0" u="none" strike="noStrike" kern="0" cap="none" spc="0" normalizeH="0" baseline="0" noProof="0">
                <a:ln>
                  <a:noFill/>
                </a:ln>
                <a:effectLst/>
                <a:uLnTx/>
                <a:uFillTx/>
              </a:rPr>
              <a:t>by keySTREAM managed credentials.</a:t>
            </a:r>
            <a:endParaRPr kumimoji="0" lang="en-US" sz="1000" b="0" i="0" u="none" strike="noStrike" kern="0" cap="none" spc="0" normalizeH="0" baseline="0" noProof="0">
              <a:ln>
                <a:noFill/>
              </a:ln>
              <a:effectLst/>
              <a:uLnTx/>
              <a:uFillTx/>
            </a:endParaRPr>
          </a:p>
        </p:txBody>
      </p:sp>
      <p:sp>
        <p:nvSpPr>
          <p:cNvPr id="3" name="TextBox 2">
            <a:extLst>
              <a:ext uri="{FF2B5EF4-FFF2-40B4-BE49-F238E27FC236}">
                <a16:creationId xmlns:a16="http://schemas.microsoft.com/office/drawing/2014/main" id="{98E7A76A-B02E-9BAA-D16B-DB21DA8F86BD}"/>
              </a:ext>
            </a:extLst>
          </p:cNvPr>
          <p:cNvSpPr txBox="1"/>
          <p:nvPr/>
        </p:nvSpPr>
        <p:spPr>
          <a:xfrm>
            <a:off x="1415485" y="3719472"/>
            <a:ext cx="1876983" cy="707886"/>
          </a:xfrm>
          <a:prstGeom prst="rect">
            <a:avLst/>
          </a:prstGeom>
          <a:solidFill>
            <a:srgbClr val="FFFFFF"/>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err="1">
                <a:ln>
                  <a:noFill/>
                </a:ln>
                <a:effectLst/>
                <a:uLnTx/>
                <a:uFillTx/>
              </a:rPr>
              <a:t>Devic</a:t>
            </a:r>
            <a:r>
              <a:rPr lang="en-US" sz="1000" kern="0"/>
              <a:t>es are assembled with claimed </a:t>
            </a:r>
            <a:r>
              <a:rPr lang="en-US" sz="1000" kern="0" err="1"/>
              <a:t>TrustMANAGER</a:t>
            </a:r>
            <a:r>
              <a:rPr lang="en-US" sz="1000" kern="0"/>
              <a:t>, KTA and customer fleet profile identifier.</a:t>
            </a:r>
          </a:p>
        </p:txBody>
      </p:sp>
      <p:sp>
        <p:nvSpPr>
          <p:cNvPr id="120" name="Callout: Left Arrow 119">
            <a:extLst>
              <a:ext uri="{FF2B5EF4-FFF2-40B4-BE49-F238E27FC236}">
                <a16:creationId xmlns:a16="http://schemas.microsoft.com/office/drawing/2014/main" id="{34B8E500-8525-A97C-B802-7283BCAE7EE4}"/>
              </a:ext>
            </a:extLst>
          </p:cNvPr>
          <p:cNvSpPr/>
          <p:nvPr/>
        </p:nvSpPr>
        <p:spPr>
          <a:xfrm>
            <a:off x="5977863" y="3056819"/>
            <a:ext cx="4418132" cy="1690239"/>
          </a:xfrm>
          <a:prstGeom prst="leftArrowCallout">
            <a:avLst>
              <a:gd name="adj1" fmla="val 25000"/>
              <a:gd name="adj2" fmla="val 25000"/>
              <a:gd name="adj3" fmla="val 10215"/>
              <a:gd name="adj4" fmla="val 91265"/>
            </a:avLst>
          </a:prstGeom>
          <a:solidFill>
            <a:srgbClr val="FFFFFF"/>
          </a:solidFill>
          <a:ln w="12700" cap="flat" cmpd="sng" algn="ctr">
            <a:solidFill>
              <a:srgbClr val="FFFFFF">
                <a:lumMod val="65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kern="0"/>
              <a:t>1</a:t>
            </a:r>
            <a:r>
              <a:rPr kumimoji="0" lang="en-US" sz="1600" b="1" i="0" u="none" strike="noStrike" kern="0" cap="none" spc="0" normalizeH="0" baseline="0" noProof="0">
                <a:ln>
                  <a:noFill/>
                </a:ln>
                <a:effectLst/>
                <a:uLnTx/>
                <a:uFillTx/>
              </a:rPr>
              <a:t>. </a:t>
            </a:r>
            <a:r>
              <a:rPr kumimoji="0" lang="en-US" sz="1200" b="1" i="0" u="none" strike="noStrike" kern="0" cap="none" spc="0" normalizeH="0" baseline="0" noProof="0">
                <a:ln>
                  <a:noFill/>
                </a:ln>
                <a:effectLst/>
                <a:uLnTx/>
                <a:uFillTx/>
              </a:rPr>
              <a:t>At first Device connection,  Device is Onboarded</a:t>
            </a:r>
          </a:p>
          <a:p>
            <a:pPr marL="228600" marR="0" lvl="0" indent="-228600" defTabSz="914400" eaLnBrk="1" fontAlgn="auto" latinLnBrk="0" hangingPunct="1">
              <a:lnSpc>
                <a:spcPct val="100000"/>
              </a:lnSpc>
              <a:spcBef>
                <a:spcPts val="0"/>
              </a:spcBef>
              <a:spcAft>
                <a:spcPts val="0"/>
              </a:spcAft>
              <a:buClrTx/>
              <a:buSzTx/>
              <a:buFont typeface="+mj-lt"/>
              <a:buAutoNum type="alphaLcPeriod"/>
              <a:tabLst/>
              <a:defRPr/>
            </a:pPr>
            <a:r>
              <a:rPr kumimoji="0" lang="en-US" sz="1200" b="0" i="0" u="none" strike="noStrike" kern="0" cap="none" spc="0" normalizeH="0" baseline="0" noProof="0" err="1">
                <a:ln>
                  <a:noFill/>
                </a:ln>
                <a:effectLst/>
                <a:uLnTx/>
                <a:uFillTx/>
              </a:rPr>
              <a:t>TrustMANAGER</a:t>
            </a:r>
            <a:r>
              <a:rPr kumimoji="0" lang="en-US" sz="1200" b="0" i="0" u="none" strike="noStrike" kern="0" cap="none" spc="0" normalizeH="0" baseline="0" noProof="0">
                <a:ln>
                  <a:noFill/>
                </a:ln>
                <a:effectLst/>
                <a:uLnTx/>
                <a:uFillTx/>
              </a:rPr>
              <a:t> and Device are</a:t>
            </a:r>
            <a:r>
              <a:rPr kumimoji="0" lang="fr-CH" sz="1200" b="0" i="0" u="none" strike="noStrike" kern="0" cap="none" spc="0" normalizeH="0" baseline="0" noProof="0">
                <a:ln>
                  <a:noFill/>
                </a:ln>
                <a:effectLst/>
                <a:uLnTx/>
                <a:uFillTx/>
              </a:rPr>
              <a:t> </a:t>
            </a:r>
            <a:r>
              <a:rPr kumimoji="0" lang="fr-CH" sz="1200" b="0" i="0" u="none" strike="noStrike" kern="0" cap="none" spc="0" normalizeH="0" baseline="0" noProof="0" err="1">
                <a:ln>
                  <a:noFill/>
                </a:ln>
                <a:effectLst/>
                <a:uLnTx/>
                <a:uFillTx/>
              </a:rPr>
              <a:t>authenticated</a:t>
            </a:r>
            <a:r>
              <a:rPr kumimoji="0" lang="fr-CH" sz="1200" b="0" i="0" u="none" strike="noStrike" kern="0" cap="none" spc="0" normalizeH="0" baseline="0" noProof="0">
                <a:ln>
                  <a:noFill/>
                </a:ln>
                <a:effectLst/>
                <a:uLnTx/>
                <a:uFillTx/>
              </a:rPr>
              <a:t>,</a:t>
            </a:r>
            <a:endParaRPr kumimoji="0" lang="pt-BR" sz="1200" b="0" i="0" u="none" strike="noStrike" kern="0" cap="none" spc="0" normalizeH="0" baseline="0" noProof="0">
              <a:ln>
                <a:noFill/>
              </a:ln>
              <a:effectLst/>
              <a:uLnTx/>
              <a:uFillTx/>
            </a:endParaRPr>
          </a:p>
          <a:p>
            <a:pPr marL="228600" marR="0" lvl="0" indent="-228600" defTabSz="914400" eaLnBrk="1" fontAlgn="auto" latinLnBrk="0" hangingPunct="1">
              <a:lnSpc>
                <a:spcPct val="100000"/>
              </a:lnSpc>
              <a:spcBef>
                <a:spcPts val="0"/>
              </a:spcBef>
              <a:spcAft>
                <a:spcPts val="0"/>
              </a:spcAft>
              <a:buClrTx/>
              <a:buSzTx/>
              <a:buFont typeface="+mj-lt"/>
              <a:buAutoNum type="alphaLcPeriod"/>
              <a:tabLst/>
              <a:defRPr/>
            </a:pPr>
            <a:r>
              <a:rPr kumimoji="0" lang="en-US" sz="1200" b="0" i="0" u="none" strike="noStrike" kern="0" cap="none" spc="0" normalizeH="0" baseline="0" noProof="0">
                <a:ln>
                  <a:noFill/>
                </a:ln>
                <a:effectLst/>
                <a:uLnTx/>
                <a:uFillTx/>
              </a:rPr>
              <a:t>Device is onboarded in customer account,</a:t>
            </a:r>
          </a:p>
          <a:p>
            <a:pPr marL="228600" marR="0" lvl="0" indent="-228600" defTabSz="914400" eaLnBrk="1" fontAlgn="auto" latinLnBrk="0" hangingPunct="1">
              <a:lnSpc>
                <a:spcPct val="100000"/>
              </a:lnSpc>
              <a:spcBef>
                <a:spcPts val="0"/>
              </a:spcBef>
              <a:spcAft>
                <a:spcPts val="0"/>
              </a:spcAft>
              <a:buClrTx/>
              <a:buSzTx/>
              <a:buFont typeface="+mj-lt"/>
              <a:buAutoNum type="alphaLcPeriod"/>
              <a:tabLst/>
              <a:defRPr/>
            </a:pPr>
            <a:r>
              <a:rPr kumimoji="0" lang="en-US" sz="1200" b="0" i="0" u="none" strike="noStrike" kern="0" cap="none" spc="0" normalizeH="0" baseline="0" noProof="0">
                <a:ln>
                  <a:noFill/>
                </a:ln>
                <a:effectLst/>
                <a:uLnTx/>
                <a:uFillTx/>
              </a:rPr>
              <a:t>Device credentials are generated and provisioned, e.g. a device certificate, </a:t>
            </a:r>
            <a:br>
              <a:rPr kumimoji="0" lang="en-US" sz="1200" b="0" i="0" u="none" strike="noStrike" kern="0" cap="none" spc="0" normalizeH="0" baseline="0" noProof="0">
                <a:ln>
                  <a:noFill/>
                </a:ln>
                <a:effectLst/>
                <a:uLnTx/>
                <a:uFillTx/>
              </a:rPr>
            </a:br>
            <a:r>
              <a:rPr kumimoji="0" lang="en-US" sz="1200" b="0" i="0" u="none" strike="noStrike" kern="0" cap="none" spc="0" normalizeH="0" baseline="0" noProof="0">
                <a:ln>
                  <a:noFill/>
                </a:ln>
                <a:effectLst/>
                <a:uLnTx/>
                <a:uFillTx/>
              </a:rPr>
              <a:t>a shared secret key , </a:t>
            </a:r>
            <a:br>
              <a:rPr kumimoji="0" lang="en-US" sz="1200" b="0" i="0" u="none" strike="noStrike" kern="0" cap="none" spc="0" normalizeH="0" baseline="0" noProof="0">
                <a:ln>
                  <a:noFill/>
                </a:ln>
                <a:effectLst/>
                <a:uLnTx/>
                <a:uFillTx/>
              </a:rPr>
            </a:br>
            <a:r>
              <a:rPr kumimoji="0" lang="en-US" sz="1200" b="0" i="0" u="none" strike="noStrike" kern="0" cap="none" spc="0" normalizeH="0" baseline="0" noProof="0">
                <a:ln>
                  <a:noFill/>
                </a:ln>
                <a:effectLst/>
                <a:uLnTx/>
                <a:uFillTx/>
              </a:rPr>
              <a:t>a </a:t>
            </a:r>
            <a:r>
              <a:rPr kumimoji="0" lang="en-US" sz="1200" b="0" i="0" u="none" strike="noStrike" kern="0" cap="none" spc="0" normalizeH="0" baseline="0" noProof="0" err="1">
                <a:ln>
                  <a:noFill/>
                </a:ln>
                <a:effectLst/>
                <a:uLnTx/>
                <a:uFillTx/>
              </a:rPr>
              <a:t>truste</a:t>
            </a:r>
            <a:r>
              <a:rPr lang="en-US" sz="1200" kern="0"/>
              <a:t>d public key,</a:t>
            </a:r>
            <a:br>
              <a:rPr lang="en-US" sz="1200" kern="0"/>
            </a:br>
            <a:r>
              <a:rPr lang="en-US" sz="1200" kern="0"/>
              <a:t>a secure configuration.</a:t>
            </a:r>
          </a:p>
        </p:txBody>
      </p:sp>
      <p:sp>
        <p:nvSpPr>
          <p:cNvPr id="121" name="Callout: Left Arrow 120">
            <a:extLst>
              <a:ext uri="{FF2B5EF4-FFF2-40B4-BE49-F238E27FC236}">
                <a16:creationId xmlns:a16="http://schemas.microsoft.com/office/drawing/2014/main" id="{22B8AE67-B2EB-FA75-334E-FCEF060023D7}"/>
              </a:ext>
            </a:extLst>
          </p:cNvPr>
          <p:cNvSpPr/>
          <p:nvPr/>
        </p:nvSpPr>
        <p:spPr>
          <a:xfrm>
            <a:off x="6094412" y="4895555"/>
            <a:ext cx="4301581" cy="1161296"/>
          </a:xfrm>
          <a:prstGeom prst="leftArrowCallout">
            <a:avLst>
              <a:gd name="adj1" fmla="val 22761"/>
              <a:gd name="adj2" fmla="val 25000"/>
              <a:gd name="adj3" fmla="val 13573"/>
              <a:gd name="adj4" fmla="val 94669"/>
            </a:avLst>
          </a:prstGeom>
          <a:solidFill>
            <a:srgbClr val="FFFFFF"/>
          </a:solidFill>
          <a:ln w="12700" cap="flat" cmpd="sng" algn="ctr">
            <a:solidFill>
              <a:srgbClr val="FFFFFF">
                <a:lumMod val="65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kern="0"/>
              <a:t>2</a:t>
            </a:r>
            <a:r>
              <a:rPr kumimoji="0" lang="en-US" sz="1600" b="1" i="0" u="none" strike="noStrike" kern="0" cap="none" spc="0" normalizeH="0" baseline="0" noProof="0">
                <a:ln>
                  <a:noFill/>
                </a:ln>
                <a:effectLst/>
                <a:uLnTx/>
                <a:uFillTx/>
              </a:rPr>
              <a:t>. </a:t>
            </a:r>
            <a:r>
              <a:rPr kumimoji="0" lang="en-US" sz="1200" b="1" i="0" u="none" strike="noStrike" kern="0" cap="none" spc="0" normalizeH="0" baseline="0" noProof="0">
                <a:ln>
                  <a:noFill/>
                </a:ln>
                <a:effectLst/>
                <a:uLnTx/>
                <a:uFillTx/>
              </a:rPr>
              <a:t>Device credentials are managed, </a:t>
            </a:r>
            <a:r>
              <a:rPr lang="en-US" sz="1200" kern="0"/>
              <a:t>for example,</a:t>
            </a:r>
            <a:r>
              <a:rPr kumimoji="0" lang="en-US" sz="1200" b="0" i="0" u="none" strike="noStrike" kern="0" cap="none" spc="0" normalizeH="0" baseline="0" noProof="0">
                <a:ln>
                  <a:noFill/>
                </a:ln>
                <a:effectLst/>
                <a:uLnTx/>
                <a:uFillTx/>
              </a:rPr>
              <a:t> </a:t>
            </a:r>
            <a:br>
              <a:rPr kumimoji="0" lang="en-US" sz="1200" b="0" i="0" u="none" strike="noStrike" kern="0" cap="none" spc="0" normalizeH="0" baseline="0" noProof="0">
                <a:ln>
                  <a:noFill/>
                </a:ln>
                <a:effectLst/>
                <a:uLnTx/>
                <a:uFillTx/>
              </a:rPr>
            </a:br>
            <a:r>
              <a:rPr kumimoji="0" lang="en-US" sz="1200" b="0" i="0" u="none" strike="noStrike" kern="0" cap="none" spc="0" normalizeH="0" baseline="0" noProof="0">
                <a:ln>
                  <a:noFill/>
                </a:ln>
                <a:effectLst/>
                <a:uLnTx/>
                <a:uFillTx/>
              </a:rPr>
              <a:t>a device private key and associated certificate are renewed, </a:t>
            </a:r>
            <a:br>
              <a:rPr kumimoji="0" lang="en-US" sz="1200" b="0" i="0" u="none" strike="noStrike" kern="0" cap="none" spc="0" normalizeH="0" baseline="0" noProof="0">
                <a:ln>
                  <a:noFill/>
                </a:ln>
                <a:effectLst/>
                <a:uLnTx/>
                <a:uFillTx/>
              </a:rPr>
            </a:br>
            <a:r>
              <a:rPr kumimoji="0" lang="en-US" sz="1200" b="0" i="0" u="none" strike="noStrike" kern="0" cap="none" spc="0" normalizeH="0" baseline="0" noProof="0">
                <a:ln>
                  <a:noFill/>
                </a:ln>
                <a:effectLst/>
                <a:uLnTx/>
                <a:uFillTx/>
              </a:rPr>
              <a:t>a shared secret key is renewed, </a:t>
            </a:r>
          </a:p>
          <a:p>
            <a:pPr marL="0" marR="0" lvl="0" indent="0" defTabSz="914400" eaLnBrk="1" fontAlgn="auto" latinLnBrk="0" hangingPunct="1">
              <a:lnSpc>
                <a:spcPct val="100000"/>
              </a:lnSpc>
              <a:spcBef>
                <a:spcPts val="0"/>
              </a:spcBef>
              <a:spcAft>
                <a:spcPts val="0"/>
              </a:spcAft>
              <a:buClrTx/>
              <a:buSzTx/>
              <a:buFontTx/>
              <a:buNone/>
              <a:tabLst/>
              <a:defRPr/>
            </a:pPr>
            <a:r>
              <a:rPr lang="en-US" sz="1200" kern="0"/>
              <a:t>a trusted public key is renewed,</a:t>
            </a:r>
          </a:p>
          <a:p>
            <a:pPr marL="0" marR="0" lvl="0" indent="0" defTabSz="914400" eaLnBrk="1" fontAlgn="auto" latinLnBrk="0" hangingPunct="1">
              <a:lnSpc>
                <a:spcPct val="100000"/>
              </a:lnSpc>
              <a:spcBef>
                <a:spcPts val="0"/>
              </a:spcBef>
              <a:spcAft>
                <a:spcPts val="0"/>
              </a:spcAft>
              <a:buClrTx/>
              <a:buSzTx/>
              <a:buFontTx/>
              <a:buNone/>
              <a:tabLst/>
              <a:defRPr/>
            </a:pPr>
            <a:r>
              <a:rPr lang="en-US" sz="1200" kern="0"/>
              <a:t>a new security configuration is installed,</a:t>
            </a:r>
          </a:p>
        </p:txBody>
      </p:sp>
      <p:sp>
        <p:nvSpPr>
          <p:cNvPr id="4" name="Slide Number Placeholder 3">
            <a:extLst>
              <a:ext uri="{FF2B5EF4-FFF2-40B4-BE49-F238E27FC236}">
                <a16:creationId xmlns:a16="http://schemas.microsoft.com/office/drawing/2014/main" id="{F8D03DFE-48F2-28CF-5A08-3B0E9CBB3D87}"/>
              </a:ext>
            </a:extLst>
          </p:cNvPr>
          <p:cNvSpPr>
            <a:spLocks noGrp="1"/>
          </p:cNvSpPr>
          <p:nvPr>
            <p:ph type="sldNum" sz="quarter" idx="4"/>
          </p:nvPr>
        </p:nvSpPr>
        <p:spPr/>
        <p:txBody>
          <a:bodyPr/>
          <a:lstStyle/>
          <a:p>
            <a:fld id="{4081AA82-C1C2-924B-B843-6C0FB13ED72E}" type="slidenum">
              <a:rPr lang="en-US" smtClean="0"/>
              <a:t>63</a:t>
            </a:fld>
            <a:endParaRPr lang="en-US"/>
          </a:p>
        </p:txBody>
      </p:sp>
    </p:spTree>
    <p:extLst>
      <p:ext uri="{BB962C8B-B14F-4D97-AF65-F5344CB8AC3E}">
        <p14:creationId xmlns:p14="http://schemas.microsoft.com/office/powerpoint/2010/main" val="686105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Graphic 150" descr="Internet Of Things with solid fill">
            <a:extLst>
              <a:ext uri="{FF2B5EF4-FFF2-40B4-BE49-F238E27FC236}">
                <a16:creationId xmlns:a16="http://schemas.microsoft.com/office/drawing/2014/main" id="{DCD050A8-FAF9-144A-0E50-373785052C8D}"/>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25110" y="2952712"/>
            <a:ext cx="458293" cy="458293"/>
          </a:xfrm>
          <a:prstGeom prst="rect">
            <a:avLst/>
          </a:prstGeom>
        </p:spPr>
      </p:pic>
      <p:sp>
        <p:nvSpPr>
          <p:cNvPr id="35" name="Rectangle: Rounded Corners 34">
            <a:extLst>
              <a:ext uri="{FF2B5EF4-FFF2-40B4-BE49-F238E27FC236}">
                <a16:creationId xmlns:a16="http://schemas.microsoft.com/office/drawing/2014/main" id="{6B182E6F-D6B6-9F2E-56A5-BBCFACA6A51C}"/>
              </a:ext>
            </a:extLst>
          </p:cNvPr>
          <p:cNvSpPr/>
          <p:nvPr/>
        </p:nvSpPr>
        <p:spPr>
          <a:xfrm>
            <a:off x="5486400" y="4694517"/>
            <a:ext cx="6224155" cy="1401844"/>
          </a:xfrm>
          <a:prstGeom prst="roundRect">
            <a:avLst>
              <a:gd name="adj" fmla="val 4191"/>
            </a:avLst>
          </a:prstGeom>
          <a:solidFill>
            <a:srgbClr val="FFFFFF"/>
          </a:solidFill>
          <a:ln w="12700" cap="flat" cmpd="sng" algn="ctr">
            <a:solidFill>
              <a:schemeClr val="bg1">
                <a:lumMod val="85000"/>
              </a:schemeClr>
            </a:solidFill>
            <a:prstDash val="lgDash"/>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a:solidFill>
                  <a:schemeClr val="bg1">
                    <a:lumMod val="65000"/>
                  </a:schemeClr>
                </a:solidFill>
              </a:rPr>
              <a:t>Device </a:t>
            </a:r>
            <a:r>
              <a:rPr kumimoji="0" lang="en-US" sz="1400" b="1" i="0" u="none" strike="noStrike" kern="0" cap="none" spc="0" normalizeH="0" baseline="0" noProof="0">
                <a:ln>
                  <a:noFill/>
                </a:ln>
                <a:solidFill>
                  <a:schemeClr val="bg1">
                    <a:lumMod val="65000"/>
                  </a:schemeClr>
                </a:solidFill>
                <a:effectLst/>
                <a:uLnTx/>
                <a:uFillTx/>
              </a:rPr>
              <a:t>fleet</a:t>
            </a:r>
            <a:endParaRPr kumimoji="0" lang="en-CH" sz="1400" b="1" i="0" u="none" strike="noStrike" kern="0" cap="none" spc="0" normalizeH="0" baseline="0" noProof="0">
              <a:ln>
                <a:noFill/>
              </a:ln>
              <a:solidFill>
                <a:schemeClr val="bg1">
                  <a:lumMod val="65000"/>
                </a:schemeClr>
              </a:solidFill>
              <a:effectLst/>
              <a:uLnTx/>
              <a:uFillTx/>
            </a:endParaRPr>
          </a:p>
        </p:txBody>
      </p:sp>
      <p:sp>
        <p:nvSpPr>
          <p:cNvPr id="2" name="Title 1">
            <a:extLst>
              <a:ext uri="{FF2B5EF4-FFF2-40B4-BE49-F238E27FC236}">
                <a16:creationId xmlns:a16="http://schemas.microsoft.com/office/drawing/2014/main" id="{9B5F99F1-7B7C-44C6-1E9C-456BE0CC8798}"/>
              </a:ext>
            </a:extLst>
          </p:cNvPr>
          <p:cNvSpPr>
            <a:spLocks noGrp="1"/>
          </p:cNvSpPr>
          <p:nvPr>
            <p:ph type="title"/>
          </p:nvPr>
        </p:nvSpPr>
        <p:spPr/>
        <p:txBody>
          <a:bodyPr/>
          <a:lstStyle/>
          <a:p>
            <a:r>
              <a:rPr lang="en-US"/>
              <a:t>Customer keySTREAM backend integration</a:t>
            </a:r>
            <a:endParaRPr lang="en-US">
              <a:solidFill>
                <a:srgbClr val="FF0000"/>
              </a:solidFill>
            </a:endParaRPr>
          </a:p>
        </p:txBody>
      </p:sp>
      <p:sp>
        <p:nvSpPr>
          <p:cNvPr id="108" name="Freeform 199">
            <a:extLst>
              <a:ext uri="{FF2B5EF4-FFF2-40B4-BE49-F238E27FC236}">
                <a16:creationId xmlns:a16="http://schemas.microsoft.com/office/drawing/2014/main" id="{04AA73D2-A2CD-1F00-A926-4D2C587537CD}"/>
              </a:ext>
            </a:extLst>
          </p:cNvPr>
          <p:cNvSpPr>
            <a:spLocks noChangeArrowheads="1"/>
          </p:cNvSpPr>
          <p:nvPr/>
        </p:nvSpPr>
        <p:spPr bwMode="auto">
          <a:xfrm>
            <a:off x="10416556" y="1704756"/>
            <a:ext cx="1363928" cy="925513"/>
          </a:xfrm>
          <a:custGeom>
            <a:avLst/>
            <a:gdLst>
              <a:gd name="T0" fmla="*/ 855 w 1040"/>
              <a:gd name="T1" fmla="*/ 176 h 546"/>
              <a:gd name="T2" fmla="*/ 855 w 1040"/>
              <a:gd name="T3" fmla="*/ 176 h 546"/>
              <a:gd name="T4" fmla="*/ 830 w 1040"/>
              <a:gd name="T5" fmla="*/ 184 h 546"/>
              <a:gd name="T6" fmla="*/ 830 w 1040"/>
              <a:gd name="T7" fmla="*/ 184 h 546"/>
              <a:gd name="T8" fmla="*/ 645 w 1040"/>
              <a:gd name="T9" fmla="*/ 0 h 546"/>
              <a:gd name="T10" fmla="*/ 486 w 1040"/>
              <a:gd name="T11" fmla="*/ 75 h 546"/>
              <a:gd name="T12" fmla="*/ 369 w 1040"/>
              <a:gd name="T13" fmla="*/ 8 h 546"/>
              <a:gd name="T14" fmla="*/ 226 w 1040"/>
              <a:gd name="T15" fmla="*/ 142 h 546"/>
              <a:gd name="T16" fmla="*/ 226 w 1040"/>
              <a:gd name="T17" fmla="*/ 159 h 546"/>
              <a:gd name="T18" fmla="*/ 201 w 1040"/>
              <a:gd name="T19" fmla="*/ 151 h 546"/>
              <a:gd name="T20" fmla="*/ 0 w 1040"/>
              <a:gd name="T21" fmla="*/ 352 h 546"/>
              <a:gd name="T22" fmla="*/ 201 w 1040"/>
              <a:gd name="T23" fmla="*/ 545 h 546"/>
              <a:gd name="T24" fmla="*/ 855 w 1040"/>
              <a:gd name="T25" fmla="*/ 545 h 546"/>
              <a:gd name="T26" fmla="*/ 1039 w 1040"/>
              <a:gd name="T27" fmla="*/ 361 h 546"/>
              <a:gd name="T28" fmla="*/ 855 w 1040"/>
              <a:gd name="T29" fmla="*/ 17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0" h="546">
                <a:moveTo>
                  <a:pt x="855" y="176"/>
                </a:moveTo>
                <a:lnTo>
                  <a:pt x="855" y="176"/>
                </a:lnTo>
                <a:cubicBezTo>
                  <a:pt x="846" y="176"/>
                  <a:pt x="838" y="176"/>
                  <a:pt x="830" y="184"/>
                </a:cubicBezTo>
                <a:lnTo>
                  <a:pt x="830" y="184"/>
                </a:lnTo>
                <a:cubicBezTo>
                  <a:pt x="830" y="75"/>
                  <a:pt x="746" y="0"/>
                  <a:pt x="645" y="0"/>
                </a:cubicBezTo>
                <a:cubicBezTo>
                  <a:pt x="578" y="0"/>
                  <a:pt x="520" y="25"/>
                  <a:pt x="486" y="75"/>
                </a:cubicBezTo>
                <a:cubicBezTo>
                  <a:pt x="461" y="33"/>
                  <a:pt x="419" y="8"/>
                  <a:pt x="369" y="8"/>
                </a:cubicBezTo>
                <a:cubicBezTo>
                  <a:pt x="293" y="8"/>
                  <a:pt x="226" y="67"/>
                  <a:pt x="226" y="142"/>
                </a:cubicBezTo>
                <a:cubicBezTo>
                  <a:pt x="226" y="151"/>
                  <a:pt x="226" y="151"/>
                  <a:pt x="226" y="159"/>
                </a:cubicBezTo>
                <a:cubicBezTo>
                  <a:pt x="218" y="159"/>
                  <a:pt x="209" y="151"/>
                  <a:pt x="201" y="151"/>
                </a:cubicBezTo>
                <a:cubicBezTo>
                  <a:pt x="92" y="151"/>
                  <a:pt x="0" y="243"/>
                  <a:pt x="0" y="352"/>
                </a:cubicBezTo>
                <a:cubicBezTo>
                  <a:pt x="0" y="461"/>
                  <a:pt x="92" y="545"/>
                  <a:pt x="201" y="545"/>
                </a:cubicBezTo>
                <a:cubicBezTo>
                  <a:pt x="268" y="545"/>
                  <a:pt x="788" y="545"/>
                  <a:pt x="855" y="545"/>
                </a:cubicBezTo>
                <a:cubicBezTo>
                  <a:pt x="956" y="545"/>
                  <a:pt x="1039" y="461"/>
                  <a:pt x="1039" y="361"/>
                </a:cubicBezTo>
                <a:cubicBezTo>
                  <a:pt x="1039" y="260"/>
                  <a:pt x="956" y="176"/>
                  <a:pt x="855" y="176"/>
                </a:cubicBezTo>
              </a:path>
            </a:pathLst>
          </a:custGeom>
          <a:solidFill>
            <a:srgbClr val="D9E0F4"/>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900" b="0" i="0" u="none" strike="noStrike" kern="0" cap="none" spc="0" normalizeH="0" baseline="0" noProof="0">
              <a:ln>
                <a:noFill/>
              </a:ln>
              <a:solidFill>
                <a:srgbClr val="202C55"/>
              </a:solidFill>
              <a:effectLst/>
              <a:uLnTx/>
              <a:uFillTx/>
            </a:endParaRPr>
          </a:p>
        </p:txBody>
      </p:sp>
      <p:sp>
        <p:nvSpPr>
          <p:cNvPr id="109" name="CuadroTexto 395">
            <a:extLst>
              <a:ext uri="{FF2B5EF4-FFF2-40B4-BE49-F238E27FC236}">
                <a16:creationId xmlns:a16="http://schemas.microsoft.com/office/drawing/2014/main" id="{A2CF41E4-7D3D-F6F3-EB6C-5041C73DBC14}"/>
              </a:ext>
            </a:extLst>
          </p:cNvPr>
          <p:cNvSpPr txBox="1"/>
          <p:nvPr/>
        </p:nvSpPr>
        <p:spPr>
          <a:xfrm flipH="1">
            <a:off x="10362960" y="2056384"/>
            <a:ext cx="1598722" cy="461665"/>
          </a:xfrm>
          <a:prstGeom prst="rect">
            <a:avLst/>
          </a:prstGeom>
          <a:noFill/>
        </p:spPr>
        <p:txBody>
          <a:bodyPr wrap="square" rtlCol="0">
            <a:spAutoFit/>
          </a:bodyPr>
          <a:lstStyle/>
          <a:p>
            <a:pPr algn="ctr" defTabSz="914400"/>
            <a:r>
              <a:rPr lang="en-US" sz="1200" b="1">
                <a:solidFill>
                  <a:srgbClr val="5B6770"/>
                </a:solidFill>
                <a:latin typeface="Poppins SemiBold" pitchFamily="2" charset="77"/>
                <a:ea typeface="Lato Semibold" panose="020F0502020204030203" pitchFamily="34" charset="0"/>
                <a:cs typeface="Poppins SemiBold" pitchFamily="2" charset="77"/>
              </a:rPr>
              <a:t>keySTREAM Services</a:t>
            </a:r>
          </a:p>
        </p:txBody>
      </p:sp>
      <p:pic>
        <p:nvPicPr>
          <p:cNvPr id="113" name="Graphic 112" descr="User with solid fill">
            <a:extLst>
              <a:ext uri="{FF2B5EF4-FFF2-40B4-BE49-F238E27FC236}">
                <a16:creationId xmlns:a16="http://schemas.microsoft.com/office/drawing/2014/main" id="{2A692E9F-1CE5-6ADA-7A05-4B8BF58F037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027198" y="1018142"/>
            <a:ext cx="763392" cy="817806"/>
          </a:xfrm>
          <a:prstGeom prst="rect">
            <a:avLst/>
          </a:prstGeom>
        </p:spPr>
      </p:pic>
      <p:pic>
        <p:nvPicPr>
          <p:cNvPr id="19" name="Picture 18">
            <a:extLst>
              <a:ext uri="{FF2B5EF4-FFF2-40B4-BE49-F238E27FC236}">
                <a16:creationId xmlns:a16="http://schemas.microsoft.com/office/drawing/2014/main" id="{18903FF8-7000-E343-F11C-29AD5EBEB08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211180" y="5225236"/>
            <a:ext cx="270130" cy="362987"/>
          </a:xfrm>
          <a:prstGeom prst="rect">
            <a:avLst/>
          </a:prstGeom>
        </p:spPr>
      </p:pic>
      <p:pic>
        <p:nvPicPr>
          <p:cNvPr id="20" name="Picture 19">
            <a:extLst>
              <a:ext uri="{FF2B5EF4-FFF2-40B4-BE49-F238E27FC236}">
                <a16:creationId xmlns:a16="http://schemas.microsoft.com/office/drawing/2014/main" id="{EFC5F229-7BAA-E076-F35D-8E0DFCF34302}"/>
              </a:ext>
            </a:extLst>
          </p:cNvPr>
          <p:cNvPicPr>
            <a:picLocks noChangeAspect="1"/>
          </p:cNvPicPr>
          <p:nvPr/>
        </p:nvPicPr>
        <p:blipFill>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9874353" y="5413407"/>
            <a:ext cx="506643" cy="506643"/>
          </a:xfrm>
          <a:prstGeom prst="rect">
            <a:avLst/>
          </a:prstGeom>
        </p:spPr>
      </p:pic>
      <p:pic>
        <p:nvPicPr>
          <p:cNvPr id="21" name="Graphic 20" descr="Key with solid fill">
            <a:extLst>
              <a:ext uri="{FF2B5EF4-FFF2-40B4-BE49-F238E27FC236}">
                <a16:creationId xmlns:a16="http://schemas.microsoft.com/office/drawing/2014/main" id="{2BCC2E27-8DFF-582C-25AF-006DA4584842}"/>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956673" y="5651620"/>
            <a:ext cx="265180" cy="265180"/>
          </a:xfrm>
          <a:prstGeom prst="rect">
            <a:avLst/>
          </a:prstGeom>
        </p:spPr>
      </p:pic>
      <p:pic>
        <p:nvPicPr>
          <p:cNvPr id="22" name="Graphic 21" descr="Key with solid fill">
            <a:extLst>
              <a:ext uri="{FF2B5EF4-FFF2-40B4-BE49-F238E27FC236}">
                <a16:creationId xmlns:a16="http://schemas.microsoft.com/office/drawing/2014/main" id="{2EDC4CAF-08D9-2B75-E879-7AED33743489}"/>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56673" y="5401548"/>
            <a:ext cx="265180" cy="265180"/>
          </a:xfrm>
          <a:prstGeom prst="rect">
            <a:avLst/>
          </a:prstGeom>
        </p:spPr>
      </p:pic>
      <p:grpSp>
        <p:nvGrpSpPr>
          <p:cNvPr id="23" name="Group 22">
            <a:extLst>
              <a:ext uri="{FF2B5EF4-FFF2-40B4-BE49-F238E27FC236}">
                <a16:creationId xmlns:a16="http://schemas.microsoft.com/office/drawing/2014/main" id="{5ED8ABFB-C728-B044-889C-0AAC72644741}"/>
              </a:ext>
            </a:extLst>
          </p:cNvPr>
          <p:cNvGrpSpPr/>
          <p:nvPr/>
        </p:nvGrpSpPr>
        <p:grpSpPr>
          <a:xfrm>
            <a:off x="10168143" y="5591388"/>
            <a:ext cx="325996" cy="339739"/>
            <a:chOff x="7402162" y="4277598"/>
            <a:chExt cx="421009" cy="420835"/>
          </a:xfrm>
        </p:grpSpPr>
        <p:pic>
          <p:nvPicPr>
            <p:cNvPr id="24" name="Picture 23">
              <a:extLst>
                <a:ext uri="{FF2B5EF4-FFF2-40B4-BE49-F238E27FC236}">
                  <a16:creationId xmlns:a16="http://schemas.microsoft.com/office/drawing/2014/main" id="{DEBE1734-1CB3-8073-D092-9AF015903486}"/>
                </a:ext>
              </a:extLst>
            </p:cNvPr>
            <p:cNvPicPr>
              <a:picLocks noChangeAspect="1"/>
            </p:cNvPicPr>
            <p:nvPr/>
          </p:nvPicPr>
          <p:blipFill>
            <a:blip r:embed="rId14" cstate="email">
              <a:duotone>
                <a:prstClr val="black"/>
                <a:srgbClr val="D9E0F4">
                  <a:tint val="45000"/>
                  <a:satMod val="400000"/>
                </a:srgbClr>
              </a:duotone>
              <a:extLst>
                <a:ext uri="{28A0092B-C50C-407E-A947-70E740481C1C}">
                  <a14:useLocalDpi xmlns:a14="http://schemas.microsoft.com/office/drawing/2010/main"/>
                </a:ext>
              </a:extLst>
            </a:blip>
            <a:stretch>
              <a:fillRect/>
            </a:stretch>
          </p:blipFill>
          <p:spPr>
            <a:xfrm>
              <a:off x="7402162" y="4277598"/>
              <a:ext cx="421009" cy="420835"/>
            </a:xfrm>
            <a:prstGeom prst="rect">
              <a:avLst/>
            </a:prstGeom>
          </p:spPr>
        </p:pic>
        <p:sp>
          <p:nvSpPr>
            <p:cNvPr id="25" name="Rectangle: Rounded Corners 24">
              <a:extLst>
                <a:ext uri="{FF2B5EF4-FFF2-40B4-BE49-F238E27FC236}">
                  <a16:creationId xmlns:a16="http://schemas.microsoft.com/office/drawing/2014/main" id="{B0EFCDBE-E8F8-53F7-A282-EB03580E0C3F}"/>
                </a:ext>
              </a:extLst>
            </p:cNvPr>
            <p:cNvSpPr/>
            <p:nvPr/>
          </p:nvSpPr>
          <p:spPr>
            <a:xfrm flipH="1">
              <a:off x="7537334" y="4355875"/>
              <a:ext cx="133607" cy="121536"/>
            </a:xfrm>
            <a:prstGeom prst="roundRect">
              <a:avLst>
                <a:gd name="adj" fmla="val 4758"/>
              </a:avLst>
            </a:prstGeom>
            <a:solidFill>
              <a:srgbClr val="DEE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050" b="1" i="0" u="none" strike="noStrike" kern="0" cap="none" spc="0" normalizeH="0" baseline="0" noProof="0">
                <a:ln>
                  <a:noFill/>
                </a:ln>
                <a:solidFill>
                  <a:srgbClr val="202C55"/>
                </a:solidFill>
                <a:effectLst/>
                <a:uLnTx/>
                <a:uFillTx/>
              </a:endParaRPr>
            </a:p>
          </p:txBody>
        </p:sp>
      </p:grpSp>
      <p:pic>
        <p:nvPicPr>
          <p:cNvPr id="26" name="Picture 25">
            <a:extLst>
              <a:ext uri="{FF2B5EF4-FFF2-40B4-BE49-F238E27FC236}">
                <a16:creationId xmlns:a16="http://schemas.microsoft.com/office/drawing/2014/main" id="{E5F32192-9EDD-1595-B896-869AFD06632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272809" y="5634490"/>
            <a:ext cx="111420" cy="149720"/>
          </a:xfrm>
          <a:prstGeom prst="rect">
            <a:avLst/>
          </a:prstGeom>
        </p:spPr>
      </p:pic>
      <p:pic>
        <p:nvPicPr>
          <p:cNvPr id="37" name="Picture 6" descr="Matter (previously Project Chip)">
            <a:extLst>
              <a:ext uri="{FF2B5EF4-FFF2-40B4-BE49-F238E27FC236}">
                <a16:creationId xmlns:a16="http://schemas.microsoft.com/office/drawing/2014/main" id="{53C20D56-2100-38A2-AE5C-8E56ECDE927A}"/>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763163" y="3098645"/>
            <a:ext cx="516438" cy="247460"/>
          </a:xfrm>
          <a:prstGeom prst="rect">
            <a:avLst/>
          </a:prstGeom>
          <a:noFill/>
          <a:extLst>
            <a:ext uri="{909E8E84-426E-40DD-AFC4-6F175D3DCCD1}">
              <a14:hiddenFill xmlns:a14="http://schemas.microsoft.com/office/drawing/2010/main">
                <a:solidFill>
                  <a:srgbClr val="FFFFFF"/>
                </a:solidFill>
              </a14:hiddenFill>
            </a:ext>
          </a:extLst>
        </p:spPr>
      </p:pic>
      <p:pic>
        <p:nvPicPr>
          <p:cNvPr id="38" name="Image 11">
            <a:extLst>
              <a:ext uri="{FF2B5EF4-FFF2-40B4-BE49-F238E27FC236}">
                <a16:creationId xmlns:a16="http://schemas.microsoft.com/office/drawing/2014/main" id="{8F778F7A-DFB5-81C1-B826-A204DF7AF4EA}"/>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7029089" y="2587017"/>
            <a:ext cx="925046" cy="925046"/>
          </a:xfrm>
          <a:prstGeom prst="rect">
            <a:avLst/>
          </a:prstGeom>
        </p:spPr>
      </p:pic>
      <p:pic>
        <p:nvPicPr>
          <p:cNvPr id="39" name="Graphic 38" descr="Server with solid fill">
            <a:extLst>
              <a:ext uri="{FF2B5EF4-FFF2-40B4-BE49-F238E27FC236}">
                <a16:creationId xmlns:a16="http://schemas.microsoft.com/office/drawing/2014/main" id="{90E0972C-020D-D71D-7F32-47B46CA591C6}"/>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940521" y="2999946"/>
            <a:ext cx="424928" cy="424928"/>
          </a:xfrm>
          <a:prstGeom prst="rect">
            <a:avLst/>
          </a:prstGeom>
        </p:spPr>
      </p:pic>
      <p:pic>
        <p:nvPicPr>
          <p:cNvPr id="40" name="Image 15">
            <a:extLst>
              <a:ext uri="{FF2B5EF4-FFF2-40B4-BE49-F238E27FC236}">
                <a16:creationId xmlns:a16="http://schemas.microsoft.com/office/drawing/2014/main" id="{ED7B82DC-D033-F88F-27BF-880EF933FF2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248378" y="2405505"/>
            <a:ext cx="976010" cy="976010"/>
          </a:xfrm>
          <a:prstGeom prst="rect">
            <a:avLst/>
          </a:prstGeom>
        </p:spPr>
      </p:pic>
      <p:sp>
        <p:nvSpPr>
          <p:cNvPr id="42" name="Arrow: Up-Down 41">
            <a:extLst>
              <a:ext uri="{FF2B5EF4-FFF2-40B4-BE49-F238E27FC236}">
                <a16:creationId xmlns:a16="http://schemas.microsoft.com/office/drawing/2014/main" id="{4098ED02-F1AB-C4BE-48F9-0B4257DE6C88}"/>
              </a:ext>
            </a:extLst>
          </p:cNvPr>
          <p:cNvSpPr/>
          <p:nvPr/>
        </p:nvSpPr>
        <p:spPr>
          <a:xfrm>
            <a:off x="11007653" y="2630269"/>
            <a:ext cx="177182" cy="2025987"/>
          </a:xfrm>
          <a:prstGeom prst="upDownArrow">
            <a:avLst/>
          </a:prstGeom>
          <a:solidFill>
            <a:srgbClr val="D9E0F4"/>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endParaRPr>
          </a:p>
        </p:txBody>
      </p:sp>
      <p:pic>
        <p:nvPicPr>
          <p:cNvPr id="51" name="Picture 50">
            <a:extLst>
              <a:ext uri="{FF2B5EF4-FFF2-40B4-BE49-F238E27FC236}">
                <a16:creationId xmlns:a16="http://schemas.microsoft.com/office/drawing/2014/main" id="{C424B2BF-B05A-12BB-DDA2-48518E93879C}"/>
              </a:ext>
            </a:extLst>
          </p:cNvPr>
          <p:cNvPicPr>
            <a:picLocks noChangeAspect="1"/>
          </p:cNvPicPr>
          <p:nvPr/>
        </p:nvPicPr>
        <p:blipFill>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6863666" y="5150066"/>
            <a:ext cx="506643" cy="506643"/>
          </a:xfrm>
          <a:prstGeom prst="rect">
            <a:avLst/>
          </a:prstGeom>
        </p:spPr>
      </p:pic>
      <p:pic>
        <p:nvPicPr>
          <p:cNvPr id="52" name="Graphic 51" descr="Key with solid fill">
            <a:extLst>
              <a:ext uri="{FF2B5EF4-FFF2-40B4-BE49-F238E27FC236}">
                <a16:creationId xmlns:a16="http://schemas.microsoft.com/office/drawing/2014/main" id="{C774C998-AA3E-5243-C3B7-EE71900B7F20}"/>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945986" y="5388279"/>
            <a:ext cx="265180" cy="265180"/>
          </a:xfrm>
          <a:prstGeom prst="rect">
            <a:avLst/>
          </a:prstGeom>
        </p:spPr>
      </p:pic>
      <p:pic>
        <p:nvPicPr>
          <p:cNvPr id="53" name="Graphic 52" descr="Key with solid fill">
            <a:extLst>
              <a:ext uri="{FF2B5EF4-FFF2-40B4-BE49-F238E27FC236}">
                <a16:creationId xmlns:a16="http://schemas.microsoft.com/office/drawing/2014/main" id="{F96FCC6D-89A8-2165-02D0-BC78A7926D74}"/>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945986" y="5138207"/>
            <a:ext cx="265180" cy="265180"/>
          </a:xfrm>
          <a:prstGeom prst="rect">
            <a:avLst/>
          </a:prstGeom>
        </p:spPr>
      </p:pic>
      <p:grpSp>
        <p:nvGrpSpPr>
          <p:cNvPr id="54" name="Group 53">
            <a:extLst>
              <a:ext uri="{FF2B5EF4-FFF2-40B4-BE49-F238E27FC236}">
                <a16:creationId xmlns:a16="http://schemas.microsoft.com/office/drawing/2014/main" id="{16522B0C-BA35-7106-74CD-C0A5D135DA26}"/>
              </a:ext>
            </a:extLst>
          </p:cNvPr>
          <p:cNvGrpSpPr/>
          <p:nvPr/>
        </p:nvGrpSpPr>
        <p:grpSpPr>
          <a:xfrm>
            <a:off x="7157456" y="5328047"/>
            <a:ext cx="325996" cy="339739"/>
            <a:chOff x="7402162" y="4277598"/>
            <a:chExt cx="421009" cy="420835"/>
          </a:xfrm>
        </p:grpSpPr>
        <p:pic>
          <p:nvPicPr>
            <p:cNvPr id="55" name="Picture 54">
              <a:extLst>
                <a:ext uri="{FF2B5EF4-FFF2-40B4-BE49-F238E27FC236}">
                  <a16:creationId xmlns:a16="http://schemas.microsoft.com/office/drawing/2014/main" id="{8F533438-8583-837F-D774-B2B54C2160C9}"/>
                </a:ext>
              </a:extLst>
            </p:cNvPr>
            <p:cNvPicPr>
              <a:picLocks noChangeAspect="1"/>
            </p:cNvPicPr>
            <p:nvPr/>
          </p:nvPicPr>
          <p:blipFill>
            <a:blip r:embed="rId14" cstate="email">
              <a:duotone>
                <a:prstClr val="black"/>
                <a:srgbClr val="D9E0F4">
                  <a:tint val="45000"/>
                  <a:satMod val="400000"/>
                </a:srgbClr>
              </a:duotone>
              <a:extLst>
                <a:ext uri="{28A0092B-C50C-407E-A947-70E740481C1C}">
                  <a14:useLocalDpi xmlns:a14="http://schemas.microsoft.com/office/drawing/2010/main"/>
                </a:ext>
              </a:extLst>
            </a:blip>
            <a:stretch>
              <a:fillRect/>
            </a:stretch>
          </p:blipFill>
          <p:spPr>
            <a:xfrm>
              <a:off x="7402162" y="4277598"/>
              <a:ext cx="421009" cy="420835"/>
            </a:xfrm>
            <a:prstGeom prst="rect">
              <a:avLst/>
            </a:prstGeom>
          </p:spPr>
        </p:pic>
        <p:sp>
          <p:nvSpPr>
            <p:cNvPr id="56" name="Rectangle: Rounded Corners 55">
              <a:extLst>
                <a:ext uri="{FF2B5EF4-FFF2-40B4-BE49-F238E27FC236}">
                  <a16:creationId xmlns:a16="http://schemas.microsoft.com/office/drawing/2014/main" id="{E0FBD340-C37D-84DE-63B1-85855BC9A30B}"/>
                </a:ext>
              </a:extLst>
            </p:cNvPr>
            <p:cNvSpPr/>
            <p:nvPr/>
          </p:nvSpPr>
          <p:spPr>
            <a:xfrm flipH="1">
              <a:off x="7537334" y="4355875"/>
              <a:ext cx="133607" cy="121536"/>
            </a:xfrm>
            <a:prstGeom prst="roundRect">
              <a:avLst>
                <a:gd name="adj" fmla="val 4758"/>
              </a:avLst>
            </a:prstGeom>
            <a:solidFill>
              <a:srgbClr val="DEE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050" b="1" i="0" u="none" strike="noStrike" kern="0" cap="none" spc="0" normalizeH="0" baseline="0" noProof="0">
                <a:ln>
                  <a:noFill/>
                </a:ln>
                <a:solidFill>
                  <a:srgbClr val="202C55"/>
                </a:solidFill>
                <a:effectLst/>
                <a:uLnTx/>
                <a:uFillTx/>
              </a:endParaRPr>
            </a:p>
          </p:txBody>
        </p:sp>
      </p:grpSp>
      <p:pic>
        <p:nvPicPr>
          <p:cNvPr id="57" name="Picture 56">
            <a:extLst>
              <a:ext uri="{FF2B5EF4-FFF2-40B4-BE49-F238E27FC236}">
                <a16:creationId xmlns:a16="http://schemas.microsoft.com/office/drawing/2014/main" id="{622A2289-892D-923A-6953-09C3A10FAF8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262122" y="5371149"/>
            <a:ext cx="111420" cy="149720"/>
          </a:xfrm>
          <a:prstGeom prst="rect">
            <a:avLst/>
          </a:prstGeom>
        </p:spPr>
      </p:pic>
      <p:pic>
        <p:nvPicPr>
          <p:cNvPr id="58" name="Graphic 57" descr="Stream with solid fill">
            <a:extLst>
              <a:ext uri="{FF2B5EF4-FFF2-40B4-BE49-F238E27FC236}">
                <a16:creationId xmlns:a16="http://schemas.microsoft.com/office/drawing/2014/main" id="{A9CD91ED-8733-73A8-6878-6A0BF1DA576F}"/>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7004385" y="4870435"/>
            <a:ext cx="428227" cy="428227"/>
          </a:xfrm>
          <a:prstGeom prst="rect">
            <a:avLst/>
          </a:prstGeom>
        </p:spPr>
      </p:pic>
      <p:sp>
        <p:nvSpPr>
          <p:cNvPr id="59" name="Arrow: Up-Down 58">
            <a:extLst>
              <a:ext uri="{FF2B5EF4-FFF2-40B4-BE49-F238E27FC236}">
                <a16:creationId xmlns:a16="http://schemas.microsoft.com/office/drawing/2014/main" id="{EC5D6DCB-F72D-FDE4-DA46-B8814E570168}"/>
              </a:ext>
            </a:extLst>
          </p:cNvPr>
          <p:cNvSpPr/>
          <p:nvPr/>
        </p:nvSpPr>
        <p:spPr>
          <a:xfrm>
            <a:off x="9032645" y="3601171"/>
            <a:ext cx="240681" cy="1036322"/>
          </a:xfrm>
          <a:prstGeom prst="upDownArrow">
            <a:avLst/>
          </a:prstGeom>
          <a:solidFill>
            <a:schemeClr val="bg1">
              <a:lumMod val="75000"/>
            </a:schemeClr>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effectLst/>
              <a:uLnTx/>
              <a:uFillTx/>
            </a:endParaRPr>
          </a:p>
        </p:txBody>
      </p:sp>
      <p:sp>
        <p:nvSpPr>
          <p:cNvPr id="60" name="Arrow: Up-Down 59">
            <a:extLst>
              <a:ext uri="{FF2B5EF4-FFF2-40B4-BE49-F238E27FC236}">
                <a16:creationId xmlns:a16="http://schemas.microsoft.com/office/drawing/2014/main" id="{D56455D7-6A6C-6FD8-7E95-98D3BC34BFE3}"/>
              </a:ext>
            </a:extLst>
          </p:cNvPr>
          <p:cNvSpPr/>
          <p:nvPr/>
        </p:nvSpPr>
        <p:spPr>
          <a:xfrm>
            <a:off x="7506447" y="3617475"/>
            <a:ext cx="240681" cy="1020018"/>
          </a:xfrm>
          <a:prstGeom prst="upDownArrow">
            <a:avLst/>
          </a:prstGeom>
          <a:solidFill>
            <a:schemeClr val="bg1">
              <a:lumMod val="75000"/>
            </a:schemeClr>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effectLst/>
              <a:uLnTx/>
              <a:uFillTx/>
            </a:endParaRPr>
          </a:p>
        </p:txBody>
      </p:sp>
      <p:sp>
        <p:nvSpPr>
          <p:cNvPr id="62" name="TextBox 61">
            <a:extLst>
              <a:ext uri="{FF2B5EF4-FFF2-40B4-BE49-F238E27FC236}">
                <a16:creationId xmlns:a16="http://schemas.microsoft.com/office/drawing/2014/main" id="{B3D67D3E-45FC-E752-0C50-8DA4F31DEB70}"/>
              </a:ext>
            </a:extLst>
          </p:cNvPr>
          <p:cNvSpPr txBox="1"/>
          <p:nvPr/>
        </p:nvSpPr>
        <p:spPr>
          <a:xfrm>
            <a:off x="7062326" y="3358324"/>
            <a:ext cx="2040065" cy="261610"/>
          </a:xfrm>
          <a:prstGeom prst="rect">
            <a:avLst/>
          </a:prstGeom>
          <a:noFill/>
        </p:spPr>
        <p:txBody>
          <a:bodyPr wrap="square">
            <a:spAutoFit/>
          </a:bodyPr>
          <a:lstStyle/>
          <a:p>
            <a:r>
              <a:rPr kumimoji="0" lang="en-US" sz="1050" b="1" i="0" u="none" strike="noStrike" kern="0" cap="none" spc="0" normalizeH="0" baseline="0" noProof="0">
                <a:ln>
                  <a:noFill/>
                </a:ln>
                <a:effectLst/>
                <a:uLnTx/>
                <a:uFillTx/>
              </a:rPr>
              <a:t>Management platforms</a:t>
            </a:r>
            <a:endParaRPr lang="en-CH" sz="1050"/>
          </a:p>
        </p:txBody>
      </p:sp>
      <p:sp>
        <p:nvSpPr>
          <p:cNvPr id="63" name="TextBox 62">
            <a:extLst>
              <a:ext uri="{FF2B5EF4-FFF2-40B4-BE49-F238E27FC236}">
                <a16:creationId xmlns:a16="http://schemas.microsoft.com/office/drawing/2014/main" id="{2DEAAB27-7336-3359-9EC2-F4DE3F2C6151}"/>
              </a:ext>
            </a:extLst>
          </p:cNvPr>
          <p:cNvSpPr txBox="1"/>
          <p:nvPr/>
        </p:nvSpPr>
        <p:spPr>
          <a:xfrm>
            <a:off x="5236825" y="3363857"/>
            <a:ext cx="1631606" cy="253916"/>
          </a:xfrm>
          <a:prstGeom prst="rect">
            <a:avLst/>
          </a:prstGeom>
          <a:noFill/>
        </p:spPr>
        <p:txBody>
          <a:bodyPr wrap="square">
            <a:spAutoFit/>
          </a:bodyPr>
          <a:lstStyle/>
          <a:p>
            <a:pPr algn="ctr"/>
            <a:r>
              <a:rPr lang="en-US" sz="1050" b="1" kern="0"/>
              <a:t>Mobile, Edge, servers, …</a:t>
            </a:r>
            <a:endParaRPr lang="en-CH" sz="1050"/>
          </a:p>
        </p:txBody>
      </p:sp>
      <p:pic>
        <p:nvPicPr>
          <p:cNvPr id="64" name="Graphic 63" descr="Server with solid fill">
            <a:extLst>
              <a:ext uri="{FF2B5EF4-FFF2-40B4-BE49-F238E27FC236}">
                <a16:creationId xmlns:a16="http://schemas.microsoft.com/office/drawing/2014/main" id="{2ACAF23C-ACA9-2588-A526-1F7BBF7ADF36}"/>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782152" y="2729800"/>
            <a:ext cx="387407" cy="387407"/>
          </a:xfrm>
          <a:prstGeom prst="rect">
            <a:avLst/>
          </a:prstGeom>
        </p:spPr>
      </p:pic>
      <p:pic>
        <p:nvPicPr>
          <p:cNvPr id="65" name="Graphic 64" descr="Internet Of Things with solid fill">
            <a:extLst>
              <a:ext uri="{FF2B5EF4-FFF2-40B4-BE49-F238E27FC236}">
                <a16:creationId xmlns:a16="http://schemas.microsoft.com/office/drawing/2014/main" id="{20F9B5A9-4621-F661-E94D-84E32E842BC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09361" y="2681188"/>
            <a:ext cx="458293" cy="458293"/>
          </a:xfrm>
          <a:prstGeom prst="rect">
            <a:avLst/>
          </a:prstGeom>
        </p:spPr>
      </p:pic>
      <p:sp>
        <p:nvSpPr>
          <p:cNvPr id="66" name="TextBox 65">
            <a:extLst>
              <a:ext uri="{FF2B5EF4-FFF2-40B4-BE49-F238E27FC236}">
                <a16:creationId xmlns:a16="http://schemas.microsoft.com/office/drawing/2014/main" id="{E5F28A4C-8189-652D-4BFA-3D9AD0CBB2D8}"/>
              </a:ext>
            </a:extLst>
          </p:cNvPr>
          <p:cNvSpPr txBox="1"/>
          <p:nvPr/>
        </p:nvSpPr>
        <p:spPr>
          <a:xfrm>
            <a:off x="8695014" y="3352124"/>
            <a:ext cx="1908942" cy="253916"/>
          </a:xfrm>
          <a:prstGeom prst="rect">
            <a:avLst/>
          </a:prstGeom>
          <a:noFill/>
        </p:spPr>
        <p:txBody>
          <a:bodyPr wrap="square">
            <a:spAutoFit/>
          </a:bodyPr>
          <a:lstStyle/>
          <a:p>
            <a:r>
              <a:rPr kumimoji="0" lang="en-US" sz="1050" b="1" i="0" u="none" strike="noStrike" kern="0" cap="none" spc="0" normalizeH="0" baseline="0" noProof="0">
                <a:ln>
                  <a:noFill/>
                </a:ln>
                <a:solidFill>
                  <a:srgbClr val="202C55"/>
                </a:solidFill>
                <a:effectLst/>
                <a:uLnTx/>
                <a:uFillTx/>
              </a:rPr>
              <a:t>Customer services (e.g. </a:t>
            </a:r>
            <a:r>
              <a:rPr lang="en-US" sz="1050" b="1" kern="0">
                <a:solidFill>
                  <a:srgbClr val="202C55"/>
                </a:solidFill>
              </a:rPr>
              <a:t>FOTA)</a:t>
            </a:r>
            <a:endParaRPr lang="en-CH" sz="1050"/>
          </a:p>
        </p:txBody>
      </p:sp>
      <p:sp>
        <p:nvSpPr>
          <p:cNvPr id="68" name="Arrow: Up-Down 67">
            <a:extLst>
              <a:ext uri="{FF2B5EF4-FFF2-40B4-BE49-F238E27FC236}">
                <a16:creationId xmlns:a16="http://schemas.microsoft.com/office/drawing/2014/main" id="{E5D00316-7388-4045-1C55-607A7BBBC10F}"/>
              </a:ext>
            </a:extLst>
          </p:cNvPr>
          <p:cNvSpPr/>
          <p:nvPr/>
        </p:nvSpPr>
        <p:spPr>
          <a:xfrm>
            <a:off x="5874678" y="3646136"/>
            <a:ext cx="240681" cy="1020018"/>
          </a:xfrm>
          <a:prstGeom prst="upDownArrow">
            <a:avLst/>
          </a:prstGeom>
          <a:solidFill>
            <a:schemeClr val="bg1">
              <a:lumMod val="75000"/>
            </a:schemeClr>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effectLst/>
              <a:uLnTx/>
              <a:uFillTx/>
            </a:endParaRPr>
          </a:p>
        </p:txBody>
      </p:sp>
      <p:cxnSp>
        <p:nvCxnSpPr>
          <p:cNvPr id="70" name="Straight Arrow Connector 69">
            <a:extLst>
              <a:ext uri="{FF2B5EF4-FFF2-40B4-BE49-F238E27FC236}">
                <a16:creationId xmlns:a16="http://schemas.microsoft.com/office/drawing/2014/main" id="{3F3E94FC-B985-E86C-E3F5-FCF317CBAA6D}"/>
              </a:ext>
            </a:extLst>
          </p:cNvPr>
          <p:cNvCxnSpPr>
            <a:cxnSpLocks/>
            <a:stCxn id="109" idx="3"/>
            <a:endCxn id="39" idx="0"/>
          </p:cNvCxnSpPr>
          <p:nvPr/>
        </p:nvCxnSpPr>
        <p:spPr>
          <a:xfrm rot="10800000" flipV="1">
            <a:off x="9152986" y="2287216"/>
            <a:ext cx="1209975" cy="712729"/>
          </a:xfrm>
          <a:prstGeom prst="bentConnector2">
            <a:avLst/>
          </a:prstGeom>
          <a:noFill/>
          <a:ln w="19050" cap="flat" cmpd="sng" algn="ctr">
            <a:solidFill>
              <a:srgbClr val="202C55"/>
            </a:solidFill>
            <a:prstDash val="solid"/>
            <a:miter lim="800000"/>
            <a:headEnd type="triangle" w="med" len="med"/>
            <a:tailEnd type="none" w="med" len="med"/>
          </a:ln>
          <a:effectLst/>
        </p:spPr>
      </p:cxnSp>
      <p:cxnSp>
        <p:nvCxnSpPr>
          <p:cNvPr id="74" name="Straight Arrow Connector 69">
            <a:extLst>
              <a:ext uri="{FF2B5EF4-FFF2-40B4-BE49-F238E27FC236}">
                <a16:creationId xmlns:a16="http://schemas.microsoft.com/office/drawing/2014/main" id="{5651929D-97DE-8230-A731-CAC4533D61DC}"/>
              </a:ext>
            </a:extLst>
          </p:cNvPr>
          <p:cNvCxnSpPr>
            <a:cxnSpLocks/>
            <a:stCxn id="109" idx="3"/>
            <a:endCxn id="64" idx="0"/>
          </p:cNvCxnSpPr>
          <p:nvPr/>
        </p:nvCxnSpPr>
        <p:spPr>
          <a:xfrm rot="10800000" flipV="1">
            <a:off x="5975856" y="2287216"/>
            <a:ext cx="4387104" cy="442583"/>
          </a:xfrm>
          <a:prstGeom prst="bentConnector2">
            <a:avLst/>
          </a:prstGeom>
          <a:noFill/>
          <a:ln w="19050" cap="flat" cmpd="sng" algn="ctr">
            <a:solidFill>
              <a:srgbClr val="202C55"/>
            </a:solidFill>
            <a:prstDash val="solid"/>
            <a:miter lim="800000"/>
            <a:headEnd type="triangle" w="med" len="med"/>
            <a:tailEnd type="none" w="med" len="med"/>
          </a:ln>
          <a:effectLst/>
        </p:spPr>
      </p:cxnSp>
      <p:cxnSp>
        <p:nvCxnSpPr>
          <p:cNvPr id="77" name="Straight Arrow Connector 69">
            <a:extLst>
              <a:ext uri="{FF2B5EF4-FFF2-40B4-BE49-F238E27FC236}">
                <a16:creationId xmlns:a16="http://schemas.microsoft.com/office/drawing/2014/main" id="{0AD2234B-2B09-2610-B3EE-B7A47FCF473C}"/>
              </a:ext>
            </a:extLst>
          </p:cNvPr>
          <p:cNvCxnSpPr>
            <a:cxnSpLocks/>
          </p:cNvCxnSpPr>
          <p:nvPr/>
        </p:nvCxnSpPr>
        <p:spPr>
          <a:xfrm rot="10800000">
            <a:off x="8695015" y="1503055"/>
            <a:ext cx="1681587" cy="602350"/>
          </a:xfrm>
          <a:prstGeom prst="bentConnector3">
            <a:avLst>
              <a:gd name="adj1" fmla="val 72679"/>
            </a:avLst>
          </a:prstGeom>
          <a:noFill/>
          <a:ln w="9525" cap="flat" cmpd="sng" algn="ctr">
            <a:solidFill>
              <a:srgbClr val="202C55"/>
            </a:solidFill>
            <a:prstDash val="solid"/>
            <a:miter lim="800000"/>
            <a:headEnd type="arrow" w="med" len="med"/>
            <a:tailEnd type="none" w="med" len="med"/>
          </a:ln>
          <a:effectLst/>
        </p:spPr>
      </p:cxnSp>
      <p:sp>
        <p:nvSpPr>
          <p:cNvPr id="88" name="TextBox 87">
            <a:extLst>
              <a:ext uri="{FF2B5EF4-FFF2-40B4-BE49-F238E27FC236}">
                <a16:creationId xmlns:a16="http://schemas.microsoft.com/office/drawing/2014/main" id="{E60B1D91-74D5-ECE4-9112-9084A43E19F8}"/>
              </a:ext>
            </a:extLst>
          </p:cNvPr>
          <p:cNvSpPr txBox="1"/>
          <p:nvPr/>
        </p:nvSpPr>
        <p:spPr>
          <a:xfrm>
            <a:off x="9194873" y="1844162"/>
            <a:ext cx="1091389" cy="276999"/>
          </a:xfrm>
          <a:prstGeom prst="rect">
            <a:avLst/>
          </a:prstGeom>
          <a:noFill/>
        </p:spPr>
        <p:txBody>
          <a:bodyPr wrap="none" rtlCol="0">
            <a:spAutoFit/>
          </a:bodyPr>
          <a:lstStyle/>
          <a:p>
            <a:r>
              <a:rPr lang="fr-CH" sz="1200"/>
              <a:t>keySTREAM UI</a:t>
            </a:r>
            <a:endParaRPr lang="en-CH" sz="1200"/>
          </a:p>
        </p:txBody>
      </p:sp>
      <p:sp>
        <p:nvSpPr>
          <p:cNvPr id="89" name="TextBox 88">
            <a:extLst>
              <a:ext uri="{FF2B5EF4-FFF2-40B4-BE49-F238E27FC236}">
                <a16:creationId xmlns:a16="http://schemas.microsoft.com/office/drawing/2014/main" id="{D16AD8DD-C476-D70B-691E-5BF9A36C7EB8}"/>
              </a:ext>
            </a:extLst>
          </p:cNvPr>
          <p:cNvSpPr txBox="1"/>
          <p:nvPr/>
        </p:nvSpPr>
        <p:spPr>
          <a:xfrm>
            <a:off x="9554266" y="2262470"/>
            <a:ext cx="730393" cy="276999"/>
          </a:xfrm>
          <a:prstGeom prst="rect">
            <a:avLst/>
          </a:prstGeom>
          <a:noFill/>
        </p:spPr>
        <p:txBody>
          <a:bodyPr wrap="none" rtlCol="0">
            <a:spAutoFit/>
          </a:bodyPr>
          <a:lstStyle/>
          <a:p>
            <a:r>
              <a:rPr lang="fr-CH" sz="1200"/>
              <a:t>REST API</a:t>
            </a:r>
            <a:endParaRPr lang="en-CH" sz="1200"/>
          </a:p>
        </p:txBody>
      </p:sp>
      <p:cxnSp>
        <p:nvCxnSpPr>
          <p:cNvPr id="110" name="Straight Arrow Connector 69">
            <a:extLst>
              <a:ext uri="{FF2B5EF4-FFF2-40B4-BE49-F238E27FC236}">
                <a16:creationId xmlns:a16="http://schemas.microsoft.com/office/drawing/2014/main" id="{A75CA06C-3612-5186-2E7B-2C36E2546468}"/>
              </a:ext>
            </a:extLst>
          </p:cNvPr>
          <p:cNvCxnSpPr>
            <a:cxnSpLocks/>
            <a:stCxn id="109" idx="3"/>
          </p:cNvCxnSpPr>
          <p:nvPr/>
        </p:nvCxnSpPr>
        <p:spPr>
          <a:xfrm rot="10800000">
            <a:off x="8400256" y="1622561"/>
            <a:ext cx="1962704" cy="664657"/>
          </a:xfrm>
          <a:prstGeom prst="bentConnector3">
            <a:avLst>
              <a:gd name="adj1" fmla="val 97602"/>
            </a:avLst>
          </a:prstGeom>
          <a:noFill/>
          <a:ln w="19050" cap="flat" cmpd="sng" algn="ctr">
            <a:solidFill>
              <a:srgbClr val="202C55"/>
            </a:solidFill>
            <a:prstDash val="solid"/>
            <a:miter lim="800000"/>
            <a:headEnd type="triangle" w="med" len="med"/>
            <a:tailEnd type="none" w="med" len="med"/>
          </a:ln>
          <a:effectLst/>
        </p:spPr>
      </p:cxnSp>
      <p:sp>
        <p:nvSpPr>
          <p:cNvPr id="69" name="TextBox 68">
            <a:extLst>
              <a:ext uri="{FF2B5EF4-FFF2-40B4-BE49-F238E27FC236}">
                <a16:creationId xmlns:a16="http://schemas.microsoft.com/office/drawing/2014/main" id="{AF2E7584-25A4-A86D-991A-7D982F678BB8}"/>
              </a:ext>
            </a:extLst>
          </p:cNvPr>
          <p:cNvSpPr txBox="1"/>
          <p:nvPr/>
        </p:nvSpPr>
        <p:spPr>
          <a:xfrm>
            <a:off x="7959184" y="1734628"/>
            <a:ext cx="887330" cy="276999"/>
          </a:xfrm>
          <a:prstGeom prst="rect">
            <a:avLst/>
          </a:prstGeom>
          <a:solidFill>
            <a:schemeClr val="bg1"/>
          </a:solidFill>
        </p:spPr>
        <p:txBody>
          <a:bodyPr wrap="square">
            <a:spAutoFit/>
          </a:bodyPr>
          <a:lstStyle/>
          <a:p>
            <a:pPr algn="ctr"/>
            <a:r>
              <a:rPr kumimoji="0" lang="en-US" sz="1200" b="1" i="0" u="none" strike="noStrike" kern="0" cap="none" spc="0" normalizeH="0" baseline="0" noProof="0">
                <a:ln>
                  <a:noFill/>
                </a:ln>
                <a:effectLst/>
                <a:uLnTx/>
                <a:uFillTx/>
              </a:rPr>
              <a:t>Customer</a:t>
            </a:r>
            <a:endParaRPr lang="en-CH" sz="1200"/>
          </a:p>
        </p:txBody>
      </p:sp>
      <p:sp>
        <p:nvSpPr>
          <p:cNvPr id="148" name="TextBox 147">
            <a:extLst>
              <a:ext uri="{FF2B5EF4-FFF2-40B4-BE49-F238E27FC236}">
                <a16:creationId xmlns:a16="http://schemas.microsoft.com/office/drawing/2014/main" id="{D75C1650-C92F-6C48-4CD6-F34205BF9F32}"/>
              </a:ext>
            </a:extLst>
          </p:cNvPr>
          <p:cNvSpPr txBox="1"/>
          <p:nvPr/>
        </p:nvSpPr>
        <p:spPr>
          <a:xfrm>
            <a:off x="8968980" y="2416585"/>
            <a:ext cx="383438" cy="200055"/>
          </a:xfrm>
          <a:prstGeom prst="rect">
            <a:avLst/>
          </a:prstGeom>
          <a:solidFill>
            <a:schemeClr val="bg1"/>
          </a:solidFill>
        </p:spPr>
        <p:txBody>
          <a:bodyPr wrap="none" rtlCol="0">
            <a:spAutoFit/>
          </a:bodyPr>
          <a:lstStyle/>
          <a:p>
            <a:r>
              <a:rPr lang="fr-CH" sz="700"/>
              <a:t>M2M</a:t>
            </a:r>
            <a:endParaRPr lang="en-CH" sz="700"/>
          </a:p>
        </p:txBody>
      </p:sp>
      <p:sp>
        <p:nvSpPr>
          <p:cNvPr id="150" name="TextBox 149">
            <a:extLst>
              <a:ext uri="{FF2B5EF4-FFF2-40B4-BE49-F238E27FC236}">
                <a16:creationId xmlns:a16="http://schemas.microsoft.com/office/drawing/2014/main" id="{5AFBFE6F-2E1D-72CC-E958-B7C2AAA9F91C}"/>
              </a:ext>
            </a:extLst>
          </p:cNvPr>
          <p:cNvSpPr txBox="1"/>
          <p:nvPr/>
        </p:nvSpPr>
        <p:spPr>
          <a:xfrm>
            <a:off x="8237098" y="1981751"/>
            <a:ext cx="423514" cy="200055"/>
          </a:xfrm>
          <a:prstGeom prst="rect">
            <a:avLst/>
          </a:prstGeom>
          <a:solidFill>
            <a:schemeClr val="bg1"/>
          </a:solidFill>
        </p:spPr>
        <p:txBody>
          <a:bodyPr wrap="none" rtlCol="0">
            <a:spAutoFit/>
          </a:bodyPr>
          <a:lstStyle/>
          <a:p>
            <a:r>
              <a:rPr lang="fr-CH" sz="700"/>
              <a:t>scripts</a:t>
            </a:r>
            <a:endParaRPr lang="en-CH" sz="700"/>
          </a:p>
        </p:txBody>
      </p:sp>
      <p:cxnSp>
        <p:nvCxnSpPr>
          <p:cNvPr id="28" name="Straight Arrow Connector 69">
            <a:extLst>
              <a:ext uri="{FF2B5EF4-FFF2-40B4-BE49-F238E27FC236}">
                <a16:creationId xmlns:a16="http://schemas.microsoft.com/office/drawing/2014/main" id="{377B036A-E210-E2AA-2AD3-8DE69C775C9F}"/>
              </a:ext>
            </a:extLst>
          </p:cNvPr>
          <p:cNvCxnSpPr>
            <a:cxnSpLocks/>
            <a:stCxn id="109" idx="3"/>
            <a:endCxn id="40" idx="0"/>
          </p:cNvCxnSpPr>
          <p:nvPr/>
        </p:nvCxnSpPr>
        <p:spPr>
          <a:xfrm rot="10800000" flipV="1">
            <a:off x="7736384" y="2287217"/>
            <a:ext cx="2626577" cy="118288"/>
          </a:xfrm>
          <a:prstGeom prst="bentConnector2">
            <a:avLst/>
          </a:prstGeom>
          <a:noFill/>
          <a:ln w="19050" cap="flat" cmpd="sng" algn="ctr">
            <a:solidFill>
              <a:srgbClr val="202C55"/>
            </a:solidFill>
            <a:prstDash val="solid"/>
            <a:miter lim="800000"/>
            <a:headEnd type="triangle" w="med" len="med"/>
            <a:tailEnd type="none" w="med" len="med"/>
          </a:ln>
          <a:effectLst/>
        </p:spPr>
      </p:cxnSp>
      <p:sp>
        <p:nvSpPr>
          <p:cNvPr id="149" name="TextBox 148">
            <a:extLst>
              <a:ext uri="{FF2B5EF4-FFF2-40B4-BE49-F238E27FC236}">
                <a16:creationId xmlns:a16="http://schemas.microsoft.com/office/drawing/2014/main" id="{36D24112-87AA-86FF-43F2-3568DE7F3ED2}"/>
              </a:ext>
            </a:extLst>
          </p:cNvPr>
          <p:cNvSpPr txBox="1"/>
          <p:nvPr/>
        </p:nvSpPr>
        <p:spPr>
          <a:xfrm>
            <a:off x="7867720" y="2171514"/>
            <a:ext cx="410079" cy="200055"/>
          </a:xfrm>
          <a:prstGeom prst="rect">
            <a:avLst/>
          </a:prstGeom>
          <a:solidFill>
            <a:schemeClr val="bg1"/>
          </a:solidFill>
        </p:spPr>
        <p:txBody>
          <a:bodyPr wrap="square" rtlCol="0">
            <a:spAutoFit/>
          </a:bodyPr>
          <a:lstStyle/>
          <a:p>
            <a:r>
              <a:rPr lang="fr-CH" sz="700"/>
              <a:t>M2M</a:t>
            </a:r>
            <a:endParaRPr lang="en-CH" sz="700"/>
          </a:p>
        </p:txBody>
      </p:sp>
      <p:pic>
        <p:nvPicPr>
          <p:cNvPr id="31" name="Picture 30">
            <a:extLst>
              <a:ext uri="{FF2B5EF4-FFF2-40B4-BE49-F238E27FC236}">
                <a16:creationId xmlns:a16="http://schemas.microsoft.com/office/drawing/2014/main" id="{7F975531-AF68-03B7-A5BC-140BF56BBF9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77800" y="5276238"/>
            <a:ext cx="270130" cy="362987"/>
          </a:xfrm>
          <a:prstGeom prst="rect">
            <a:avLst/>
          </a:prstGeom>
        </p:spPr>
      </p:pic>
      <p:pic>
        <p:nvPicPr>
          <p:cNvPr id="32" name="Picture 31">
            <a:extLst>
              <a:ext uri="{FF2B5EF4-FFF2-40B4-BE49-F238E27FC236}">
                <a16:creationId xmlns:a16="http://schemas.microsoft.com/office/drawing/2014/main" id="{06475349-0C7B-318D-FE04-0A814511D508}"/>
              </a:ext>
            </a:extLst>
          </p:cNvPr>
          <p:cNvPicPr>
            <a:picLocks noChangeAspect="1"/>
          </p:cNvPicPr>
          <p:nvPr/>
        </p:nvPicPr>
        <p:blipFill>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7940973" y="5464409"/>
            <a:ext cx="506643" cy="506643"/>
          </a:xfrm>
          <a:prstGeom prst="rect">
            <a:avLst/>
          </a:prstGeom>
        </p:spPr>
      </p:pic>
      <p:pic>
        <p:nvPicPr>
          <p:cNvPr id="33" name="Graphic 32" descr="Key with solid fill">
            <a:extLst>
              <a:ext uri="{FF2B5EF4-FFF2-40B4-BE49-F238E27FC236}">
                <a16:creationId xmlns:a16="http://schemas.microsoft.com/office/drawing/2014/main" id="{0840E0B2-3ACF-A5C3-37AF-BE121A1E4DE9}"/>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023293" y="5702622"/>
            <a:ext cx="265180" cy="265180"/>
          </a:xfrm>
          <a:prstGeom prst="rect">
            <a:avLst/>
          </a:prstGeom>
        </p:spPr>
      </p:pic>
      <p:pic>
        <p:nvPicPr>
          <p:cNvPr id="34" name="Graphic 33" descr="Key with solid fill">
            <a:extLst>
              <a:ext uri="{FF2B5EF4-FFF2-40B4-BE49-F238E27FC236}">
                <a16:creationId xmlns:a16="http://schemas.microsoft.com/office/drawing/2014/main" id="{D3EE8F8F-0CB8-B07E-5D0B-EE91BAE1A293}"/>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023293" y="5452550"/>
            <a:ext cx="265180" cy="265180"/>
          </a:xfrm>
          <a:prstGeom prst="rect">
            <a:avLst/>
          </a:prstGeom>
        </p:spPr>
      </p:pic>
      <p:grpSp>
        <p:nvGrpSpPr>
          <p:cNvPr id="36" name="Group 35">
            <a:extLst>
              <a:ext uri="{FF2B5EF4-FFF2-40B4-BE49-F238E27FC236}">
                <a16:creationId xmlns:a16="http://schemas.microsoft.com/office/drawing/2014/main" id="{AB6EABED-2B46-8118-15F1-A31987FB27F3}"/>
              </a:ext>
            </a:extLst>
          </p:cNvPr>
          <p:cNvGrpSpPr/>
          <p:nvPr/>
        </p:nvGrpSpPr>
        <p:grpSpPr>
          <a:xfrm>
            <a:off x="8234763" y="5642390"/>
            <a:ext cx="325996" cy="339739"/>
            <a:chOff x="7402162" y="4277598"/>
            <a:chExt cx="421009" cy="420835"/>
          </a:xfrm>
        </p:grpSpPr>
        <p:pic>
          <p:nvPicPr>
            <p:cNvPr id="41" name="Picture 40">
              <a:extLst>
                <a:ext uri="{FF2B5EF4-FFF2-40B4-BE49-F238E27FC236}">
                  <a16:creationId xmlns:a16="http://schemas.microsoft.com/office/drawing/2014/main" id="{3800EA2B-2B21-9248-D9CE-AEAE07A29405}"/>
                </a:ext>
              </a:extLst>
            </p:cNvPr>
            <p:cNvPicPr>
              <a:picLocks noChangeAspect="1"/>
            </p:cNvPicPr>
            <p:nvPr/>
          </p:nvPicPr>
          <p:blipFill>
            <a:blip r:embed="rId14" cstate="email">
              <a:duotone>
                <a:prstClr val="black"/>
                <a:srgbClr val="D9E0F4">
                  <a:tint val="45000"/>
                  <a:satMod val="400000"/>
                </a:srgbClr>
              </a:duotone>
              <a:extLst>
                <a:ext uri="{28A0092B-C50C-407E-A947-70E740481C1C}">
                  <a14:useLocalDpi xmlns:a14="http://schemas.microsoft.com/office/drawing/2010/main"/>
                </a:ext>
              </a:extLst>
            </a:blip>
            <a:stretch>
              <a:fillRect/>
            </a:stretch>
          </p:blipFill>
          <p:spPr>
            <a:xfrm>
              <a:off x="7402162" y="4277598"/>
              <a:ext cx="421009" cy="420835"/>
            </a:xfrm>
            <a:prstGeom prst="rect">
              <a:avLst/>
            </a:prstGeom>
          </p:spPr>
        </p:pic>
        <p:sp>
          <p:nvSpPr>
            <p:cNvPr id="61" name="Rectangle: Rounded Corners 60">
              <a:extLst>
                <a:ext uri="{FF2B5EF4-FFF2-40B4-BE49-F238E27FC236}">
                  <a16:creationId xmlns:a16="http://schemas.microsoft.com/office/drawing/2014/main" id="{532024D0-AAC3-C826-8275-BCE89794E186}"/>
                </a:ext>
              </a:extLst>
            </p:cNvPr>
            <p:cNvSpPr/>
            <p:nvPr/>
          </p:nvSpPr>
          <p:spPr>
            <a:xfrm flipH="1">
              <a:off x="7537334" y="4355875"/>
              <a:ext cx="133607" cy="121536"/>
            </a:xfrm>
            <a:prstGeom prst="roundRect">
              <a:avLst>
                <a:gd name="adj" fmla="val 4758"/>
              </a:avLst>
            </a:prstGeom>
            <a:solidFill>
              <a:srgbClr val="DEE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050" b="1" i="0" u="none" strike="noStrike" kern="0" cap="none" spc="0" normalizeH="0" baseline="0" noProof="0">
                <a:ln>
                  <a:noFill/>
                </a:ln>
                <a:solidFill>
                  <a:srgbClr val="202C55"/>
                </a:solidFill>
                <a:effectLst/>
                <a:uLnTx/>
                <a:uFillTx/>
              </a:endParaRPr>
            </a:p>
          </p:txBody>
        </p:sp>
      </p:grpSp>
      <p:pic>
        <p:nvPicPr>
          <p:cNvPr id="67" name="Picture 66">
            <a:extLst>
              <a:ext uri="{FF2B5EF4-FFF2-40B4-BE49-F238E27FC236}">
                <a16:creationId xmlns:a16="http://schemas.microsoft.com/office/drawing/2014/main" id="{305EADCE-3F7A-B53E-6D03-B24C79CC324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339429" y="5685492"/>
            <a:ext cx="111420" cy="149720"/>
          </a:xfrm>
          <a:prstGeom prst="rect">
            <a:avLst/>
          </a:prstGeom>
        </p:spPr>
      </p:pic>
      <p:pic>
        <p:nvPicPr>
          <p:cNvPr id="71" name="Picture 70">
            <a:extLst>
              <a:ext uri="{FF2B5EF4-FFF2-40B4-BE49-F238E27FC236}">
                <a16:creationId xmlns:a16="http://schemas.microsoft.com/office/drawing/2014/main" id="{7405CFCE-92F3-8E27-105C-18E10F834CA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70135" y="4900833"/>
            <a:ext cx="270130" cy="362987"/>
          </a:xfrm>
          <a:prstGeom prst="rect">
            <a:avLst/>
          </a:prstGeom>
        </p:spPr>
      </p:pic>
      <p:pic>
        <p:nvPicPr>
          <p:cNvPr id="72" name="Picture 71">
            <a:extLst>
              <a:ext uri="{FF2B5EF4-FFF2-40B4-BE49-F238E27FC236}">
                <a16:creationId xmlns:a16="http://schemas.microsoft.com/office/drawing/2014/main" id="{8B558A50-4A79-7389-FA03-BBEAA557C3B0}"/>
              </a:ext>
            </a:extLst>
          </p:cNvPr>
          <p:cNvPicPr>
            <a:picLocks noChangeAspect="1"/>
          </p:cNvPicPr>
          <p:nvPr/>
        </p:nvPicPr>
        <p:blipFill>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9033308" y="5089004"/>
            <a:ext cx="506643" cy="506643"/>
          </a:xfrm>
          <a:prstGeom prst="rect">
            <a:avLst/>
          </a:prstGeom>
        </p:spPr>
      </p:pic>
      <p:pic>
        <p:nvPicPr>
          <p:cNvPr id="73" name="Graphic 72" descr="Key with solid fill">
            <a:extLst>
              <a:ext uri="{FF2B5EF4-FFF2-40B4-BE49-F238E27FC236}">
                <a16:creationId xmlns:a16="http://schemas.microsoft.com/office/drawing/2014/main" id="{43C272ED-FB29-853C-B2B2-21D7CFD5A4D4}"/>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115628" y="5327217"/>
            <a:ext cx="265180" cy="265180"/>
          </a:xfrm>
          <a:prstGeom prst="rect">
            <a:avLst/>
          </a:prstGeom>
        </p:spPr>
      </p:pic>
      <p:pic>
        <p:nvPicPr>
          <p:cNvPr id="75" name="Graphic 74" descr="Key with solid fill">
            <a:extLst>
              <a:ext uri="{FF2B5EF4-FFF2-40B4-BE49-F238E27FC236}">
                <a16:creationId xmlns:a16="http://schemas.microsoft.com/office/drawing/2014/main" id="{2D26AEC2-BE41-5CA9-4E8F-895992123427}"/>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115628" y="5077145"/>
            <a:ext cx="265180" cy="265180"/>
          </a:xfrm>
          <a:prstGeom prst="rect">
            <a:avLst/>
          </a:prstGeom>
        </p:spPr>
      </p:pic>
      <p:grpSp>
        <p:nvGrpSpPr>
          <p:cNvPr id="76" name="Group 75">
            <a:extLst>
              <a:ext uri="{FF2B5EF4-FFF2-40B4-BE49-F238E27FC236}">
                <a16:creationId xmlns:a16="http://schemas.microsoft.com/office/drawing/2014/main" id="{FB08FEA0-D4D9-619E-9689-7C1EB59B2FC3}"/>
              </a:ext>
            </a:extLst>
          </p:cNvPr>
          <p:cNvGrpSpPr/>
          <p:nvPr/>
        </p:nvGrpSpPr>
        <p:grpSpPr>
          <a:xfrm>
            <a:off x="9327098" y="5266985"/>
            <a:ext cx="325996" cy="339739"/>
            <a:chOff x="7402162" y="4277598"/>
            <a:chExt cx="421009" cy="420835"/>
          </a:xfrm>
        </p:grpSpPr>
        <p:pic>
          <p:nvPicPr>
            <p:cNvPr id="78" name="Picture 77">
              <a:extLst>
                <a:ext uri="{FF2B5EF4-FFF2-40B4-BE49-F238E27FC236}">
                  <a16:creationId xmlns:a16="http://schemas.microsoft.com/office/drawing/2014/main" id="{6ECBBD7E-F859-772F-6BDB-BB0CB164D54F}"/>
                </a:ext>
              </a:extLst>
            </p:cNvPr>
            <p:cNvPicPr>
              <a:picLocks noChangeAspect="1"/>
            </p:cNvPicPr>
            <p:nvPr/>
          </p:nvPicPr>
          <p:blipFill>
            <a:blip r:embed="rId14" cstate="email">
              <a:duotone>
                <a:prstClr val="black"/>
                <a:srgbClr val="D9E0F4">
                  <a:tint val="45000"/>
                  <a:satMod val="400000"/>
                </a:srgbClr>
              </a:duotone>
              <a:extLst>
                <a:ext uri="{28A0092B-C50C-407E-A947-70E740481C1C}">
                  <a14:useLocalDpi xmlns:a14="http://schemas.microsoft.com/office/drawing/2010/main"/>
                </a:ext>
              </a:extLst>
            </a:blip>
            <a:stretch>
              <a:fillRect/>
            </a:stretch>
          </p:blipFill>
          <p:spPr>
            <a:xfrm>
              <a:off x="7402162" y="4277598"/>
              <a:ext cx="421009" cy="420835"/>
            </a:xfrm>
            <a:prstGeom prst="rect">
              <a:avLst/>
            </a:prstGeom>
          </p:spPr>
        </p:pic>
        <p:sp>
          <p:nvSpPr>
            <p:cNvPr id="79" name="Rectangle: Rounded Corners 78">
              <a:extLst>
                <a:ext uri="{FF2B5EF4-FFF2-40B4-BE49-F238E27FC236}">
                  <a16:creationId xmlns:a16="http://schemas.microsoft.com/office/drawing/2014/main" id="{B68913F5-D1C2-F802-51EE-225022A522AF}"/>
                </a:ext>
              </a:extLst>
            </p:cNvPr>
            <p:cNvSpPr/>
            <p:nvPr/>
          </p:nvSpPr>
          <p:spPr>
            <a:xfrm flipH="1">
              <a:off x="7537334" y="4355875"/>
              <a:ext cx="133607" cy="121536"/>
            </a:xfrm>
            <a:prstGeom prst="roundRect">
              <a:avLst>
                <a:gd name="adj" fmla="val 4758"/>
              </a:avLst>
            </a:prstGeom>
            <a:solidFill>
              <a:srgbClr val="DEE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050" b="1" i="0" u="none" strike="noStrike" kern="0" cap="none" spc="0" normalizeH="0" baseline="0" noProof="0">
                <a:ln>
                  <a:noFill/>
                </a:ln>
                <a:solidFill>
                  <a:srgbClr val="202C55"/>
                </a:solidFill>
                <a:effectLst/>
                <a:uLnTx/>
                <a:uFillTx/>
              </a:endParaRPr>
            </a:p>
          </p:txBody>
        </p:sp>
      </p:grpSp>
      <p:pic>
        <p:nvPicPr>
          <p:cNvPr id="81" name="Picture 80">
            <a:extLst>
              <a:ext uri="{FF2B5EF4-FFF2-40B4-BE49-F238E27FC236}">
                <a16:creationId xmlns:a16="http://schemas.microsoft.com/office/drawing/2014/main" id="{58B8B080-3E7D-E976-49C1-34625818608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431764" y="5310087"/>
            <a:ext cx="111420" cy="149720"/>
          </a:xfrm>
          <a:prstGeom prst="rect">
            <a:avLst/>
          </a:prstGeom>
        </p:spPr>
      </p:pic>
      <p:pic>
        <p:nvPicPr>
          <p:cNvPr id="82" name="Picture 81">
            <a:extLst>
              <a:ext uri="{FF2B5EF4-FFF2-40B4-BE49-F238E27FC236}">
                <a16:creationId xmlns:a16="http://schemas.microsoft.com/office/drawing/2014/main" id="{E3F35999-7AB5-5DD2-1CA6-6E5C17DCA9EE}"/>
              </a:ext>
            </a:extLst>
          </p:cNvPr>
          <p:cNvPicPr>
            <a:picLocks noChangeAspect="1"/>
          </p:cNvPicPr>
          <p:nvPr/>
        </p:nvPicPr>
        <p:blipFill>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5975856" y="5413407"/>
            <a:ext cx="506643" cy="506643"/>
          </a:xfrm>
          <a:prstGeom prst="rect">
            <a:avLst/>
          </a:prstGeom>
        </p:spPr>
      </p:pic>
      <p:pic>
        <p:nvPicPr>
          <p:cNvPr id="85" name="Graphic 84" descr="Key with solid fill">
            <a:extLst>
              <a:ext uri="{FF2B5EF4-FFF2-40B4-BE49-F238E27FC236}">
                <a16:creationId xmlns:a16="http://schemas.microsoft.com/office/drawing/2014/main" id="{AA05E456-A4E6-28B4-45AD-5147FC29224B}"/>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058176" y="5651620"/>
            <a:ext cx="265180" cy="265180"/>
          </a:xfrm>
          <a:prstGeom prst="rect">
            <a:avLst/>
          </a:prstGeom>
        </p:spPr>
      </p:pic>
      <p:pic>
        <p:nvPicPr>
          <p:cNvPr id="86" name="Graphic 85" descr="Key with solid fill">
            <a:extLst>
              <a:ext uri="{FF2B5EF4-FFF2-40B4-BE49-F238E27FC236}">
                <a16:creationId xmlns:a16="http://schemas.microsoft.com/office/drawing/2014/main" id="{669E3AA6-9411-25E1-59A2-7E7AA90CAE64}"/>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058176" y="5401548"/>
            <a:ext cx="265180" cy="265180"/>
          </a:xfrm>
          <a:prstGeom prst="rect">
            <a:avLst/>
          </a:prstGeom>
        </p:spPr>
      </p:pic>
      <p:grpSp>
        <p:nvGrpSpPr>
          <p:cNvPr id="87" name="Group 86">
            <a:extLst>
              <a:ext uri="{FF2B5EF4-FFF2-40B4-BE49-F238E27FC236}">
                <a16:creationId xmlns:a16="http://schemas.microsoft.com/office/drawing/2014/main" id="{76F1985F-EA5A-DB08-CF20-4CE444BEB99E}"/>
              </a:ext>
            </a:extLst>
          </p:cNvPr>
          <p:cNvGrpSpPr/>
          <p:nvPr/>
        </p:nvGrpSpPr>
        <p:grpSpPr>
          <a:xfrm>
            <a:off x="6269646" y="5591388"/>
            <a:ext cx="325996" cy="339739"/>
            <a:chOff x="7402162" y="4277598"/>
            <a:chExt cx="421009" cy="420835"/>
          </a:xfrm>
        </p:grpSpPr>
        <p:pic>
          <p:nvPicPr>
            <p:cNvPr id="90" name="Picture 89">
              <a:extLst>
                <a:ext uri="{FF2B5EF4-FFF2-40B4-BE49-F238E27FC236}">
                  <a16:creationId xmlns:a16="http://schemas.microsoft.com/office/drawing/2014/main" id="{91B6C61C-79B6-6C7E-CA28-27DC0FB46F21}"/>
                </a:ext>
              </a:extLst>
            </p:cNvPr>
            <p:cNvPicPr>
              <a:picLocks noChangeAspect="1"/>
            </p:cNvPicPr>
            <p:nvPr/>
          </p:nvPicPr>
          <p:blipFill>
            <a:blip r:embed="rId14" cstate="email">
              <a:duotone>
                <a:prstClr val="black"/>
                <a:srgbClr val="D9E0F4">
                  <a:tint val="45000"/>
                  <a:satMod val="400000"/>
                </a:srgbClr>
              </a:duotone>
              <a:extLst>
                <a:ext uri="{28A0092B-C50C-407E-A947-70E740481C1C}">
                  <a14:useLocalDpi xmlns:a14="http://schemas.microsoft.com/office/drawing/2010/main"/>
                </a:ext>
              </a:extLst>
            </a:blip>
            <a:stretch>
              <a:fillRect/>
            </a:stretch>
          </p:blipFill>
          <p:spPr>
            <a:xfrm>
              <a:off x="7402162" y="4277598"/>
              <a:ext cx="421009" cy="420835"/>
            </a:xfrm>
            <a:prstGeom prst="rect">
              <a:avLst/>
            </a:prstGeom>
          </p:spPr>
        </p:pic>
        <p:sp>
          <p:nvSpPr>
            <p:cNvPr id="91" name="Rectangle: Rounded Corners 90">
              <a:extLst>
                <a:ext uri="{FF2B5EF4-FFF2-40B4-BE49-F238E27FC236}">
                  <a16:creationId xmlns:a16="http://schemas.microsoft.com/office/drawing/2014/main" id="{3F7F1FFF-DE5D-5DF9-777A-2AA31938B82C}"/>
                </a:ext>
              </a:extLst>
            </p:cNvPr>
            <p:cNvSpPr/>
            <p:nvPr/>
          </p:nvSpPr>
          <p:spPr>
            <a:xfrm flipH="1">
              <a:off x="7537334" y="4355875"/>
              <a:ext cx="133607" cy="121536"/>
            </a:xfrm>
            <a:prstGeom prst="roundRect">
              <a:avLst>
                <a:gd name="adj" fmla="val 4758"/>
              </a:avLst>
            </a:prstGeom>
            <a:solidFill>
              <a:srgbClr val="DEE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050" b="1" i="0" u="none" strike="noStrike" kern="0" cap="none" spc="0" normalizeH="0" baseline="0" noProof="0">
                <a:ln>
                  <a:noFill/>
                </a:ln>
                <a:solidFill>
                  <a:srgbClr val="202C55"/>
                </a:solidFill>
                <a:effectLst/>
                <a:uLnTx/>
                <a:uFillTx/>
              </a:endParaRPr>
            </a:p>
          </p:txBody>
        </p:sp>
      </p:grpSp>
      <p:pic>
        <p:nvPicPr>
          <p:cNvPr id="92" name="Picture 91">
            <a:extLst>
              <a:ext uri="{FF2B5EF4-FFF2-40B4-BE49-F238E27FC236}">
                <a16:creationId xmlns:a16="http://schemas.microsoft.com/office/drawing/2014/main" id="{CA5ADCD1-0135-EF13-8C39-8FF1F7B6FAFA}"/>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374312" y="5634490"/>
            <a:ext cx="111420" cy="149720"/>
          </a:xfrm>
          <a:prstGeom prst="rect">
            <a:avLst/>
          </a:prstGeom>
        </p:spPr>
      </p:pic>
      <p:pic>
        <p:nvPicPr>
          <p:cNvPr id="93" name="Graphic 92" descr="Stream with solid fill">
            <a:extLst>
              <a:ext uri="{FF2B5EF4-FFF2-40B4-BE49-F238E27FC236}">
                <a16:creationId xmlns:a16="http://schemas.microsoft.com/office/drawing/2014/main" id="{4ADBF296-B04F-0B71-B8B6-3FD874A5F9DD}"/>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116575" y="5133776"/>
            <a:ext cx="428227" cy="428227"/>
          </a:xfrm>
          <a:prstGeom prst="rect">
            <a:avLst/>
          </a:prstGeom>
        </p:spPr>
      </p:pic>
      <p:pic>
        <p:nvPicPr>
          <p:cNvPr id="94" name="Picture 93">
            <a:extLst>
              <a:ext uri="{FF2B5EF4-FFF2-40B4-BE49-F238E27FC236}">
                <a16:creationId xmlns:a16="http://schemas.microsoft.com/office/drawing/2014/main" id="{C59F80FF-C69B-9863-9A1D-D4908C180453}"/>
              </a:ext>
            </a:extLst>
          </p:cNvPr>
          <p:cNvPicPr>
            <a:picLocks noChangeAspect="1"/>
          </p:cNvPicPr>
          <p:nvPr/>
        </p:nvPicPr>
        <p:blipFill>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10984982" y="5396277"/>
            <a:ext cx="506643" cy="506643"/>
          </a:xfrm>
          <a:prstGeom prst="rect">
            <a:avLst/>
          </a:prstGeom>
        </p:spPr>
      </p:pic>
      <p:pic>
        <p:nvPicPr>
          <p:cNvPr id="95" name="Graphic 94" descr="Key with solid fill">
            <a:extLst>
              <a:ext uri="{FF2B5EF4-FFF2-40B4-BE49-F238E27FC236}">
                <a16:creationId xmlns:a16="http://schemas.microsoft.com/office/drawing/2014/main" id="{55BE4ADA-C26B-356B-8C00-C6944779A170}"/>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1067302" y="5634490"/>
            <a:ext cx="265180" cy="265180"/>
          </a:xfrm>
          <a:prstGeom prst="rect">
            <a:avLst/>
          </a:prstGeom>
        </p:spPr>
      </p:pic>
      <p:pic>
        <p:nvPicPr>
          <p:cNvPr id="96" name="Graphic 95" descr="Key with solid fill">
            <a:extLst>
              <a:ext uri="{FF2B5EF4-FFF2-40B4-BE49-F238E27FC236}">
                <a16:creationId xmlns:a16="http://schemas.microsoft.com/office/drawing/2014/main" id="{DA767E0D-4235-B1F8-D293-95CD7BF74677}"/>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1067302" y="5384418"/>
            <a:ext cx="265180" cy="265180"/>
          </a:xfrm>
          <a:prstGeom prst="rect">
            <a:avLst/>
          </a:prstGeom>
        </p:spPr>
      </p:pic>
      <p:grpSp>
        <p:nvGrpSpPr>
          <p:cNvPr id="97" name="Group 96">
            <a:extLst>
              <a:ext uri="{FF2B5EF4-FFF2-40B4-BE49-F238E27FC236}">
                <a16:creationId xmlns:a16="http://schemas.microsoft.com/office/drawing/2014/main" id="{3F88F3CC-2EE3-C35A-AE67-A5C347DE88A7}"/>
              </a:ext>
            </a:extLst>
          </p:cNvPr>
          <p:cNvGrpSpPr/>
          <p:nvPr/>
        </p:nvGrpSpPr>
        <p:grpSpPr>
          <a:xfrm>
            <a:off x="11278772" y="5574258"/>
            <a:ext cx="325996" cy="339739"/>
            <a:chOff x="7402162" y="4277598"/>
            <a:chExt cx="421009" cy="420835"/>
          </a:xfrm>
        </p:grpSpPr>
        <p:pic>
          <p:nvPicPr>
            <p:cNvPr id="98" name="Picture 97">
              <a:extLst>
                <a:ext uri="{FF2B5EF4-FFF2-40B4-BE49-F238E27FC236}">
                  <a16:creationId xmlns:a16="http://schemas.microsoft.com/office/drawing/2014/main" id="{130790E6-DDDF-0638-F737-32A6D837211E}"/>
                </a:ext>
              </a:extLst>
            </p:cNvPr>
            <p:cNvPicPr>
              <a:picLocks noChangeAspect="1"/>
            </p:cNvPicPr>
            <p:nvPr/>
          </p:nvPicPr>
          <p:blipFill>
            <a:blip r:embed="rId14" cstate="email">
              <a:duotone>
                <a:prstClr val="black"/>
                <a:srgbClr val="D9E0F4">
                  <a:tint val="45000"/>
                  <a:satMod val="400000"/>
                </a:srgbClr>
              </a:duotone>
              <a:extLst>
                <a:ext uri="{28A0092B-C50C-407E-A947-70E740481C1C}">
                  <a14:useLocalDpi xmlns:a14="http://schemas.microsoft.com/office/drawing/2010/main"/>
                </a:ext>
              </a:extLst>
            </a:blip>
            <a:stretch>
              <a:fillRect/>
            </a:stretch>
          </p:blipFill>
          <p:spPr>
            <a:xfrm>
              <a:off x="7402162" y="4277598"/>
              <a:ext cx="421009" cy="420835"/>
            </a:xfrm>
            <a:prstGeom prst="rect">
              <a:avLst/>
            </a:prstGeom>
          </p:spPr>
        </p:pic>
        <p:sp>
          <p:nvSpPr>
            <p:cNvPr id="99" name="Rectangle: Rounded Corners 98">
              <a:extLst>
                <a:ext uri="{FF2B5EF4-FFF2-40B4-BE49-F238E27FC236}">
                  <a16:creationId xmlns:a16="http://schemas.microsoft.com/office/drawing/2014/main" id="{A89843BE-A846-E7ED-61A3-D860E0D6396A}"/>
                </a:ext>
              </a:extLst>
            </p:cNvPr>
            <p:cNvSpPr/>
            <p:nvPr/>
          </p:nvSpPr>
          <p:spPr>
            <a:xfrm flipH="1">
              <a:off x="7537334" y="4355875"/>
              <a:ext cx="133607" cy="121536"/>
            </a:xfrm>
            <a:prstGeom prst="roundRect">
              <a:avLst>
                <a:gd name="adj" fmla="val 4758"/>
              </a:avLst>
            </a:prstGeom>
            <a:solidFill>
              <a:srgbClr val="DEE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050" b="1" i="0" u="none" strike="noStrike" kern="0" cap="none" spc="0" normalizeH="0" baseline="0" noProof="0">
                <a:ln>
                  <a:noFill/>
                </a:ln>
                <a:solidFill>
                  <a:srgbClr val="202C55"/>
                </a:solidFill>
                <a:effectLst/>
                <a:uLnTx/>
                <a:uFillTx/>
              </a:endParaRPr>
            </a:p>
          </p:txBody>
        </p:sp>
      </p:grpSp>
      <p:pic>
        <p:nvPicPr>
          <p:cNvPr id="100" name="Picture 99">
            <a:extLst>
              <a:ext uri="{FF2B5EF4-FFF2-40B4-BE49-F238E27FC236}">
                <a16:creationId xmlns:a16="http://schemas.microsoft.com/office/drawing/2014/main" id="{90EF9307-1258-0450-06A0-3FEBCAD084F5}"/>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1383438" y="5617360"/>
            <a:ext cx="111420" cy="149720"/>
          </a:xfrm>
          <a:prstGeom prst="rect">
            <a:avLst/>
          </a:prstGeom>
        </p:spPr>
      </p:pic>
      <p:pic>
        <p:nvPicPr>
          <p:cNvPr id="101" name="Graphic 100" descr="Stream with solid fill">
            <a:extLst>
              <a:ext uri="{FF2B5EF4-FFF2-40B4-BE49-F238E27FC236}">
                <a16:creationId xmlns:a16="http://schemas.microsoft.com/office/drawing/2014/main" id="{9CACE293-2F25-4E6A-51C0-5A7EED2C5A86}"/>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1125701" y="5116646"/>
            <a:ext cx="428227" cy="428227"/>
          </a:xfrm>
          <a:prstGeom prst="rect">
            <a:avLst/>
          </a:prstGeom>
        </p:spPr>
      </p:pic>
      <p:sp>
        <p:nvSpPr>
          <p:cNvPr id="102" name="TextBox 101">
            <a:extLst>
              <a:ext uri="{FF2B5EF4-FFF2-40B4-BE49-F238E27FC236}">
                <a16:creationId xmlns:a16="http://schemas.microsoft.com/office/drawing/2014/main" id="{AF0383A0-56CB-15E1-9B0A-365824276DC7}"/>
              </a:ext>
            </a:extLst>
          </p:cNvPr>
          <p:cNvSpPr txBox="1"/>
          <p:nvPr/>
        </p:nvSpPr>
        <p:spPr>
          <a:xfrm>
            <a:off x="478271" y="1427045"/>
            <a:ext cx="4228962" cy="5116785"/>
          </a:xfrm>
          <a:prstGeom prst="rect">
            <a:avLst/>
          </a:prstGeom>
          <a:noFill/>
        </p:spPr>
        <p:txBody>
          <a:bodyPr wrap="square" rtlCol="0">
            <a:spAutoFit/>
          </a:bodyPr>
          <a:lstStyle/>
          <a:p>
            <a:r>
              <a:rPr lang="fr-CH" sz="1800" b="1"/>
              <a:t>keySTREAM Operations can </a:t>
            </a:r>
            <a:r>
              <a:rPr lang="fr-CH" sz="1800" b="1" err="1"/>
              <a:t>be</a:t>
            </a:r>
            <a:r>
              <a:rPr lang="fr-CH" sz="1800" b="1"/>
              <a:t> </a:t>
            </a:r>
            <a:r>
              <a:rPr lang="fr-CH" sz="1800" b="1" err="1"/>
              <a:t>requested</a:t>
            </a:r>
            <a:r>
              <a:rPr lang="fr-CH" sz="1800" b="1"/>
              <a:t> </a:t>
            </a:r>
            <a:r>
              <a:rPr lang="fr-CH" sz="1800" b="1" err="1"/>
              <a:t>through</a:t>
            </a:r>
            <a:r>
              <a:rPr lang="fr-CH" sz="1800" b="1"/>
              <a:t> UI or REST API calls.</a:t>
            </a:r>
          </a:p>
          <a:p>
            <a:endParaRPr lang="fr-CH" sz="1400" b="1"/>
          </a:p>
          <a:p>
            <a:endParaRPr lang="fr-CH" sz="1400" b="1"/>
          </a:p>
          <a:p>
            <a:endParaRPr lang="fr-CH" sz="1400" b="1"/>
          </a:p>
          <a:p>
            <a:endParaRPr lang="fr-CH" sz="1050" b="1"/>
          </a:p>
          <a:p>
            <a:r>
              <a:rPr lang="fr-CH" sz="1400" b="1"/>
              <a:t>Fleet information and audits,</a:t>
            </a:r>
          </a:p>
          <a:p>
            <a:pPr marL="285750" indent="-285750">
              <a:buFont typeface="Arial" panose="020B0604020202020204" pitchFamily="34" charset="0"/>
              <a:buChar char="•"/>
            </a:pPr>
            <a:r>
              <a:rPr lang="fr-CH" sz="1400" err="1"/>
              <a:t>Get</a:t>
            </a:r>
            <a:r>
              <a:rPr lang="fr-CH" sz="1400"/>
              <a:t> </a:t>
            </a:r>
            <a:r>
              <a:rPr lang="fr-CH" sz="1400" err="1"/>
              <a:t>fleet</a:t>
            </a:r>
            <a:r>
              <a:rPr lang="fr-CH" sz="1400"/>
              <a:t> </a:t>
            </a:r>
            <a:r>
              <a:rPr lang="fr-CH" sz="1400" err="1"/>
              <a:t>inventory</a:t>
            </a:r>
            <a:r>
              <a:rPr lang="fr-CH" sz="1400"/>
              <a:t> and </a:t>
            </a:r>
            <a:r>
              <a:rPr lang="fr-CH" sz="1400" err="1"/>
              <a:t>fleet</a:t>
            </a:r>
            <a:r>
              <a:rPr lang="fr-CH" sz="1400"/>
              <a:t> </a:t>
            </a:r>
            <a:r>
              <a:rPr lang="fr-CH" sz="1400" err="1"/>
              <a:t>security</a:t>
            </a:r>
            <a:r>
              <a:rPr lang="fr-CH" sz="1400"/>
              <a:t> states</a:t>
            </a:r>
          </a:p>
          <a:p>
            <a:pPr marL="285750" indent="-285750">
              <a:buFont typeface="Arial" panose="020B0604020202020204" pitchFamily="34" charset="0"/>
              <a:buChar char="•"/>
            </a:pPr>
            <a:r>
              <a:rPr lang="fr-CH" sz="1400" err="1"/>
              <a:t>Get</a:t>
            </a:r>
            <a:r>
              <a:rPr lang="fr-CH" sz="1400"/>
              <a:t> </a:t>
            </a:r>
            <a:r>
              <a:rPr lang="fr-CH" sz="1400" err="1"/>
              <a:t>device</a:t>
            </a:r>
            <a:r>
              <a:rPr lang="fr-CH" sz="1400"/>
              <a:t> </a:t>
            </a:r>
            <a:r>
              <a:rPr lang="fr-CH" sz="1400" err="1"/>
              <a:t>certificates</a:t>
            </a:r>
            <a:r>
              <a:rPr lang="fr-CH" sz="1400"/>
              <a:t> </a:t>
            </a:r>
          </a:p>
          <a:p>
            <a:pPr marL="285750" indent="-285750">
              <a:buFont typeface="Arial" panose="020B0604020202020204" pitchFamily="34" charset="0"/>
              <a:buChar char="•"/>
            </a:pPr>
            <a:r>
              <a:rPr lang="fr-CH" sz="1400"/>
              <a:t>…</a:t>
            </a:r>
          </a:p>
          <a:p>
            <a:endParaRPr lang="fr-CH" sz="1400"/>
          </a:p>
          <a:p>
            <a:r>
              <a:rPr lang="fr-CH" sz="1400" b="1"/>
              <a:t>PKI </a:t>
            </a:r>
            <a:r>
              <a:rPr lang="fr-CH" sz="1400" b="1" err="1"/>
              <a:t>signing</a:t>
            </a:r>
            <a:r>
              <a:rPr lang="fr-CH" sz="1400" b="1"/>
              <a:t> services,</a:t>
            </a:r>
          </a:p>
          <a:p>
            <a:pPr marL="285750" indent="-285750">
              <a:buFont typeface="Arial" panose="020B0604020202020204" pitchFamily="34" charset="0"/>
              <a:buChar char="•"/>
            </a:pPr>
            <a:r>
              <a:rPr lang="fr-CH" sz="1400"/>
              <a:t>FOTA system for </a:t>
            </a:r>
            <a:r>
              <a:rPr lang="fr-CH" sz="1400" err="1"/>
              <a:t>Firmware</a:t>
            </a:r>
            <a:r>
              <a:rPr lang="fr-CH" sz="1400"/>
              <a:t> signature.</a:t>
            </a:r>
          </a:p>
          <a:p>
            <a:pPr marL="285750" indent="-285750">
              <a:buFont typeface="Arial" panose="020B0604020202020204" pitchFamily="34" charset="0"/>
              <a:buChar char="•"/>
            </a:pPr>
            <a:r>
              <a:rPr lang="fr-CH" sz="1400" err="1"/>
              <a:t>Authorization</a:t>
            </a:r>
            <a:r>
              <a:rPr lang="fr-CH" sz="1400"/>
              <a:t> system to </a:t>
            </a:r>
            <a:r>
              <a:rPr lang="fr-CH" sz="1400" err="1"/>
              <a:t>accesses</a:t>
            </a:r>
            <a:r>
              <a:rPr lang="fr-CH" sz="1400"/>
              <a:t> </a:t>
            </a:r>
            <a:r>
              <a:rPr lang="fr-CH" sz="1400" err="1"/>
              <a:t>devices</a:t>
            </a:r>
            <a:r>
              <a:rPr lang="fr-CH" sz="1400"/>
              <a:t> or ressources.</a:t>
            </a:r>
          </a:p>
          <a:p>
            <a:pPr marL="285750" indent="-285750">
              <a:buFont typeface="Arial" panose="020B0604020202020204" pitchFamily="34" charset="0"/>
              <a:buChar char="•"/>
            </a:pPr>
            <a:r>
              <a:rPr lang="fr-CH" sz="1400"/>
              <a:t>…</a:t>
            </a:r>
          </a:p>
          <a:p>
            <a:endParaRPr lang="fr-CH" sz="1400"/>
          </a:p>
          <a:p>
            <a:r>
              <a:rPr lang="fr-CH" sz="1400" b="1" err="1"/>
              <a:t>Encryption</a:t>
            </a:r>
            <a:r>
              <a:rPr lang="fr-CH" sz="1400" b="1"/>
              <a:t> services,</a:t>
            </a:r>
          </a:p>
          <a:p>
            <a:pPr marL="285750" indent="-285750">
              <a:buFont typeface="Arial" panose="020B0604020202020204" pitchFamily="34" charset="0"/>
              <a:buChar char="•"/>
            </a:pPr>
            <a:r>
              <a:rPr lang="fr-CH" sz="1400"/>
              <a:t>FOTA system for </a:t>
            </a:r>
            <a:r>
              <a:rPr lang="fr-CH" sz="1400" err="1"/>
              <a:t>Firmware</a:t>
            </a:r>
            <a:r>
              <a:rPr lang="fr-CH" sz="1400"/>
              <a:t> </a:t>
            </a:r>
            <a:r>
              <a:rPr lang="fr-CH" sz="1400" err="1"/>
              <a:t>encryption</a:t>
            </a:r>
            <a:r>
              <a:rPr lang="fr-CH" sz="1400"/>
              <a:t>, use </a:t>
            </a:r>
            <a:r>
              <a:rPr lang="fr-CH" sz="1400" err="1"/>
              <a:t>shared</a:t>
            </a:r>
            <a:r>
              <a:rPr lang="fr-CH" sz="1400"/>
              <a:t> secret key.</a:t>
            </a:r>
          </a:p>
          <a:p>
            <a:pPr marL="285750" indent="-285750">
              <a:buFont typeface="Arial" panose="020B0604020202020204" pitchFamily="34" charset="0"/>
              <a:buChar char="•"/>
            </a:pPr>
            <a:r>
              <a:rPr lang="fr-CH" sz="1400"/>
              <a:t>End2end data protection, use per </a:t>
            </a:r>
            <a:r>
              <a:rPr lang="fr-CH" sz="1400" err="1"/>
              <a:t>device</a:t>
            </a:r>
            <a:r>
              <a:rPr lang="fr-CH" sz="1400"/>
              <a:t> secret key.</a:t>
            </a:r>
          </a:p>
          <a:p>
            <a:pPr marL="285750" indent="-285750">
              <a:buFont typeface="Arial" panose="020B0604020202020204" pitchFamily="34" charset="0"/>
              <a:buChar char="•"/>
            </a:pPr>
            <a:r>
              <a:rPr lang="fr-CH" sz="1400"/>
              <a:t>…</a:t>
            </a:r>
          </a:p>
          <a:p>
            <a:endParaRPr lang="en-CH" sz="1400"/>
          </a:p>
        </p:txBody>
      </p:sp>
      <p:sp>
        <p:nvSpPr>
          <p:cNvPr id="106" name="TextBox 105">
            <a:extLst>
              <a:ext uri="{FF2B5EF4-FFF2-40B4-BE49-F238E27FC236}">
                <a16:creationId xmlns:a16="http://schemas.microsoft.com/office/drawing/2014/main" id="{7F7AEB00-B294-B0CD-0E23-582BEEE319CC}"/>
              </a:ext>
            </a:extLst>
          </p:cNvPr>
          <p:cNvSpPr txBox="1"/>
          <p:nvPr/>
        </p:nvSpPr>
        <p:spPr>
          <a:xfrm>
            <a:off x="517542" y="2254880"/>
            <a:ext cx="4158327" cy="400110"/>
          </a:xfrm>
          <a:prstGeom prst="rect">
            <a:avLst/>
          </a:prstGeom>
          <a:solidFill>
            <a:schemeClr val="tx1"/>
          </a:solidFill>
        </p:spPr>
        <p:txBody>
          <a:bodyPr wrap="square">
            <a:spAutoFit/>
          </a:bodyPr>
          <a:lstStyle/>
          <a:p>
            <a:r>
              <a:rPr lang="fr-CH" sz="2000" b="1" err="1">
                <a:solidFill>
                  <a:schemeClr val="bg1"/>
                </a:solidFill>
              </a:rPr>
              <a:t>Integration</a:t>
            </a:r>
            <a:r>
              <a:rPr lang="fr-CH" sz="2000" b="1">
                <a:solidFill>
                  <a:schemeClr val="bg1"/>
                </a:solidFill>
              </a:rPr>
              <a:t> of services w/ REST APIs</a:t>
            </a:r>
          </a:p>
        </p:txBody>
      </p:sp>
      <p:sp>
        <p:nvSpPr>
          <p:cNvPr id="3" name="Slide Number Placeholder 2">
            <a:extLst>
              <a:ext uri="{FF2B5EF4-FFF2-40B4-BE49-F238E27FC236}">
                <a16:creationId xmlns:a16="http://schemas.microsoft.com/office/drawing/2014/main" id="{C09477E2-66E6-CB0E-134F-0D823348B5D3}"/>
              </a:ext>
            </a:extLst>
          </p:cNvPr>
          <p:cNvSpPr>
            <a:spLocks noGrp="1"/>
          </p:cNvSpPr>
          <p:nvPr>
            <p:ph type="sldNum" sz="quarter" idx="4"/>
          </p:nvPr>
        </p:nvSpPr>
        <p:spPr/>
        <p:txBody>
          <a:bodyPr/>
          <a:lstStyle/>
          <a:p>
            <a:fld id="{4081AA82-C1C2-924B-B843-6C0FB13ED72E}" type="slidenum">
              <a:rPr lang="en-US" smtClean="0"/>
              <a:t>64</a:t>
            </a:fld>
            <a:endParaRPr lang="en-US"/>
          </a:p>
        </p:txBody>
      </p:sp>
    </p:spTree>
    <p:extLst>
      <p:ext uri="{BB962C8B-B14F-4D97-AF65-F5344CB8AC3E}">
        <p14:creationId xmlns:p14="http://schemas.microsoft.com/office/powerpoint/2010/main" val="28687380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8F071-3DE6-71F7-E834-23087D486646}"/>
              </a:ext>
            </a:extLst>
          </p:cNvPr>
          <p:cNvSpPr>
            <a:spLocks noGrp="1"/>
          </p:cNvSpPr>
          <p:nvPr>
            <p:ph type="title"/>
          </p:nvPr>
        </p:nvSpPr>
        <p:spPr/>
        <p:txBody>
          <a:bodyPr/>
          <a:lstStyle/>
          <a:p>
            <a:r>
              <a:rPr lang="en-US"/>
              <a:t>Embedded Architecture</a:t>
            </a:r>
          </a:p>
        </p:txBody>
      </p:sp>
      <p:sp>
        <p:nvSpPr>
          <p:cNvPr id="3" name="Content Placeholder 2">
            <a:extLst>
              <a:ext uri="{FF2B5EF4-FFF2-40B4-BE49-F238E27FC236}">
                <a16:creationId xmlns:a16="http://schemas.microsoft.com/office/drawing/2014/main" id="{7BA6A26F-A082-E0B0-13FE-4A78A2F0A69C}"/>
              </a:ext>
            </a:extLst>
          </p:cNvPr>
          <p:cNvSpPr>
            <a:spLocks noGrp="1"/>
          </p:cNvSpPr>
          <p:nvPr>
            <p:ph sz="quarter" idx="13"/>
          </p:nvPr>
        </p:nvSpPr>
        <p:spPr>
          <a:xfrm>
            <a:off x="449418" y="1472408"/>
            <a:ext cx="4715375" cy="5062769"/>
          </a:xfrm>
        </p:spPr>
        <p:txBody>
          <a:bodyPr>
            <a:normAutofit/>
          </a:bodyPr>
          <a:lstStyle/>
          <a:p>
            <a:r>
              <a:rPr lang="en-US" sz="2400">
                <a:solidFill>
                  <a:schemeClr val="tx1"/>
                </a:solidFill>
              </a:rPr>
              <a:t>keySTREAM Trusted Agent (KTA)</a:t>
            </a:r>
          </a:p>
          <a:p>
            <a:pPr lvl="1">
              <a:spcBef>
                <a:spcPts val="1200"/>
              </a:spcBef>
            </a:pPr>
            <a:r>
              <a:rPr lang="en-US" sz="1800" err="1">
                <a:solidFill>
                  <a:schemeClr val="tx1"/>
                </a:solidFill>
              </a:rPr>
              <a:t>CryptoAuthLib</a:t>
            </a:r>
            <a:r>
              <a:rPr lang="en-US" sz="1800">
                <a:solidFill>
                  <a:schemeClr val="tx1"/>
                </a:solidFill>
              </a:rPr>
              <a:t> to interface with a </a:t>
            </a:r>
            <a:r>
              <a:rPr lang="en-US" sz="1800" err="1">
                <a:solidFill>
                  <a:schemeClr val="tx1"/>
                </a:solidFill>
              </a:rPr>
              <a:t>TrustMANAGER</a:t>
            </a:r>
            <a:endParaRPr lang="en-US" sz="1800">
              <a:solidFill>
                <a:schemeClr val="tx1"/>
              </a:solidFill>
            </a:endParaRPr>
          </a:p>
          <a:p>
            <a:pPr lvl="1">
              <a:spcBef>
                <a:spcPts val="1200"/>
              </a:spcBef>
            </a:pPr>
            <a:r>
              <a:rPr lang="en-US" sz="1800">
                <a:solidFill>
                  <a:schemeClr val="tx1"/>
                </a:solidFill>
              </a:rPr>
              <a:t>Integration at the bare-metal level, without dynamic memory allocation and independent of operating system resources</a:t>
            </a:r>
          </a:p>
          <a:p>
            <a:pPr lvl="1">
              <a:spcBef>
                <a:spcPts val="1200"/>
              </a:spcBef>
            </a:pPr>
            <a:r>
              <a:rPr lang="en-US" sz="1800">
                <a:solidFill>
                  <a:schemeClr val="tx1"/>
                </a:solidFill>
              </a:rPr>
              <a:t>Source code will be integrated in Harmony for easier customer integration</a:t>
            </a:r>
          </a:p>
          <a:p>
            <a:pPr lvl="1">
              <a:spcBef>
                <a:spcPts val="1200"/>
              </a:spcBef>
            </a:pPr>
            <a:r>
              <a:rPr lang="en-US" sz="1800">
                <a:solidFill>
                  <a:schemeClr val="tx1"/>
                </a:solidFill>
              </a:rPr>
              <a:t>Once compiled with code optimization, the KTA size is a compact 13 KB code and requires a stack depth of 4.5 KB RAM</a:t>
            </a:r>
            <a:endParaRPr lang="en-US" sz="2400"/>
          </a:p>
        </p:txBody>
      </p:sp>
      <p:sp>
        <p:nvSpPr>
          <p:cNvPr id="4" name="Rectangle: Rounded Corners 3">
            <a:extLst>
              <a:ext uri="{FF2B5EF4-FFF2-40B4-BE49-F238E27FC236}">
                <a16:creationId xmlns:a16="http://schemas.microsoft.com/office/drawing/2014/main" id="{1B79D416-4261-7363-7679-6499B427E984}"/>
              </a:ext>
            </a:extLst>
          </p:cNvPr>
          <p:cNvSpPr/>
          <p:nvPr/>
        </p:nvSpPr>
        <p:spPr>
          <a:xfrm flipH="1">
            <a:off x="6193898" y="2982641"/>
            <a:ext cx="5573880" cy="2181389"/>
          </a:xfrm>
          <a:prstGeom prst="roundRect">
            <a:avLst>
              <a:gd name="adj" fmla="val 0"/>
            </a:avLst>
          </a:prstGeom>
          <a:solidFill>
            <a:srgbClr val="FFFFFF"/>
          </a:solidFill>
          <a:ln w="6350" cap="flat" cmpd="sng" algn="ctr">
            <a:solidFill>
              <a:schemeClr val="tx1"/>
            </a:solidFill>
            <a:prstDash val="solid"/>
            <a:miter lim="800000"/>
            <a:headEnd type="none" w="med" len="med"/>
            <a:tailEnd type="none" w="med" len="med"/>
          </a:ln>
          <a:effectLst>
            <a:outerShdw blurRad="63500" sx="102000" sy="102000" algn="ctr" rotWithShape="0">
              <a:prstClr val="black">
                <a:alpha val="10000"/>
              </a:prstClr>
            </a:outerShdw>
          </a:effectLst>
        </p:spPr>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algn="r" defTabSz="1218774">
              <a:spcBef>
                <a:spcPct val="0"/>
              </a:spcBef>
              <a:spcAft>
                <a:spcPct val="0"/>
              </a:spcAft>
              <a:defRPr/>
            </a:pPr>
            <a:r>
              <a:rPr lang="en-US" sz="1200" b="1" kern="0">
                <a:solidFill>
                  <a:schemeClr val="accent3">
                    <a:lumMod val="50000"/>
                  </a:schemeClr>
                </a:solidFill>
                <a:latin typeface="Calibri (Body)"/>
                <a:ea typeface="ＭＳ Ｐゴシック"/>
                <a:cs typeface="Arial"/>
              </a:rPr>
              <a:t>MCU  </a:t>
            </a:r>
          </a:p>
          <a:p>
            <a:pPr algn="r" defTabSz="1218774">
              <a:spcBef>
                <a:spcPct val="0"/>
              </a:spcBef>
              <a:spcAft>
                <a:spcPct val="0"/>
              </a:spcAft>
              <a:defRPr/>
            </a:pPr>
            <a:r>
              <a:rPr lang="en-US" sz="1050" b="1" kern="0">
                <a:solidFill>
                  <a:schemeClr val="accent3">
                    <a:lumMod val="50000"/>
                  </a:schemeClr>
                </a:solidFill>
                <a:latin typeface="Calibri (Body)"/>
                <a:ea typeface="ＭＳ Ｐゴシック"/>
                <a:cs typeface="Arial"/>
              </a:rPr>
              <a:t>e.g. ATSAMD21E18</a:t>
            </a:r>
            <a:endParaRPr lang="en-US" sz="1050" b="1" kern="0">
              <a:solidFill>
                <a:schemeClr val="accent3">
                  <a:lumMod val="50000"/>
                </a:schemeClr>
              </a:solidFill>
              <a:latin typeface="Calibri (Body)"/>
              <a:ea typeface="ＭＳ Ｐゴシック" charset="-128"/>
              <a:cs typeface="Arial"/>
            </a:endParaRPr>
          </a:p>
        </p:txBody>
      </p:sp>
      <p:sp>
        <p:nvSpPr>
          <p:cNvPr id="5" name="Rectangle: Rounded Corners 4">
            <a:extLst>
              <a:ext uri="{FF2B5EF4-FFF2-40B4-BE49-F238E27FC236}">
                <a16:creationId xmlns:a16="http://schemas.microsoft.com/office/drawing/2014/main" id="{AB6B1D37-5C71-9BD5-5049-C36F86242A13}"/>
              </a:ext>
            </a:extLst>
          </p:cNvPr>
          <p:cNvSpPr/>
          <p:nvPr/>
        </p:nvSpPr>
        <p:spPr>
          <a:xfrm flipH="1">
            <a:off x="6188698" y="5545133"/>
            <a:ext cx="5573878" cy="593145"/>
          </a:xfrm>
          <a:prstGeom prst="roundRect">
            <a:avLst>
              <a:gd name="adj" fmla="val 2662"/>
            </a:avLst>
          </a:prstGeom>
          <a:solidFill>
            <a:srgbClr val="FFFFFF"/>
          </a:solidFill>
          <a:ln w="28575" cap="flat" cmpd="sng" algn="ctr">
            <a:solidFill>
              <a:schemeClr val="accent3">
                <a:lumMod val="50000"/>
              </a:schemeClr>
            </a:solidFill>
            <a:prstDash val="solid"/>
            <a:miter lim="800000"/>
            <a:headEnd type="none" w="med" len="med"/>
            <a:tailEnd type="none" w="med" len="med"/>
          </a:ln>
          <a:effectLst>
            <a:outerShdw blurRad="63500" sx="102000" sy="102000" algn="ctr" rotWithShape="0">
              <a:prstClr val="black">
                <a:alpha val="10000"/>
              </a:prstClr>
            </a:outerShdw>
          </a:effectLst>
        </p:spPr>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algn="r" defTabSz="1218774" eaLnBrk="0" fontAlgn="base" hangingPunct="0">
              <a:spcBef>
                <a:spcPct val="0"/>
              </a:spcBef>
              <a:spcAft>
                <a:spcPct val="0"/>
              </a:spcAft>
              <a:defRPr/>
            </a:pPr>
            <a:r>
              <a:rPr lang="fr-CH" sz="1200" b="1" kern="0" err="1">
                <a:solidFill>
                  <a:schemeClr val="accent3">
                    <a:lumMod val="50000"/>
                  </a:schemeClr>
                </a:solidFill>
                <a:latin typeface="Calibri (Body)"/>
                <a:ea typeface="ＭＳ Ｐゴシック" charset="-128"/>
              </a:rPr>
              <a:t>TrustMANAGER</a:t>
            </a:r>
            <a:endParaRPr lang="fr-CH" sz="1200" b="1" kern="0">
              <a:solidFill>
                <a:schemeClr val="accent3">
                  <a:lumMod val="50000"/>
                </a:schemeClr>
              </a:solidFill>
              <a:latin typeface="Calibri (Body)"/>
              <a:ea typeface="ＭＳ Ｐゴシック" charset="-128"/>
            </a:endParaRPr>
          </a:p>
        </p:txBody>
      </p:sp>
      <p:sp>
        <p:nvSpPr>
          <p:cNvPr id="7" name="Rectangle 6">
            <a:extLst>
              <a:ext uri="{FF2B5EF4-FFF2-40B4-BE49-F238E27FC236}">
                <a16:creationId xmlns:a16="http://schemas.microsoft.com/office/drawing/2014/main" id="{0B97CF87-4E31-F377-C73A-0430DD8D5BF6}"/>
              </a:ext>
            </a:extLst>
          </p:cNvPr>
          <p:cNvSpPr/>
          <p:nvPr/>
        </p:nvSpPr>
        <p:spPr>
          <a:xfrm>
            <a:off x="6535419" y="3978109"/>
            <a:ext cx="3855557" cy="731160"/>
          </a:xfrm>
          <a:prstGeom prst="rect">
            <a:avLst/>
          </a:prstGeom>
          <a:solidFill>
            <a:schemeClr val="bg1"/>
          </a:solidFill>
          <a:ln w="6350" cap="flat" cmpd="sng" algn="ctr">
            <a:solidFill>
              <a:schemeClr val="accent3">
                <a:lumMod val="50000"/>
              </a:schemeClr>
            </a:solidFill>
            <a:prstDash val="lgDash"/>
            <a:miter lim="800000"/>
            <a:headEnd type="none" w="med" len="med"/>
            <a:tailEnd type="none" w="med" len="med"/>
          </a:ln>
          <a:effectLst>
            <a:outerShdw blurRad="63500" sx="102000" sy="102000" algn="ctr" rotWithShape="0">
              <a:prstClr val="black">
                <a:alpha val="10000"/>
              </a:prstClr>
            </a:outerShdw>
          </a:effectLst>
        </p:spPr>
        <p:txBody>
          <a:bodyPr rot="0" spcFirstLastPara="0" vertOverflow="overflow" horzOverflow="overflow" vert="horz" wrap="square" lIns="121888" tIns="60944" rIns="121888" bIns="60944" numCol="1" spcCol="0" rtlCol="0" fromWordArt="0" anchor="t" anchorCtr="0" forceAA="0" compatLnSpc="1">
            <a:prstTxWarp prst="textNoShape">
              <a:avLst/>
            </a:prstTxWarp>
            <a:noAutofit/>
          </a:bodyPr>
          <a:lstStyle/>
          <a:p>
            <a:pPr algn="r" defTabSz="1218774" eaLnBrk="0" fontAlgn="base" hangingPunct="0">
              <a:spcBef>
                <a:spcPct val="0"/>
              </a:spcBef>
              <a:spcAft>
                <a:spcPct val="0"/>
              </a:spcAft>
              <a:defRPr/>
            </a:pPr>
            <a:r>
              <a:rPr lang="fr-CH" sz="1100" b="1" kern="0">
                <a:solidFill>
                  <a:schemeClr val="accent3">
                    <a:lumMod val="50000"/>
                  </a:schemeClr>
                </a:solidFill>
                <a:latin typeface="Calibri (Body)"/>
                <a:ea typeface="ＭＳ Ｐゴシック" charset="-128"/>
              </a:rPr>
              <a:t>Harmony</a:t>
            </a:r>
          </a:p>
        </p:txBody>
      </p:sp>
      <p:sp>
        <p:nvSpPr>
          <p:cNvPr id="10" name="Rectangle: Rounded Corners 9">
            <a:extLst>
              <a:ext uri="{FF2B5EF4-FFF2-40B4-BE49-F238E27FC236}">
                <a16:creationId xmlns:a16="http://schemas.microsoft.com/office/drawing/2014/main" id="{0CB38ABA-C50A-6EE3-FE74-950F140FB75B}"/>
              </a:ext>
            </a:extLst>
          </p:cNvPr>
          <p:cNvSpPr/>
          <p:nvPr/>
        </p:nvSpPr>
        <p:spPr>
          <a:xfrm flipH="1">
            <a:off x="7831200" y="3222896"/>
            <a:ext cx="2559776" cy="621721"/>
          </a:xfrm>
          <a:prstGeom prst="roundRect">
            <a:avLst>
              <a:gd name="adj" fmla="val 0"/>
            </a:avLst>
          </a:prstGeom>
          <a:solidFill>
            <a:srgbClr val="FFFFFF"/>
          </a:solidFill>
          <a:ln w="6350" cap="flat" cmpd="sng" algn="ctr">
            <a:solidFill>
              <a:srgbClr val="404040"/>
            </a:solidFill>
            <a:prstDash val="solid"/>
            <a:miter lim="800000"/>
            <a:headEnd type="none" w="med" len="med"/>
            <a:tailEnd type="none" w="med" len="med"/>
          </a:ln>
          <a:effectLst>
            <a:outerShdw blurRad="63500" sx="102000" sy="102000" algn="ctr" rotWithShape="0">
              <a:prstClr val="black">
                <a:alpha val="10000"/>
              </a:prstClr>
            </a:outerShdw>
          </a:effectLst>
        </p:spPr>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r" defTabSz="1218774">
              <a:spcBef>
                <a:spcPct val="0"/>
              </a:spcBef>
              <a:spcAft>
                <a:spcPct val="0"/>
              </a:spcAft>
              <a:defRPr/>
            </a:pPr>
            <a:r>
              <a:rPr lang="en-US" sz="1100" kern="0">
                <a:latin typeface="Arial"/>
                <a:ea typeface="ＭＳ Ｐゴシック"/>
                <a:cs typeface="Arial"/>
              </a:rPr>
              <a:t>Azure, AWS RTOS, bare metal…</a:t>
            </a:r>
            <a:endParaRPr lang="en-US" sz="1100" kern="0">
              <a:latin typeface="Arial"/>
              <a:ea typeface="ＭＳ Ｐゴシック" charset="-128"/>
              <a:cs typeface="Arial"/>
            </a:endParaRPr>
          </a:p>
        </p:txBody>
      </p:sp>
      <p:cxnSp>
        <p:nvCxnSpPr>
          <p:cNvPr id="11" name="Straight Arrow Connector 19">
            <a:extLst>
              <a:ext uri="{FF2B5EF4-FFF2-40B4-BE49-F238E27FC236}">
                <a16:creationId xmlns:a16="http://schemas.microsoft.com/office/drawing/2014/main" id="{1386946B-B2AD-F57C-4650-6959B4E39761}"/>
              </a:ext>
            </a:extLst>
          </p:cNvPr>
          <p:cNvCxnSpPr>
            <a:cxnSpLocks/>
          </p:cNvCxnSpPr>
          <p:nvPr/>
        </p:nvCxnSpPr>
        <p:spPr>
          <a:xfrm rot="16200000" flipV="1">
            <a:off x="8440599" y="2496466"/>
            <a:ext cx="1460713" cy="1"/>
          </a:xfrm>
          <a:prstGeom prst="bentConnector3">
            <a:avLst>
              <a:gd name="adj1" fmla="val 50000"/>
            </a:avLst>
          </a:prstGeom>
          <a:noFill/>
          <a:ln w="38100" cap="flat" cmpd="sng" algn="ctr">
            <a:solidFill>
              <a:schemeClr val="tx1">
                <a:lumMod val="60000"/>
                <a:lumOff val="40000"/>
              </a:schemeClr>
            </a:solidFill>
            <a:prstDash val="solid"/>
            <a:miter lim="800000"/>
            <a:headEnd type="triangle" w="med" len="med"/>
            <a:tailEnd type="triangle" w="med" len="med"/>
          </a:ln>
          <a:effectLst/>
        </p:spPr>
      </p:cxnSp>
      <p:pic>
        <p:nvPicPr>
          <p:cNvPr id="12" name="Picture 11" descr="A picture containing drawing, clock&#10;&#10;Description automatically generated">
            <a:extLst>
              <a:ext uri="{FF2B5EF4-FFF2-40B4-BE49-F238E27FC236}">
                <a16:creationId xmlns:a16="http://schemas.microsoft.com/office/drawing/2014/main" id="{30AB14B2-E3FF-8320-A9C4-393B04715D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23690" y="1150988"/>
            <a:ext cx="895850" cy="162136"/>
          </a:xfrm>
          <a:prstGeom prst="rect">
            <a:avLst/>
          </a:prstGeom>
          <a:ln>
            <a:noFill/>
          </a:ln>
        </p:spPr>
      </p:pic>
      <p:pic>
        <p:nvPicPr>
          <p:cNvPr id="13" name="Graphic 12" descr="Key with solid fill">
            <a:extLst>
              <a:ext uri="{FF2B5EF4-FFF2-40B4-BE49-F238E27FC236}">
                <a16:creationId xmlns:a16="http://schemas.microsoft.com/office/drawing/2014/main" id="{10B5E00A-5C48-748D-208E-10254FAC16A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34552" y="5677683"/>
            <a:ext cx="424961" cy="424961"/>
          </a:xfrm>
          <a:prstGeom prst="rect">
            <a:avLst/>
          </a:prstGeom>
        </p:spPr>
      </p:pic>
      <p:pic>
        <p:nvPicPr>
          <p:cNvPr id="14" name="Graphic 13" descr="Diploma with solid fill">
            <a:extLst>
              <a:ext uri="{FF2B5EF4-FFF2-40B4-BE49-F238E27FC236}">
                <a16:creationId xmlns:a16="http://schemas.microsoft.com/office/drawing/2014/main" id="{374B354C-7BDA-B836-E57F-8C2562152C2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871385" y="5701492"/>
            <a:ext cx="340793" cy="340793"/>
          </a:xfrm>
          <a:prstGeom prst="rect">
            <a:avLst/>
          </a:prstGeom>
        </p:spPr>
      </p:pic>
      <p:cxnSp>
        <p:nvCxnSpPr>
          <p:cNvPr id="15" name="Straight Arrow Connector 19">
            <a:extLst>
              <a:ext uri="{FF2B5EF4-FFF2-40B4-BE49-F238E27FC236}">
                <a16:creationId xmlns:a16="http://schemas.microsoft.com/office/drawing/2014/main" id="{4F636349-5F1C-B833-160E-BCE6C733A27D}"/>
              </a:ext>
            </a:extLst>
          </p:cNvPr>
          <p:cNvCxnSpPr>
            <a:cxnSpLocks/>
            <a:stCxn id="13" idx="3"/>
            <a:endCxn id="10" idx="2"/>
          </p:cNvCxnSpPr>
          <p:nvPr/>
        </p:nvCxnSpPr>
        <p:spPr>
          <a:xfrm flipV="1">
            <a:off x="7659513" y="3844617"/>
            <a:ext cx="1451575" cy="2045547"/>
          </a:xfrm>
          <a:prstGeom prst="bentConnector2">
            <a:avLst/>
          </a:prstGeom>
          <a:noFill/>
          <a:ln w="12700" cap="flat" cmpd="sng" algn="ctr">
            <a:solidFill>
              <a:schemeClr val="accent3">
                <a:lumMod val="50000"/>
              </a:schemeClr>
            </a:solidFill>
            <a:prstDash val="solid"/>
            <a:miter lim="800000"/>
            <a:headEnd type="none" w="med" len="med"/>
            <a:tailEnd type="triangle" w="med" len="med"/>
          </a:ln>
          <a:effectLst/>
        </p:spPr>
      </p:cxnSp>
      <p:sp>
        <p:nvSpPr>
          <p:cNvPr id="16" name="Rectangle 15">
            <a:extLst>
              <a:ext uri="{FF2B5EF4-FFF2-40B4-BE49-F238E27FC236}">
                <a16:creationId xmlns:a16="http://schemas.microsoft.com/office/drawing/2014/main" id="{ACD7AC74-0771-D5E9-507C-D2965EA9F963}"/>
              </a:ext>
            </a:extLst>
          </p:cNvPr>
          <p:cNvSpPr/>
          <p:nvPr/>
        </p:nvSpPr>
        <p:spPr>
          <a:xfrm>
            <a:off x="6663553" y="4431248"/>
            <a:ext cx="3006577" cy="278021"/>
          </a:xfrm>
          <a:prstGeom prst="rect">
            <a:avLst/>
          </a:prstGeom>
          <a:solidFill>
            <a:schemeClr val="bg1"/>
          </a:solidFill>
          <a:ln w="19050" cap="flat" cmpd="sng" algn="ctr">
            <a:solidFill>
              <a:schemeClr val="tx1"/>
            </a:solidFill>
            <a:prstDash val="solid"/>
            <a:miter lim="800000"/>
            <a:headEnd type="none" w="med" len="med"/>
            <a:tailEnd type="none" w="med" len="med"/>
          </a:ln>
          <a:effectLst>
            <a:outerShdw blurRad="63500" sx="102000" sy="102000" algn="ctr" rotWithShape="0">
              <a:prstClr val="black">
                <a:alpha val="10000"/>
              </a:prstClr>
            </a:outerShdw>
          </a:effectLst>
        </p:spPr>
        <p:txBody>
          <a:bodyPr rot="0" spcFirstLastPara="0" vertOverflow="overflow" horzOverflow="overflow" vert="horz" wrap="square" lIns="121888" tIns="60944" rIns="121888" bIns="60944" numCol="1" spcCol="0" rtlCol="0" fromWordArt="0" anchor="b" anchorCtr="0" forceAA="0" compatLnSpc="1">
            <a:prstTxWarp prst="textNoShape">
              <a:avLst/>
            </a:prstTxWarp>
            <a:noAutofit/>
          </a:bodyPr>
          <a:lstStyle/>
          <a:p>
            <a:pPr algn="r" defTabSz="1218774" eaLnBrk="0" fontAlgn="base" hangingPunct="0">
              <a:spcBef>
                <a:spcPct val="0"/>
              </a:spcBef>
              <a:spcAft>
                <a:spcPct val="0"/>
              </a:spcAft>
              <a:defRPr/>
            </a:pPr>
            <a:r>
              <a:rPr lang="fr-CH" sz="1100" b="1" kern="0" err="1">
                <a:latin typeface="Calibri (Body)"/>
                <a:ea typeface="ＭＳ Ｐゴシック" charset="-128"/>
              </a:rPr>
              <a:t>CryptoAuthLib</a:t>
            </a:r>
            <a:endParaRPr lang="fr-CH" sz="1100" b="1" kern="0">
              <a:latin typeface="Calibri (Body)"/>
              <a:ea typeface="ＭＳ Ｐゴシック" charset="-128"/>
            </a:endParaRPr>
          </a:p>
        </p:txBody>
      </p:sp>
      <p:sp>
        <p:nvSpPr>
          <p:cNvPr id="18" name="TextBox 17">
            <a:extLst>
              <a:ext uri="{FF2B5EF4-FFF2-40B4-BE49-F238E27FC236}">
                <a16:creationId xmlns:a16="http://schemas.microsoft.com/office/drawing/2014/main" id="{803F920B-1DD9-B45E-33AD-6FE19587BB52}"/>
              </a:ext>
            </a:extLst>
          </p:cNvPr>
          <p:cNvSpPr txBox="1"/>
          <p:nvPr/>
        </p:nvSpPr>
        <p:spPr>
          <a:xfrm>
            <a:off x="8565995" y="4927061"/>
            <a:ext cx="2333918" cy="477054"/>
          </a:xfrm>
          <a:prstGeom prst="rect">
            <a:avLst/>
          </a:prstGeom>
          <a:solidFill>
            <a:schemeClr val="bg1"/>
          </a:solidFill>
        </p:spPr>
        <p:txBody>
          <a:bodyPr wrap="square" rtlCol="0">
            <a:spAutoFit/>
          </a:bodyPr>
          <a:lstStyle/>
          <a:p>
            <a:r>
              <a:rPr lang="en-US" sz="1400" b="1"/>
              <a:t>2. </a:t>
            </a:r>
            <a:r>
              <a:rPr lang="en-US" sz="1100" b="1"/>
              <a:t>Use provisioned </a:t>
            </a:r>
            <a:r>
              <a:rPr lang="fr-CH" sz="1100" b="1" err="1"/>
              <a:t>credentials</a:t>
            </a:r>
            <a:r>
              <a:rPr lang="fr-CH" sz="1100" b="1"/>
              <a:t> </a:t>
            </a:r>
            <a:r>
              <a:rPr lang="fr-CH" sz="1100" b="1" err="1"/>
              <a:t>with</a:t>
            </a:r>
            <a:r>
              <a:rPr lang="fr-CH" sz="1100" b="1"/>
              <a:t> </a:t>
            </a:r>
            <a:br>
              <a:rPr lang="fr-CH" sz="1100" b="1"/>
            </a:br>
            <a:r>
              <a:rPr lang="fr-CH" sz="1100" b="1"/>
              <a:t> ECC608 </a:t>
            </a:r>
            <a:r>
              <a:rPr lang="fr-CH" sz="1100" b="1" err="1"/>
              <a:t>cryptographic</a:t>
            </a:r>
            <a:r>
              <a:rPr lang="fr-CH" sz="1100" b="1"/>
              <a:t> </a:t>
            </a:r>
            <a:r>
              <a:rPr lang="fr-CH" sz="1100" b="1" err="1"/>
              <a:t>functions</a:t>
            </a:r>
            <a:endParaRPr lang="en-CH" sz="1100" b="1"/>
          </a:p>
        </p:txBody>
      </p:sp>
      <p:pic>
        <p:nvPicPr>
          <p:cNvPr id="22" name="Image 15">
            <a:extLst>
              <a:ext uri="{FF2B5EF4-FFF2-40B4-BE49-F238E27FC236}">
                <a16:creationId xmlns:a16="http://schemas.microsoft.com/office/drawing/2014/main" id="{4697AE76-AA3B-6556-9628-F8683AC49D0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861863" y="622226"/>
            <a:ext cx="1529113" cy="1529113"/>
          </a:xfrm>
          <a:prstGeom prst="rect">
            <a:avLst/>
          </a:prstGeom>
        </p:spPr>
      </p:pic>
      <p:pic>
        <p:nvPicPr>
          <p:cNvPr id="23" name="Image 11">
            <a:extLst>
              <a:ext uri="{FF2B5EF4-FFF2-40B4-BE49-F238E27FC236}">
                <a16:creationId xmlns:a16="http://schemas.microsoft.com/office/drawing/2014/main" id="{CDDAD9C1-2A07-177D-EDA5-BEFF2D19E8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08519" y="376205"/>
            <a:ext cx="1489720" cy="1489720"/>
          </a:xfrm>
          <a:prstGeom prst="rect">
            <a:avLst/>
          </a:prstGeom>
        </p:spPr>
      </p:pic>
      <p:sp>
        <p:nvSpPr>
          <p:cNvPr id="21" name="Slide Number Placeholder 20">
            <a:extLst>
              <a:ext uri="{FF2B5EF4-FFF2-40B4-BE49-F238E27FC236}">
                <a16:creationId xmlns:a16="http://schemas.microsoft.com/office/drawing/2014/main" id="{23118BE2-1CBF-2EC1-F926-31F3989F265A}"/>
              </a:ext>
            </a:extLst>
          </p:cNvPr>
          <p:cNvSpPr>
            <a:spLocks noGrp="1"/>
          </p:cNvSpPr>
          <p:nvPr>
            <p:ph type="sldNum" sz="quarter" idx="4"/>
          </p:nvPr>
        </p:nvSpPr>
        <p:spPr/>
        <p:txBody>
          <a:bodyPr/>
          <a:lstStyle/>
          <a:p>
            <a:fld id="{4081AA82-C1C2-924B-B843-6C0FB13ED72E}" type="slidenum">
              <a:rPr lang="en-US" smtClean="0"/>
              <a:t>65</a:t>
            </a:fld>
            <a:endParaRPr lang="en-US"/>
          </a:p>
        </p:txBody>
      </p:sp>
      <p:sp>
        <p:nvSpPr>
          <p:cNvPr id="27" name="Arrow: Down 26">
            <a:extLst>
              <a:ext uri="{FF2B5EF4-FFF2-40B4-BE49-F238E27FC236}">
                <a16:creationId xmlns:a16="http://schemas.microsoft.com/office/drawing/2014/main" id="{34E313F7-7757-FC1C-44A4-69C2B4514ABC}"/>
              </a:ext>
            </a:extLst>
          </p:cNvPr>
          <p:cNvSpPr/>
          <p:nvPr/>
        </p:nvSpPr>
        <p:spPr>
          <a:xfrm>
            <a:off x="7027357" y="1632437"/>
            <a:ext cx="104495" cy="2477414"/>
          </a:xfrm>
          <a:prstGeom prst="downArrow">
            <a:avLst/>
          </a:prstGeom>
          <a:solidFill>
            <a:srgbClr val="D9E0F4"/>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8" name="Arrow: Down 27">
            <a:extLst>
              <a:ext uri="{FF2B5EF4-FFF2-40B4-BE49-F238E27FC236}">
                <a16:creationId xmlns:a16="http://schemas.microsoft.com/office/drawing/2014/main" id="{067DA630-9307-DC07-5E9B-013804B3B302}"/>
              </a:ext>
            </a:extLst>
          </p:cNvPr>
          <p:cNvSpPr/>
          <p:nvPr/>
        </p:nvSpPr>
        <p:spPr>
          <a:xfrm>
            <a:off x="7010163" y="4448777"/>
            <a:ext cx="121689" cy="1252715"/>
          </a:xfrm>
          <a:prstGeom prst="downArrow">
            <a:avLst/>
          </a:prstGeom>
          <a:solidFill>
            <a:srgbClr val="D9E0F4"/>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0" name="Freeform 199">
            <a:extLst>
              <a:ext uri="{FF2B5EF4-FFF2-40B4-BE49-F238E27FC236}">
                <a16:creationId xmlns:a16="http://schemas.microsoft.com/office/drawing/2014/main" id="{B4468737-E6DA-4C31-21A1-34DF94D849B9}"/>
              </a:ext>
            </a:extLst>
          </p:cNvPr>
          <p:cNvSpPr>
            <a:spLocks noChangeArrowheads="1"/>
          </p:cNvSpPr>
          <p:nvPr/>
        </p:nvSpPr>
        <p:spPr bwMode="auto">
          <a:xfrm>
            <a:off x="5930898" y="639993"/>
            <a:ext cx="2186270" cy="1148718"/>
          </a:xfrm>
          <a:custGeom>
            <a:avLst/>
            <a:gdLst>
              <a:gd name="T0" fmla="*/ 855 w 1040"/>
              <a:gd name="T1" fmla="*/ 176 h 546"/>
              <a:gd name="T2" fmla="*/ 855 w 1040"/>
              <a:gd name="T3" fmla="*/ 176 h 546"/>
              <a:gd name="T4" fmla="*/ 830 w 1040"/>
              <a:gd name="T5" fmla="*/ 184 h 546"/>
              <a:gd name="T6" fmla="*/ 830 w 1040"/>
              <a:gd name="T7" fmla="*/ 184 h 546"/>
              <a:gd name="T8" fmla="*/ 645 w 1040"/>
              <a:gd name="T9" fmla="*/ 0 h 546"/>
              <a:gd name="T10" fmla="*/ 486 w 1040"/>
              <a:gd name="T11" fmla="*/ 75 h 546"/>
              <a:gd name="T12" fmla="*/ 369 w 1040"/>
              <a:gd name="T13" fmla="*/ 8 h 546"/>
              <a:gd name="T14" fmla="*/ 226 w 1040"/>
              <a:gd name="T15" fmla="*/ 142 h 546"/>
              <a:gd name="T16" fmla="*/ 226 w 1040"/>
              <a:gd name="T17" fmla="*/ 159 h 546"/>
              <a:gd name="T18" fmla="*/ 201 w 1040"/>
              <a:gd name="T19" fmla="*/ 151 h 546"/>
              <a:gd name="T20" fmla="*/ 0 w 1040"/>
              <a:gd name="T21" fmla="*/ 352 h 546"/>
              <a:gd name="T22" fmla="*/ 201 w 1040"/>
              <a:gd name="T23" fmla="*/ 545 h 546"/>
              <a:gd name="T24" fmla="*/ 855 w 1040"/>
              <a:gd name="T25" fmla="*/ 545 h 546"/>
              <a:gd name="T26" fmla="*/ 1039 w 1040"/>
              <a:gd name="T27" fmla="*/ 361 h 546"/>
              <a:gd name="T28" fmla="*/ 855 w 1040"/>
              <a:gd name="T29" fmla="*/ 17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0" h="546">
                <a:moveTo>
                  <a:pt x="855" y="176"/>
                </a:moveTo>
                <a:lnTo>
                  <a:pt x="855" y="176"/>
                </a:lnTo>
                <a:cubicBezTo>
                  <a:pt x="846" y="176"/>
                  <a:pt x="838" y="176"/>
                  <a:pt x="830" y="184"/>
                </a:cubicBezTo>
                <a:lnTo>
                  <a:pt x="830" y="184"/>
                </a:lnTo>
                <a:cubicBezTo>
                  <a:pt x="830" y="75"/>
                  <a:pt x="746" y="0"/>
                  <a:pt x="645" y="0"/>
                </a:cubicBezTo>
                <a:cubicBezTo>
                  <a:pt x="578" y="0"/>
                  <a:pt x="520" y="25"/>
                  <a:pt x="486" y="75"/>
                </a:cubicBezTo>
                <a:cubicBezTo>
                  <a:pt x="461" y="33"/>
                  <a:pt x="419" y="8"/>
                  <a:pt x="369" y="8"/>
                </a:cubicBezTo>
                <a:cubicBezTo>
                  <a:pt x="293" y="8"/>
                  <a:pt x="226" y="67"/>
                  <a:pt x="226" y="142"/>
                </a:cubicBezTo>
                <a:cubicBezTo>
                  <a:pt x="226" y="151"/>
                  <a:pt x="226" y="151"/>
                  <a:pt x="226" y="159"/>
                </a:cubicBezTo>
                <a:cubicBezTo>
                  <a:pt x="218" y="159"/>
                  <a:pt x="209" y="151"/>
                  <a:pt x="201" y="151"/>
                </a:cubicBezTo>
                <a:cubicBezTo>
                  <a:pt x="92" y="151"/>
                  <a:pt x="0" y="243"/>
                  <a:pt x="0" y="352"/>
                </a:cubicBezTo>
                <a:cubicBezTo>
                  <a:pt x="0" y="461"/>
                  <a:pt x="92" y="545"/>
                  <a:pt x="201" y="545"/>
                </a:cubicBezTo>
                <a:cubicBezTo>
                  <a:pt x="268" y="545"/>
                  <a:pt x="788" y="545"/>
                  <a:pt x="855" y="545"/>
                </a:cubicBezTo>
                <a:cubicBezTo>
                  <a:pt x="956" y="545"/>
                  <a:pt x="1039" y="461"/>
                  <a:pt x="1039" y="361"/>
                </a:cubicBezTo>
                <a:cubicBezTo>
                  <a:pt x="1039" y="260"/>
                  <a:pt x="956" y="176"/>
                  <a:pt x="855" y="176"/>
                </a:cubicBezTo>
              </a:path>
            </a:pathLst>
          </a:custGeom>
          <a:solidFill>
            <a:srgbClr val="D9E0F4"/>
          </a:solidFill>
          <a:ln>
            <a:solidFill>
              <a:schemeClr val="accent1"/>
            </a:solid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900" b="0" i="0" u="none" strike="noStrike" kern="0" cap="none" spc="0" normalizeH="0" baseline="0" noProof="0">
              <a:ln>
                <a:noFill/>
              </a:ln>
              <a:solidFill>
                <a:srgbClr val="202C55"/>
              </a:solidFill>
              <a:effectLst/>
              <a:uLnTx/>
              <a:uFillTx/>
            </a:endParaRPr>
          </a:p>
        </p:txBody>
      </p:sp>
      <p:sp>
        <p:nvSpPr>
          <p:cNvPr id="26" name="CuadroTexto 395">
            <a:extLst>
              <a:ext uri="{FF2B5EF4-FFF2-40B4-BE49-F238E27FC236}">
                <a16:creationId xmlns:a16="http://schemas.microsoft.com/office/drawing/2014/main" id="{8AE76BFE-2DA0-42F2-0F5F-2C340AEE7D0C}"/>
              </a:ext>
            </a:extLst>
          </p:cNvPr>
          <p:cNvSpPr txBox="1"/>
          <p:nvPr/>
        </p:nvSpPr>
        <p:spPr>
          <a:xfrm flipH="1">
            <a:off x="6224672" y="1126545"/>
            <a:ext cx="1598722" cy="461665"/>
          </a:xfrm>
          <a:prstGeom prst="rect">
            <a:avLst/>
          </a:prstGeom>
          <a:noFill/>
        </p:spPr>
        <p:txBody>
          <a:bodyPr wrap="square" rtlCol="0">
            <a:spAutoFit/>
          </a:bodyPr>
          <a:lstStyle/>
          <a:p>
            <a:pPr algn="ctr" defTabSz="914400"/>
            <a:r>
              <a:rPr lang="en-US" sz="1200" b="1">
                <a:solidFill>
                  <a:srgbClr val="5B6770"/>
                </a:solidFill>
                <a:latin typeface="Poppins SemiBold" pitchFamily="2" charset="77"/>
                <a:ea typeface="Lato Semibold" panose="020F0502020204030203" pitchFamily="34" charset="0"/>
                <a:cs typeface="Poppins SemiBold" pitchFamily="2" charset="77"/>
              </a:rPr>
              <a:t>keySTREAM Service</a:t>
            </a:r>
          </a:p>
        </p:txBody>
      </p:sp>
      <p:sp>
        <p:nvSpPr>
          <p:cNvPr id="17" name="TextBox 16">
            <a:extLst>
              <a:ext uri="{FF2B5EF4-FFF2-40B4-BE49-F238E27FC236}">
                <a16:creationId xmlns:a16="http://schemas.microsoft.com/office/drawing/2014/main" id="{AA951DDC-B017-4073-6689-8E8EF813695C}"/>
              </a:ext>
            </a:extLst>
          </p:cNvPr>
          <p:cNvSpPr txBox="1"/>
          <p:nvPr/>
        </p:nvSpPr>
        <p:spPr>
          <a:xfrm>
            <a:off x="6535419" y="4917522"/>
            <a:ext cx="1361677" cy="477054"/>
          </a:xfrm>
          <a:prstGeom prst="rect">
            <a:avLst/>
          </a:prstGeom>
          <a:solidFill>
            <a:schemeClr val="bg1"/>
          </a:solidFill>
        </p:spPr>
        <p:txBody>
          <a:bodyPr wrap="square" rtlCol="0">
            <a:spAutoFit/>
          </a:bodyPr>
          <a:lstStyle/>
          <a:p>
            <a:r>
              <a:rPr lang="en-US" sz="1400" b="1">
                <a:solidFill>
                  <a:schemeClr val="accent1"/>
                </a:solidFill>
              </a:rPr>
              <a:t>1. </a:t>
            </a:r>
            <a:r>
              <a:rPr lang="en-US" sz="1100" b="1">
                <a:solidFill>
                  <a:schemeClr val="accent1"/>
                </a:solidFill>
              </a:rPr>
              <a:t>Provision and</a:t>
            </a:r>
            <a:br>
              <a:rPr lang="en-US" sz="1100" b="1">
                <a:solidFill>
                  <a:schemeClr val="accent1"/>
                </a:solidFill>
              </a:rPr>
            </a:br>
            <a:r>
              <a:rPr lang="en-US" sz="1100" b="1">
                <a:solidFill>
                  <a:schemeClr val="accent1"/>
                </a:solidFill>
              </a:rPr>
              <a:t>Manage </a:t>
            </a:r>
            <a:r>
              <a:rPr lang="fr-CH" sz="1100" b="1" err="1">
                <a:solidFill>
                  <a:schemeClr val="accent1"/>
                </a:solidFill>
              </a:rPr>
              <a:t>credentials</a:t>
            </a:r>
            <a:endParaRPr lang="en-CH" sz="1100" b="1">
              <a:solidFill>
                <a:schemeClr val="accent1"/>
              </a:solidFill>
            </a:endParaRPr>
          </a:p>
        </p:txBody>
      </p:sp>
      <p:sp>
        <p:nvSpPr>
          <p:cNvPr id="29" name="Rectangle: Rounded Corners 28">
            <a:extLst>
              <a:ext uri="{FF2B5EF4-FFF2-40B4-BE49-F238E27FC236}">
                <a16:creationId xmlns:a16="http://schemas.microsoft.com/office/drawing/2014/main" id="{5E30EDA3-4BCF-5A7F-1E37-134C905CF870}"/>
              </a:ext>
            </a:extLst>
          </p:cNvPr>
          <p:cNvSpPr/>
          <p:nvPr/>
        </p:nvSpPr>
        <p:spPr>
          <a:xfrm>
            <a:off x="6658206" y="4097196"/>
            <a:ext cx="861334" cy="338926"/>
          </a:xfrm>
          <a:prstGeom prst="roundRect">
            <a:avLst>
              <a:gd name="adj" fmla="val 4758"/>
            </a:avLst>
          </a:prstGeom>
          <a:solidFill>
            <a:srgbClr val="D9E0F4"/>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202C55"/>
                </a:solidFill>
                <a:effectLst/>
                <a:uLnTx/>
                <a:uFillTx/>
                <a:latin typeface="Calibri" panose="020F0502020204030204"/>
                <a:ea typeface="+mn-ea"/>
                <a:cs typeface="+mn-cs"/>
              </a:rPr>
              <a:t>KTA</a:t>
            </a:r>
            <a:endParaRPr kumimoji="0" lang="en-CH" sz="1200" b="1" i="0" u="none" strike="noStrike" kern="0" cap="none" spc="0" normalizeH="0" baseline="0" noProof="0">
              <a:ln>
                <a:noFill/>
              </a:ln>
              <a:solidFill>
                <a:srgbClr val="202C5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6576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22EAC-222B-C176-1E5D-DB999C4570EC}"/>
              </a:ext>
            </a:extLst>
          </p:cNvPr>
          <p:cNvSpPr>
            <a:spLocks noGrp="1"/>
          </p:cNvSpPr>
          <p:nvPr>
            <p:ph type="title"/>
          </p:nvPr>
        </p:nvSpPr>
        <p:spPr/>
        <p:txBody>
          <a:bodyPr/>
          <a:lstStyle/>
          <a:p>
            <a:r>
              <a:rPr lang="en-US"/>
              <a:t>How </a:t>
            </a:r>
            <a:r>
              <a:rPr lang="en-US" err="1"/>
              <a:t>keySTREAM</a:t>
            </a:r>
            <a:r>
              <a:rPr lang="en-US"/>
              <a:t> and devices get connected</a:t>
            </a:r>
          </a:p>
        </p:txBody>
      </p:sp>
      <p:sp>
        <p:nvSpPr>
          <p:cNvPr id="17" name="Rectangle: Rounded Corners 16">
            <a:extLst>
              <a:ext uri="{FF2B5EF4-FFF2-40B4-BE49-F238E27FC236}">
                <a16:creationId xmlns:a16="http://schemas.microsoft.com/office/drawing/2014/main" id="{198C963E-AA31-8BA8-1193-7947B5EAEB77}"/>
              </a:ext>
            </a:extLst>
          </p:cNvPr>
          <p:cNvSpPr/>
          <p:nvPr/>
        </p:nvSpPr>
        <p:spPr>
          <a:xfrm>
            <a:off x="278296" y="4064065"/>
            <a:ext cx="3053659" cy="1568830"/>
          </a:xfrm>
          <a:prstGeom prst="roundRect">
            <a:avLst>
              <a:gd name="adj" fmla="val 707"/>
            </a:avLst>
          </a:prstGeom>
          <a:solidFill>
            <a:srgbClr val="FFFFFF"/>
          </a:solidFill>
          <a:ln w="12700" cap="flat" cmpd="sng" algn="ctr">
            <a:solidFill>
              <a:srgbClr val="FFFFFF">
                <a:lumMod val="50000"/>
              </a:srgbClr>
            </a:solidFill>
            <a:prstDash val="solid"/>
            <a:miter lim="800000"/>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202C55"/>
                </a:solidFill>
                <a:effectLst/>
                <a:uLnTx/>
                <a:uFillTx/>
                <a:latin typeface="Calibri" panose="020F0502020204030204"/>
                <a:ea typeface="+mn-ea"/>
                <a:cs typeface="+mn-cs"/>
              </a:rPr>
              <a:t>MCU</a:t>
            </a:r>
            <a:endParaRPr kumimoji="0" lang="en-CH" sz="1400" b="1"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D6F80224-EF43-65CA-B9C9-BAD4DE0C31E3}"/>
              </a:ext>
            </a:extLst>
          </p:cNvPr>
          <p:cNvSpPr/>
          <p:nvPr/>
        </p:nvSpPr>
        <p:spPr>
          <a:xfrm>
            <a:off x="2072173" y="4704573"/>
            <a:ext cx="1125805" cy="503479"/>
          </a:xfrm>
          <a:prstGeom prst="roundRect">
            <a:avLst>
              <a:gd name="adj" fmla="val 4758"/>
            </a:avLst>
          </a:prstGeom>
          <a:solidFill>
            <a:srgbClr val="2CA3E6"/>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err="1">
                <a:ln>
                  <a:noFill/>
                </a:ln>
                <a:solidFill>
                  <a:srgbClr val="202C55"/>
                </a:solidFill>
                <a:effectLst/>
                <a:uLnTx/>
                <a:uFillTx/>
                <a:latin typeface="Calibri" panose="020F0502020204030204"/>
                <a:ea typeface="+mn-ea"/>
                <a:cs typeface="+mn-cs"/>
              </a:rPr>
              <a:t>CryptoAuthLib</a:t>
            </a:r>
            <a:endParaRPr kumimoji="0" lang="en-CH" sz="1200" b="1"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C63ACA5E-4E46-1D21-1015-75F1997952A2}"/>
              </a:ext>
            </a:extLst>
          </p:cNvPr>
          <p:cNvSpPr/>
          <p:nvPr/>
        </p:nvSpPr>
        <p:spPr>
          <a:xfrm>
            <a:off x="2072173" y="4411319"/>
            <a:ext cx="1125805" cy="293254"/>
          </a:xfrm>
          <a:prstGeom prst="roundRect">
            <a:avLst>
              <a:gd name="adj" fmla="val 4758"/>
            </a:avLst>
          </a:prstGeom>
          <a:solidFill>
            <a:srgbClr val="D9E0F4"/>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202C55"/>
                </a:solidFill>
                <a:effectLst/>
                <a:uLnTx/>
                <a:uFillTx/>
                <a:latin typeface="Calibri" panose="020F0502020204030204"/>
                <a:ea typeface="+mn-ea"/>
                <a:cs typeface="+mn-cs"/>
              </a:rPr>
              <a:t>KTA</a:t>
            </a:r>
            <a:endParaRPr kumimoji="0" lang="en-CH" sz="1200" b="1"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22" name="Rectangle: Rounded Corners 21">
            <a:extLst>
              <a:ext uri="{FF2B5EF4-FFF2-40B4-BE49-F238E27FC236}">
                <a16:creationId xmlns:a16="http://schemas.microsoft.com/office/drawing/2014/main" id="{20FDD83F-46E2-0D7F-D2E8-82A8910D541B}"/>
              </a:ext>
            </a:extLst>
          </p:cNvPr>
          <p:cNvSpPr/>
          <p:nvPr/>
        </p:nvSpPr>
        <p:spPr>
          <a:xfrm>
            <a:off x="430695" y="4367469"/>
            <a:ext cx="1065539" cy="840583"/>
          </a:xfrm>
          <a:prstGeom prst="roundRect">
            <a:avLst>
              <a:gd name="adj" fmla="val 4758"/>
            </a:avLst>
          </a:prstGeom>
          <a:solidFill>
            <a:srgbClr val="FFFFFF"/>
          </a:solidFill>
          <a:ln w="12700" cap="flat" cmpd="sng" algn="ctr">
            <a:solidFill>
              <a:srgbClr val="202C55"/>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202C55"/>
                </a:solidFill>
                <a:effectLst/>
                <a:uLnTx/>
                <a:uFillTx/>
                <a:latin typeface="Calibri" panose="020F0502020204030204"/>
                <a:ea typeface="+mn-ea"/>
                <a:cs typeface="+mn-cs"/>
              </a:rPr>
              <a:t>Customer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202C55"/>
                </a:solidFill>
                <a:effectLst/>
                <a:uLnTx/>
                <a:uFillTx/>
                <a:latin typeface="Calibri" panose="020F0502020204030204"/>
                <a:ea typeface="+mn-ea"/>
                <a:cs typeface="+mn-cs"/>
              </a:rPr>
              <a:t>OS and Applications</a:t>
            </a: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23" name="Arrow: Down 22">
            <a:extLst>
              <a:ext uri="{FF2B5EF4-FFF2-40B4-BE49-F238E27FC236}">
                <a16:creationId xmlns:a16="http://schemas.microsoft.com/office/drawing/2014/main" id="{98EFCF2E-6661-F8B9-B9A3-35BED92630D3}"/>
              </a:ext>
            </a:extLst>
          </p:cNvPr>
          <p:cNvSpPr/>
          <p:nvPr/>
        </p:nvSpPr>
        <p:spPr>
          <a:xfrm>
            <a:off x="2577827" y="2544048"/>
            <a:ext cx="136847" cy="1846617"/>
          </a:xfrm>
          <a:prstGeom prst="downArrow">
            <a:avLst/>
          </a:prstGeom>
          <a:solidFill>
            <a:srgbClr val="D9E0F4"/>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ACEC7524-1D56-C6FF-5EFC-6ADF51375A77}"/>
              </a:ext>
            </a:extLst>
          </p:cNvPr>
          <p:cNvSpPr/>
          <p:nvPr/>
        </p:nvSpPr>
        <p:spPr>
          <a:xfrm>
            <a:off x="2072172" y="6013802"/>
            <a:ext cx="1125805" cy="539397"/>
          </a:xfrm>
          <a:prstGeom prst="roundRect">
            <a:avLst>
              <a:gd name="adj" fmla="val 4758"/>
            </a:avLst>
          </a:prstGeom>
          <a:solidFill>
            <a:srgbClr val="2CA3E6"/>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err="1">
                <a:ln>
                  <a:noFill/>
                </a:ln>
                <a:solidFill>
                  <a:srgbClr val="0A0B0F"/>
                </a:solidFill>
                <a:effectLst/>
                <a:uLnTx/>
                <a:uFillTx/>
                <a:latin typeface="Calibri"/>
                <a:ea typeface="+mn-ea"/>
                <a:cs typeface="+mn-cs"/>
              </a:rPr>
              <a:t>TrustMANAGER</a:t>
            </a:r>
            <a:r>
              <a:rPr kumimoji="0" lang="en-US" sz="900" b="1" i="0" u="none" strike="noStrike" kern="0" cap="none" spc="0" normalizeH="0" baseline="0" noProof="0">
                <a:ln>
                  <a:noFill/>
                </a:ln>
                <a:solidFill>
                  <a:srgbClr val="202C55"/>
                </a:solidFill>
                <a:effectLst/>
                <a:uLnTx/>
                <a:uFillTx/>
                <a:latin typeface="Calibri" panose="020F0502020204030204"/>
                <a:ea typeface="+mn-ea"/>
                <a:cs typeface="+mn-cs"/>
              </a:rPr>
              <a:t> </a:t>
            </a:r>
            <a:endParaRPr kumimoji="0" lang="en-CH" sz="900" b="1"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25" name="Arrow: Down 24">
            <a:extLst>
              <a:ext uri="{FF2B5EF4-FFF2-40B4-BE49-F238E27FC236}">
                <a16:creationId xmlns:a16="http://schemas.microsoft.com/office/drawing/2014/main" id="{08BA9A8C-E63E-D40D-6CEC-B89E7E89C996}"/>
              </a:ext>
            </a:extLst>
          </p:cNvPr>
          <p:cNvSpPr/>
          <p:nvPr/>
        </p:nvSpPr>
        <p:spPr>
          <a:xfrm>
            <a:off x="2569752" y="5241706"/>
            <a:ext cx="144922" cy="759097"/>
          </a:xfrm>
          <a:prstGeom prst="downArrow">
            <a:avLst/>
          </a:prstGeom>
          <a:solidFill>
            <a:srgbClr val="D9E0F4"/>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6" name="Arrow: Down 25">
            <a:extLst>
              <a:ext uri="{FF2B5EF4-FFF2-40B4-BE49-F238E27FC236}">
                <a16:creationId xmlns:a16="http://schemas.microsoft.com/office/drawing/2014/main" id="{7F721E44-3D5D-6E11-F7B1-E273FC7E0185}"/>
              </a:ext>
            </a:extLst>
          </p:cNvPr>
          <p:cNvSpPr/>
          <p:nvPr/>
        </p:nvSpPr>
        <p:spPr>
          <a:xfrm rot="10800000">
            <a:off x="2376231" y="5208052"/>
            <a:ext cx="144922" cy="779063"/>
          </a:xfrm>
          <a:prstGeom prst="downArrow">
            <a:avLst/>
          </a:prstGeom>
          <a:solidFill>
            <a:srgbClr val="2CA3E6"/>
          </a:solidFill>
          <a:ln w="12700" cap="flat" cmpd="sng" algn="ctr">
            <a:solidFill>
              <a:srgbClr val="2CA3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7" name="Arrow: Down 26">
            <a:extLst>
              <a:ext uri="{FF2B5EF4-FFF2-40B4-BE49-F238E27FC236}">
                <a16:creationId xmlns:a16="http://schemas.microsoft.com/office/drawing/2014/main" id="{F790B638-E713-309A-85CF-32A5886E34A4}"/>
              </a:ext>
            </a:extLst>
          </p:cNvPr>
          <p:cNvSpPr/>
          <p:nvPr/>
        </p:nvSpPr>
        <p:spPr>
          <a:xfrm rot="5400000">
            <a:off x="1656360" y="4672759"/>
            <a:ext cx="255688" cy="433833"/>
          </a:xfrm>
          <a:prstGeom prst="downArrow">
            <a:avLst/>
          </a:prstGeom>
          <a:solidFill>
            <a:srgbClr val="2CA3E6"/>
          </a:solidFill>
          <a:ln w="12700" cap="flat" cmpd="sng" algn="ctr">
            <a:solidFill>
              <a:srgbClr val="2CA3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3BC7AD22-87EC-8850-AF3F-B0E33EE7767D}"/>
              </a:ext>
            </a:extLst>
          </p:cNvPr>
          <p:cNvSpPr txBox="1"/>
          <p:nvPr/>
        </p:nvSpPr>
        <p:spPr>
          <a:xfrm>
            <a:off x="1601451" y="3360531"/>
            <a:ext cx="2012089" cy="400110"/>
          </a:xfrm>
          <a:prstGeom prst="rect">
            <a:avLst/>
          </a:prstGeom>
          <a:solidFill>
            <a:srgbClr val="FFFFFF"/>
          </a:solid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H" sz="1000" i="0" u="none" strike="noStrike" kern="0" cap="none" spc="0" normalizeH="0" baseline="0" noProof="0">
                <a:ln>
                  <a:noFill/>
                </a:ln>
                <a:effectLst/>
                <a:uLnTx/>
                <a:uFillTx/>
              </a:rPr>
              <a:t>keySTREAM Secure Messages over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CH" sz="1000" i="0" u="none" strike="noStrike" kern="0" cap="none" spc="0" normalizeH="0" baseline="0" noProof="0">
                <a:ln>
                  <a:noFill/>
                </a:ln>
                <a:effectLst/>
                <a:uLnTx/>
                <a:uFillTx/>
              </a:rPr>
              <a:t>HTTP, </a:t>
            </a:r>
            <a:r>
              <a:rPr kumimoji="0" lang="fr-CH" sz="1000" i="0" u="none" strike="noStrike" kern="0" cap="none" spc="0" normalizeH="0" baseline="0" noProof="0" err="1">
                <a:ln>
                  <a:noFill/>
                </a:ln>
                <a:effectLst/>
                <a:uLnTx/>
                <a:uFillTx/>
              </a:rPr>
              <a:t>CoAP</a:t>
            </a:r>
            <a:r>
              <a:rPr kumimoji="0" lang="fr-CH" sz="1000" i="0" u="none" strike="noStrike" kern="0" cap="none" spc="0" normalizeH="0" baseline="0" noProof="0">
                <a:ln>
                  <a:noFill/>
                </a:ln>
                <a:effectLst/>
                <a:uLnTx/>
                <a:uFillTx/>
              </a:rPr>
              <a:t> or </a:t>
            </a:r>
            <a:r>
              <a:rPr kumimoji="0" lang="fr-CH" sz="1000" i="0" u="none" strike="noStrike" kern="0" cap="none" spc="0" normalizeH="0" baseline="0" noProof="0" err="1">
                <a:ln>
                  <a:noFill/>
                </a:ln>
                <a:effectLst/>
                <a:uLnTx/>
                <a:uFillTx/>
              </a:rPr>
              <a:t>HTTPs</a:t>
            </a:r>
            <a:endParaRPr kumimoji="0" lang="fr-CH" sz="1000" i="0" u="none" strike="noStrike" kern="0" cap="none" spc="0" normalizeH="0" baseline="0" noProof="0">
              <a:ln>
                <a:noFill/>
              </a:ln>
              <a:effectLst/>
              <a:uLnTx/>
              <a:uFillTx/>
            </a:endParaRPr>
          </a:p>
        </p:txBody>
      </p:sp>
      <p:sp>
        <p:nvSpPr>
          <p:cNvPr id="18" name="Freeform 199">
            <a:extLst>
              <a:ext uri="{FF2B5EF4-FFF2-40B4-BE49-F238E27FC236}">
                <a16:creationId xmlns:a16="http://schemas.microsoft.com/office/drawing/2014/main" id="{A9D32D06-89A7-A86B-6255-5E9FC56BAB6F}"/>
              </a:ext>
            </a:extLst>
          </p:cNvPr>
          <p:cNvSpPr>
            <a:spLocks noChangeArrowheads="1"/>
          </p:cNvSpPr>
          <p:nvPr/>
        </p:nvSpPr>
        <p:spPr bwMode="auto">
          <a:xfrm>
            <a:off x="1573750" y="1569143"/>
            <a:ext cx="2186270" cy="1148718"/>
          </a:xfrm>
          <a:custGeom>
            <a:avLst/>
            <a:gdLst>
              <a:gd name="T0" fmla="*/ 855 w 1040"/>
              <a:gd name="T1" fmla="*/ 176 h 546"/>
              <a:gd name="T2" fmla="*/ 855 w 1040"/>
              <a:gd name="T3" fmla="*/ 176 h 546"/>
              <a:gd name="T4" fmla="*/ 830 w 1040"/>
              <a:gd name="T5" fmla="*/ 184 h 546"/>
              <a:gd name="T6" fmla="*/ 830 w 1040"/>
              <a:gd name="T7" fmla="*/ 184 h 546"/>
              <a:gd name="T8" fmla="*/ 645 w 1040"/>
              <a:gd name="T9" fmla="*/ 0 h 546"/>
              <a:gd name="T10" fmla="*/ 486 w 1040"/>
              <a:gd name="T11" fmla="*/ 75 h 546"/>
              <a:gd name="T12" fmla="*/ 369 w 1040"/>
              <a:gd name="T13" fmla="*/ 8 h 546"/>
              <a:gd name="T14" fmla="*/ 226 w 1040"/>
              <a:gd name="T15" fmla="*/ 142 h 546"/>
              <a:gd name="T16" fmla="*/ 226 w 1040"/>
              <a:gd name="T17" fmla="*/ 159 h 546"/>
              <a:gd name="T18" fmla="*/ 201 w 1040"/>
              <a:gd name="T19" fmla="*/ 151 h 546"/>
              <a:gd name="T20" fmla="*/ 0 w 1040"/>
              <a:gd name="T21" fmla="*/ 352 h 546"/>
              <a:gd name="T22" fmla="*/ 201 w 1040"/>
              <a:gd name="T23" fmla="*/ 545 h 546"/>
              <a:gd name="T24" fmla="*/ 855 w 1040"/>
              <a:gd name="T25" fmla="*/ 545 h 546"/>
              <a:gd name="T26" fmla="*/ 1039 w 1040"/>
              <a:gd name="T27" fmla="*/ 361 h 546"/>
              <a:gd name="T28" fmla="*/ 855 w 1040"/>
              <a:gd name="T29" fmla="*/ 17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0" h="546">
                <a:moveTo>
                  <a:pt x="855" y="176"/>
                </a:moveTo>
                <a:lnTo>
                  <a:pt x="855" y="176"/>
                </a:lnTo>
                <a:cubicBezTo>
                  <a:pt x="846" y="176"/>
                  <a:pt x="838" y="176"/>
                  <a:pt x="830" y="184"/>
                </a:cubicBezTo>
                <a:lnTo>
                  <a:pt x="830" y="184"/>
                </a:lnTo>
                <a:cubicBezTo>
                  <a:pt x="830" y="75"/>
                  <a:pt x="746" y="0"/>
                  <a:pt x="645" y="0"/>
                </a:cubicBezTo>
                <a:cubicBezTo>
                  <a:pt x="578" y="0"/>
                  <a:pt x="520" y="25"/>
                  <a:pt x="486" y="75"/>
                </a:cubicBezTo>
                <a:cubicBezTo>
                  <a:pt x="461" y="33"/>
                  <a:pt x="419" y="8"/>
                  <a:pt x="369" y="8"/>
                </a:cubicBezTo>
                <a:cubicBezTo>
                  <a:pt x="293" y="8"/>
                  <a:pt x="226" y="67"/>
                  <a:pt x="226" y="142"/>
                </a:cubicBezTo>
                <a:cubicBezTo>
                  <a:pt x="226" y="151"/>
                  <a:pt x="226" y="151"/>
                  <a:pt x="226" y="159"/>
                </a:cubicBezTo>
                <a:cubicBezTo>
                  <a:pt x="218" y="159"/>
                  <a:pt x="209" y="151"/>
                  <a:pt x="201" y="151"/>
                </a:cubicBezTo>
                <a:cubicBezTo>
                  <a:pt x="92" y="151"/>
                  <a:pt x="0" y="243"/>
                  <a:pt x="0" y="352"/>
                </a:cubicBezTo>
                <a:cubicBezTo>
                  <a:pt x="0" y="461"/>
                  <a:pt x="92" y="545"/>
                  <a:pt x="201" y="545"/>
                </a:cubicBezTo>
                <a:cubicBezTo>
                  <a:pt x="268" y="545"/>
                  <a:pt x="788" y="545"/>
                  <a:pt x="855" y="545"/>
                </a:cubicBezTo>
                <a:cubicBezTo>
                  <a:pt x="956" y="545"/>
                  <a:pt x="1039" y="461"/>
                  <a:pt x="1039" y="361"/>
                </a:cubicBezTo>
                <a:cubicBezTo>
                  <a:pt x="1039" y="260"/>
                  <a:pt x="956" y="176"/>
                  <a:pt x="855" y="176"/>
                </a:cubicBezTo>
              </a:path>
            </a:pathLst>
          </a:custGeom>
          <a:solidFill>
            <a:srgbClr val="D9E0F4"/>
          </a:solidFill>
          <a:ln>
            <a:solidFill>
              <a:schemeClr val="tx1"/>
            </a:solid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900" b="0" i="0" u="none" strike="noStrike" kern="0" cap="none" spc="0" normalizeH="0" baseline="0" noProof="0">
              <a:ln>
                <a:noFill/>
              </a:ln>
              <a:solidFill>
                <a:srgbClr val="202C55"/>
              </a:solidFill>
              <a:effectLst/>
              <a:uLnTx/>
              <a:uFillTx/>
            </a:endParaRPr>
          </a:p>
        </p:txBody>
      </p:sp>
      <p:sp>
        <p:nvSpPr>
          <p:cNvPr id="19" name="CuadroTexto 395">
            <a:extLst>
              <a:ext uri="{FF2B5EF4-FFF2-40B4-BE49-F238E27FC236}">
                <a16:creationId xmlns:a16="http://schemas.microsoft.com/office/drawing/2014/main" id="{C9A617F4-0BF7-225D-170D-CE9815A4738B}"/>
              </a:ext>
            </a:extLst>
          </p:cNvPr>
          <p:cNvSpPr txBox="1"/>
          <p:nvPr/>
        </p:nvSpPr>
        <p:spPr>
          <a:xfrm flipH="1">
            <a:off x="1867524" y="2055695"/>
            <a:ext cx="1598722" cy="461665"/>
          </a:xfrm>
          <a:prstGeom prst="rect">
            <a:avLst/>
          </a:prstGeom>
          <a:noFill/>
          <a:ln>
            <a:noFill/>
          </a:ln>
        </p:spPr>
        <p:txBody>
          <a:bodyPr wrap="square" rtlCol="0">
            <a:spAutoFit/>
          </a:bodyPr>
          <a:lstStyle/>
          <a:p>
            <a:pPr algn="ctr" defTabSz="914400"/>
            <a:r>
              <a:rPr lang="en-US" sz="1200" b="1">
                <a:solidFill>
                  <a:srgbClr val="5B6770"/>
                </a:solidFill>
                <a:latin typeface="Poppins SemiBold" pitchFamily="2" charset="77"/>
                <a:ea typeface="Lato Semibold" panose="020F0502020204030203" pitchFamily="34" charset="0"/>
                <a:cs typeface="Poppins SemiBold" pitchFamily="2" charset="77"/>
              </a:rPr>
              <a:t>keySTREAM Service</a:t>
            </a:r>
          </a:p>
        </p:txBody>
      </p:sp>
      <p:sp>
        <p:nvSpPr>
          <p:cNvPr id="3" name="Callout: Left Arrow 2">
            <a:extLst>
              <a:ext uri="{FF2B5EF4-FFF2-40B4-BE49-F238E27FC236}">
                <a16:creationId xmlns:a16="http://schemas.microsoft.com/office/drawing/2014/main" id="{B0E6F4F3-5C1D-C2C5-5193-CA53BCF01834}"/>
              </a:ext>
            </a:extLst>
          </p:cNvPr>
          <p:cNvSpPr/>
          <p:nvPr/>
        </p:nvSpPr>
        <p:spPr>
          <a:xfrm>
            <a:off x="3917597" y="1510496"/>
            <a:ext cx="6829207" cy="3913720"/>
          </a:xfrm>
          <a:prstGeom prst="leftArrowCallout">
            <a:avLst>
              <a:gd name="adj1" fmla="val 10073"/>
              <a:gd name="adj2" fmla="val 10357"/>
              <a:gd name="adj3" fmla="val 5157"/>
              <a:gd name="adj4" fmla="val 94469"/>
            </a:avLst>
          </a:prstGeom>
          <a:solidFill>
            <a:srgbClr val="FFFFFF"/>
          </a:solidFill>
          <a:ln w="12700" cap="flat" cmpd="sng" algn="ctr">
            <a:solidFill>
              <a:schemeClr val="bg1">
                <a:lumMod val="75000"/>
              </a:schemeClr>
            </a:solidFill>
            <a:prstDash val="solid"/>
            <a:miter lim="800000"/>
          </a:ln>
          <a:effectLst/>
        </p:spPr>
        <p:txBody>
          <a:bodyPr rtlCol="0" anchor="ctr"/>
          <a:lstStyle/>
          <a:p>
            <a:pPr marL="0" marR="0" lvl="0" indent="0" defTabSz="914400" eaLnBrk="1" fontAlgn="auto" latinLnBrk="0" hangingPunct="1">
              <a:spcBef>
                <a:spcPts val="600"/>
              </a:spcBef>
              <a:buClrTx/>
              <a:buSzTx/>
              <a:buFontTx/>
              <a:buNone/>
              <a:tabLst/>
              <a:defRPr/>
            </a:pPr>
            <a:r>
              <a:rPr kumimoji="0" lang="en-US" b="1" i="0" u="none" strike="noStrike" kern="0" cap="none" spc="0" normalizeH="0" baseline="0" noProof="0" err="1">
                <a:ln>
                  <a:noFill/>
                </a:ln>
                <a:effectLst/>
                <a:uLnTx/>
                <a:uFillTx/>
                <a:latin typeface="Calibri" panose="020F0502020204030204"/>
                <a:ea typeface="+mn-ea"/>
                <a:cs typeface="+mn-cs"/>
              </a:rPr>
              <a:t>keySTREAM</a:t>
            </a:r>
            <a:r>
              <a:rPr kumimoji="0" lang="en-US" b="1" i="0" u="none" strike="noStrike" kern="0" cap="none" spc="0" normalizeH="0" baseline="0" noProof="0">
                <a:ln>
                  <a:noFill/>
                </a:ln>
                <a:effectLst/>
                <a:uLnTx/>
                <a:uFillTx/>
                <a:latin typeface="Calibri" panose="020F0502020204030204"/>
                <a:ea typeface="+mn-ea"/>
                <a:cs typeface="+mn-cs"/>
              </a:rPr>
              <a:t> use a Secure Message protocol </a:t>
            </a:r>
            <a:endParaRPr lang="en-US" b="1" kern="0">
              <a:latin typeface="Calibri" panose="020F0502020204030204"/>
            </a:endParaRPr>
          </a:p>
          <a:p>
            <a:pPr marL="285750" marR="0" lvl="0" indent="-285750" defTabSz="914400" eaLnBrk="1" fontAlgn="auto" latinLnBrk="0" hangingPunct="1">
              <a:spcBef>
                <a:spcPts val="600"/>
              </a:spcBef>
              <a:buClrTx/>
              <a:buSzTx/>
              <a:buFont typeface="Arial" panose="020B0604020202020204" pitchFamily="34" charset="0"/>
              <a:buChar char="•"/>
              <a:tabLst/>
              <a:defRPr/>
            </a:pPr>
            <a:r>
              <a:rPr kumimoji="0" lang="en-US" sz="1400" b="0" i="0" u="none" strike="noStrike" kern="0" cap="none" spc="0" normalizeH="0" baseline="0" noProof="0">
                <a:ln>
                  <a:noFill/>
                </a:ln>
                <a:effectLst/>
                <a:uLnTx/>
                <a:uFillTx/>
                <a:latin typeface="Calibri" panose="020F0502020204030204"/>
                <a:ea typeface="+mn-ea"/>
                <a:cs typeface="+mn-cs"/>
              </a:rPr>
              <a:t>independent of the network transport protocol. </a:t>
            </a:r>
            <a:endParaRPr lang="en-US" sz="1400" kern="0">
              <a:latin typeface="Calibri" panose="020F0502020204030204"/>
            </a:endParaRPr>
          </a:p>
          <a:p>
            <a:pPr marL="285750" marR="0" lvl="0" indent="-285750" defTabSz="914400" eaLnBrk="1" fontAlgn="auto" latinLnBrk="0" hangingPunct="1">
              <a:spcBef>
                <a:spcPts val="600"/>
              </a:spcBef>
              <a:buClrTx/>
              <a:buSzTx/>
              <a:buFont typeface="Arial" panose="020B0604020202020204" pitchFamily="34" charset="0"/>
              <a:buChar char="•"/>
              <a:tabLst/>
              <a:defRPr/>
            </a:pPr>
            <a:r>
              <a:rPr kumimoji="0" lang="en-US" sz="1400" b="0" i="0" u="none" strike="noStrike" kern="0" cap="none" spc="0" normalizeH="0" baseline="0" noProof="0">
                <a:ln>
                  <a:noFill/>
                </a:ln>
                <a:effectLst/>
                <a:uLnTx/>
                <a:uFillTx/>
                <a:latin typeface="Calibri" panose="020F0502020204030204"/>
                <a:ea typeface="+mn-ea"/>
                <a:cs typeface="+mn-cs"/>
              </a:rPr>
              <a:t>use state of the art NIST standardize Key Agreement and </a:t>
            </a:r>
            <a:r>
              <a:rPr lang="en-US" sz="1400" kern="0">
                <a:latin typeface="Calibri" panose="020F0502020204030204"/>
              </a:rPr>
              <a:t>S</a:t>
            </a:r>
            <a:r>
              <a:rPr kumimoji="0" lang="en-US" sz="1400" b="0" i="0" u="none" strike="noStrike" kern="0" cap="none" spc="0" normalizeH="0" baseline="0" noProof="0" err="1">
                <a:ln>
                  <a:noFill/>
                </a:ln>
                <a:effectLst/>
                <a:uLnTx/>
                <a:uFillTx/>
                <a:latin typeface="Calibri" panose="020F0502020204030204"/>
                <a:ea typeface="+mn-ea"/>
                <a:cs typeface="+mn-cs"/>
              </a:rPr>
              <a:t>ecure</a:t>
            </a:r>
            <a:r>
              <a:rPr kumimoji="0" lang="en-US" sz="1400" b="0" i="0" u="none" strike="noStrike" kern="0" cap="none" spc="0" normalizeH="0" baseline="0" noProof="0">
                <a:ln>
                  <a:noFill/>
                </a:ln>
                <a:effectLst/>
                <a:uLnTx/>
                <a:uFillTx/>
                <a:latin typeface="Calibri" panose="020F0502020204030204"/>
                <a:ea typeface="+mn-ea"/>
                <a:cs typeface="+mn-cs"/>
              </a:rPr>
              <a:t> Channel.</a:t>
            </a:r>
          </a:p>
          <a:p>
            <a:pPr marL="285750" marR="0" lvl="0" indent="-285750" defTabSz="914400" eaLnBrk="1" fontAlgn="auto" latinLnBrk="0" hangingPunct="1">
              <a:spcBef>
                <a:spcPts val="600"/>
              </a:spcBef>
              <a:buClrTx/>
              <a:buSzTx/>
              <a:buFont typeface="Arial" panose="020B0604020202020204" pitchFamily="34" charset="0"/>
              <a:buChar char="•"/>
              <a:tabLst/>
              <a:defRPr/>
            </a:pPr>
            <a:r>
              <a:rPr lang="en-US" sz="1400" kern="0">
                <a:latin typeface="Calibri" panose="020F0502020204030204"/>
              </a:rPr>
              <a:t>easy to integrated in Host protocol stack with trivial API</a:t>
            </a:r>
            <a:r>
              <a:rPr kumimoji="0" lang="en-US" sz="1400" b="0" i="0" u="none" strike="noStrike" kern="0" cap="none" spc="0" normalizeH="0" baseline="0" noProof="0">
                <a:ln>
                  <a:noFill/>
                </a:ln>
                <a:effectLst/>
                <a:uLnTx/>
                <a:uFillTx/>
                <a:latin typeface="Calibri" panose="020F0502020204030204"/>
                <a:ea typeface="+mn-ea"/>
                <a:cs typeface="+mn-cs"/>
              </a:rPr>
              <a:t>,</a:t>
            </a:r>
            <a:br>
              <a:rPr kumimoji="0" lang="en-US" sz="1400" b="0" i="0" u="none" strike="noStrike" kern="0" cap="none" spc="0" normalizeH="0" baseline="0" noProof="0">
                <a:ln>
                  <a:noFill/>
                </a:ln>
                <a:effectLst/>
                <a:uLnTx/>
                <a:uFillTx/>
                <a:latin typeface="Calibri" panose="020F0502020204030204"/>
                <a:ea typeface="+mn-ea"/>
                <a:cs typeface="+mn-cs"/>
              </a:rPr>
            </a:br>
            <a:r>
              <a:rPr kumimoji="0" lang="en-US" sz="1200" b="0" i="0" u="none" strike="noStrike" kern="0" cap="none" spc="0" normalizeH="0" baseline="0" noProof="0" err="1">
                <a:ln>
                  <a:noFill/>
                </a:ln>
                <a:effectLst/>
                <a:uLnTx/>
                <a:uFillTx/>
                <a:latin typeface="Courier New" panose="02070309020205020404" pitchFamily="49" charset="0"/>
                <a:ea typeface="+mn-ea"/>
                <a:cs typeface="Courier New" panose="02070309020205020404" pitchFamily="49" charset="0"/>
              </a:rPr>
              <a:t>ktaExchangeMessage</a:t>
            </a:r>
            <a:r>
              <a:rPr kumimoji="0" lang="en-US" sz="1200" b="0" i="0" u="none" strike="noStrike" kern="0" cap="none" spc="0" normalizeH="0" baseline="0" noProof="0">
                <a:ln>
                  <a:noFill/>
                </a:ln>
                <a:effectLst/>
                <a:uLnTx/>
                <a:uFillTx/>
                <a:latin typeface="Courier New" panose="02070309020205020404" pitchFamily="49" charset="0"/>
                <a:ea typeface="+mn-ea"/>
                <a:cs typeface="Courier New" panose="02070309020205020404" pitchFamily="49" charset="0"/>
              </a:rPr>
              <a:t> (KTA2keystream_in_msg, KTA2keystream_out_msg)</a:t>
            </a:r>
            <a:br>
              <a:rPr kumimoji="0" lang="en-US" sz="1400" b="0" i="0" u="none" strike="noStrike" kern="0" cap="none" spc="0" normalizeH="0" baseline="0" noProof="0">
                <a:ln>
                  <a:noFill/>
                </a:ln>
                <a:effectLst/>
                <a:uLnTx/>
                <a:uFillTx/>
                <a:latin typeface="Calibri" panose="020F0502020204030204"/>
                <a:ea typeface="+mn-ea"/>
                <a:cs typeface="+mn-cs"/>
              </a:rPr>
            </a:br>
            <a:endParaRPr kumimoji="0" lang="en-US" sz="1400" b="0" i="0" u="none" strike="noStrike" kern="0" cap="none" spc="0" normalizeH="0" baseline="0" noProof="0">
              <a:ln>
                <a:noFill/>
              </a:ln>
              <a:effectLst/>
              <a:uLnTx/>
              <a:uFillTx/>
              <a:latin typeface="Calibri" panose="020F0502020204030204"/>
              <a:ea typeface="+mn-ea"/>
              <a:cs typeface="+mn-cs"/>
            </a:endParaRPr>
          </a:p>
          <a:p>
            <a:pPr marR="0" lvl="0" defTabSz="914400" eaLnBrk="1" fontAlgn="auto" latinLnBrk="0" hangingPunct="1">
              <a:spcBef>
                <a:spcPts val="600"/>
              </a:spcBef>
              <a:buClrTx/>
              <a:buSzTx/>
              <a:tabLst/>
              <a:defRPr/>
            </a:pPr>
            <a:r>
              <a:rPr kumimoji="0" lang="en-US" sz="2000" b="1" i="0" u="none" strike="noStrike" kern="0" cap="none" spc="0" normalizeH="0" baseline="0" noProof="0">
                <a:ln>
                  <a:noFill/>
                </a:ln>
                <a:effectLst/>
                <a:uLnTx/>
                <a:uFillTx/>
                <a:latin typeface="Calibri" panose="020F0502020204030204"/>
                <a:ea typeface="+mn-ea"/>
                <a:cs typeface="+mn-cs"/>
              </a:rPr>
              <a:t>Different distinct network connections supported</a:t>
            </a:r>
            <a:endParaRPr lang="en-US" sz="2000" b="1" kern="0">
              <a:latin typeface="Calibri" panose="020F0502020204030204"/>
            </a:endParaRPr>
          </a:p>
          <a:p>
            <a:pPr marL="285750" marR="0" lvl="0" indent="-285750" defTabSz="914400" eaLnBrk="1" fontAlgn="auto" latinLnBrk="0" hangingPunct="1">
              <a:spcBef>
                <a:spcPts val="600"/>
              </a:spcBef>
              <a:buClrTx/>
              <a:buSzTx/>
              <a:buFont typeface="Arial" panose="020B0604020202020204" pitchFamily="34" charset="0"/>
              <a:buChar char="•"/>
              <a:tabLst/>
              <a:defRPr/>
            </a:pPr>
            <a:r>
              <a:rPr kumimoji="0" lang="en-US" sz="1400" b="0" i="0" u="none" strike="noStrike" kern="0" cap="none" spc="0" normalizeH="0" baseline="0" noProof="0">
                <a:ln>
                  <a:noFill/>
                </a:ln>
                <a:effectLst/>
                <a:uLnTx/>
                <a:uFillTx/>
                <a:latin typeface="Calibri" panose="020F0502020204030204"/>
                <a:ea typeface="+mn-ea"/>
                <a:cs typeface="+mn-cs"/>
              </a:rPr>
              <a:t>HTTP, which is recommended for direct connections to </a:t>
            </a:r>
            <a:r>
              <a:rPr kumimoji="0" lang="en-US" sz="1400" b="0" i="0" u="none" strike="noStrike" kern="0" cap="none" spc="0" normalizeH="0" baseline="0" noProof="0" err="1">
                <a:ln>
                  <a:noFill/>
                </a:ln>
                <a:effectLst/>
                <a:uLnTx/>
                <a:uFillTx/>
                <a:latin typeface="Calibri" panose="020F0502020204030204"/>
                <a:ea typeface="+mn-ea"/>
                <a:cs typeface="+mn-cs"/>
              </a:rPr>
              <a:t>keySTREAM</a:t>
            </a:r>
            <a:r>
              <a:rPr kumimoji="0" lang="en-US" sz="1400" b="0" i="0" u="none" strike="noStrike" kern="0" cap="none" spc="0" normalizeH="0" baseline="0" noProof="0">
                <a:ln>
                  <a:noFill/>
                </a:ln>
                <a:effectLst/>
                <a:uLnTx/>
                <a:uFillTx/>
                <a:latin typeface="Calibri" panose="020F0502020204030204"/>
                <a:ea typeface="+mn-ea"/>
                <a:cs typeface="+mn-cs"/>
              </a:rPr>
              <a:t>.</a:t>
            </a:r>
          </a:p>
          <a:p>
            <a:pPr marL="285750" marR="0" lvl="0" indent="-285750" defTabSz="914400" eaLnBrk="1" fontAlgn="auto" latinLnBrk="0" hangingPunct="1">
              <a:spcBef>
                <a:spcPts val="600"/>
              </a:spcBef>
              <a:buClrTx/>
              <a:buSzTx/>
              <a:buFont typeface="Arial" panose="020B0604020202020204" pitchFamily="34" charset="0"/>
              <a:buChar char="•"/>
              <a:tabLst/>
              <a:defRPr/>
            </a:pPr>
            <a:r>
              <a:rPr kumimoji="0" lang="en-US" sz="1400" b="0" i="0" u="none" strike="noStrike" kern="0" cap="none" spc="0" normalizeH="0" baseline="0" noProof="0">
                <a:ln>
                  <a:noFill/>
                </a:ln>
                <a:effectLst/>
                <a:uLnTx/>
                <a:uFillTx/>
                <a:latin typeface="Calibri" panose="020F0502020204030204"/>
                <a:ea typeface="+mn-ea"/>
                <a:cs typeface="+mn-cs"/>
              </a:rPr>
              <a:t>CoAP, suitable for constrained connections or battery constrains applications</a:t>
            </a:r>
          </a:p>
          <a:p>
            <a:pPr marL="285750" marR="0" lvl="0" indent="-285750" defTabSz="914400" eaLnBrk="1" fontAlgn="auto" latinLnBrk="0" hangingPunct="1">
              <a:spcBef>
                <a:spcPts val="600"/>
              </a:spcBef>
              <a:buClrTx/>
              <a:buSzTx/>
              <a:buFont typeface="Arial" panose="020B0604020202020204" pitchFamily="34" charset="0"/>
              <a:buChar char="•"/>
              <a:tabLst/>
              <a:defRPr/>
            </a:pPr>
            <a:r>
              <a:rPr kumimoji="0" lang="en-US" sz="1400" b="0" i="0" u="none" strike="noStrike" kern="0" cap="none" spc="0" normalizeH="0" baseline="0" noProof="0">
                <a:ln>
                  <a:noFill/>
                </a:ln>
                <a:effectLst/>
                <a:uLnTx/>
                <a:uFillTx/>
                <a:latin typeface="Calibri" panose="020F0502020204030204"/>
                <a:ea typeface="+mn-ea"/>
                <a:cs typeface="+mn-cs"/>
              </a:rPr>
              <a:t>HTTPS, used for indirect connections, such as BLE with a mobile application.</a:t>
            </a:r>
            <a:endParaRPr kumimoji="0" lang="en-US" sz="1200" b="0" i="0" u="none" strike="noStrike" kern="0" cap="none" spc="0" normalizeH="0" baseline="0" noProof="0">
              <a:ln>
                <a:noFill/>
              </a:ln>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070A711-9D0E-58F2-1549-80A8265B1DD2}"/>
              </a:ext>
            </a:extLst>
          </p:cNvPr>
          <p:cNvSpPr>
            <a:spLocks noGrp="1"/>
          </p:cNvSpPr>
          <p:nvPr>
            <p:ph type="sldNum" sz="quarter" idx="4"/>
          </p:nvPr>
        </p:nvSpPr>
        <p:spPr/>
        <p:txBody>
          <a:bodyPr/>
          <a:lstStyle/>
          <a:p>
            <a:fld id="{4081AA82-C1C2-924B-B843-6C0FB13ED72E}" type="slidenum">
              <a:rPr lang="en-US" smtClean="0"/>
              <a:t>66</a:t>
            </a:fld>
            <a:endParaRPr lang="en-US"/>
          </a:p>
        </p:txBody>
      </p:sp>
    </p:spTree>
    <p:extLst>
      <p:ext uri="{BB962C8B-B14F-4D97-AF65-F5344CB8AC3E}">
        <p14:creationId xmlns:p14="http://schemas.microsoft.com/office/powerpoint/2010/main" val="713100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12D1D-88D5-40B0-BFB3-CF3A0735F45B}"/>
              </a:ext>
            </a:extLst>
          </p:cNvPr>
          <p:cNvSpPr>
            <a:spLocks noGrp="1"/>
          </p:cNvSpPr>
          <p:nvPr>
            <p:ph type="title"/>
          </p:nvPr>
        </p:nvSpPr>
        <p:spPr/>
        <p:txBody>
          <a:bodyPr/>
          <a:lstStyle/>
          <a:p>
            <a:r>
              <a:rPr lang="en-US"/>
              <a:t>Blank ATECC608 Organization</a:t>
            </a:r>
          </a:p>
        </p:txBody>
      </p:sp>
      <p:grpSp>
        <p:nvGrpSpPr>
          <p:cNvPr id="113" name="Group 112">
            <a:extLst>
              <a:ext uri="{FF2B5EF4-FFF2-40B4-BE49-F238E27FC236}">
                <a16:creationId xmlns:a16="http://schemas.microsoft.com/office/drawing/2014/main" id="{84BA5DAE-8773-492F-B03C-78CB84EEAD19}"/>
              </a:ext>
            </a:extLst>
          </p:cNvPr>
          <p:cNvGrpSpPr/>
          <p:nvPr/>
        </p:nvGrpSpPr>
        <p:grpSpPr>
          <a:xfrm>
            <a:off x="7212395" y="1295400"/>
            <a:ext cx="3128786" cy="5181600"/>
            <a:chOff x="5567539" y="1337689"/>
            <a:chExt cx="3128786" cy="5181600"/>
          </a:xfrm>
        </p:grpSpPr>
        <p:sp>
          <p:nvSpPr>
            <p:cNvPr id="23" name="Left Brace 22">
              <a:extLst>
                <a:ext uri="{FF2B5EF4-FFF2-40B4-BE49-F238E27FC236}">
                  <a16:creationId xmlns:a16="http://schemas.microsoft.com/office/drawing/2014/main" id="{80444B6F-B9D1-48B5-A081-E0E4911D28F1}"/>
                </a:ext>
              </a:extLst>
            </p:cNvPr>
            <p:cNvSpPr/>
            <p:nvPr/>
          </p:nvSpPr>
          <p:spPr>
            <a:xfrm>
              <a:off x="5567539" y="1413889"/>
              <a:ext cx="381000" cy="5029200"/>
            </a:xfrm>
            <a:prstGeom prst="leftBrace">
              <a:avLst>
                <a:gd name="adj1" fmla="val 46840"/>
                <a:gd name="adj2" fmla="val 51047"/>
              </a:avLst>
            </a:prstGeom>
            <a:ln w="38100" cap="rnd">
              <a:beve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73" name="Group 72">
              <a:extLst>
                <a:ext uri="{FF2B5EF4-FFF2-40B4-BE49-F238E27FC236}">
                  <a16:creationId xmlns:a16="http://schemas.microsoft.com/office/drawing/2014/main" id="{2847AC02-0E8A-438D-8E38-23C0CC1CDAE0}"/>
                </a:ext>
              </a:extLst>
            </p:cNvPr>
            <p:cNvGrpSpPr/>
            <p:nvPr/>
          </p:nvGrpSpPr>
          <p:grpSpPr>
            <a:xfrm>
              <a:off x="6029325" y="1337689"/>
              <a:ext cx="2667000" cy="5181600"/>
              <a:chOff x="228600" y="1295400"/>
              <a:chExt cx="2667000" cy="5181600"/>
            </a:xfrm>
          </p:grpSpPr>
          <p:sp>
            <p:nvSpPr>
              <p:cNvPr id="74" name="Rectangle 73">
                <a:extLst>
                  <a:ext uri="{FF2B5EF4-FFF2-40B4-BE49-F238E27FC236}">
                    <a16:creationId xmlns:a16="http://schemas.microsoft.com/office/drawing/2014/main" id="{EB4F9253-CD13-4008-AD0F-54799B0B1A4F}"/>
                  </a:ext>
                </a:extLst>
              </p:cNvPr>
              <p:cNvSpPr/>
              <p:nvPr/>
            </p:nvSpPr>
            <p:spPr>
              <a:xfrm>
                <a:off x="228600" y="1295400"/>
                <a:ext cx="2667000" cy="5181600"/>
              </a:xfrm>
              <a:prstGeom prst="rect">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1B0DD0C-51EF-4942-898D-9B93CABB4C0E}"/>
                  </a:ext>
                </a:extLst>
              </p:cNvPr>
              <p:cNvSpPr/>
              <p:nvPr/>
            </p:nvSpPr>
            <p:spPr>
              <a:xfrm>
                <a:off x="304800" y="1371600"/>
                <a:ext cx="2514600" cy="15240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Slot 0</a:t>
                </a:r>
                <a:endParaRPr lang="en-US" sz="1600">
                  <a:solidFill>
                    <a:schemeClr val="tx1"/>
                  </a:solidFill>
                </a:endParaRPr>
              </a:p>
            </p:txBody>
          </p:sp>
          <p:sp>
            <p:nvSpPr>
              <p:cNvPr id="76" name="Rectangle 75">
                <a:extLst>
                  <a:ext uri="{FF2B5EF4-FFF2-40B4-BE49-F238E27FC236}">
                    <a16:creationId xmlns:a16="http://schemas.microsoft.com/office/drawing/2014/main" id="{B70521B5-340C-4276-8AB0-D0441C8F4EBD}"/>
                  </a:ext>
                </a:extLst>
              </p:cNvPr>
              <p:cNvSpPr/>
              <p:nvPr/>
            </p:nvSpPr>
            <p:spPr>
              <a:xfrm>
                <a:off x="304800" y="1600200"/>
                <a:ext cx="2514600" cy="15240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Slot 1</a:t>
                </a:r>
              </a:p>
            </p:txBody>
          </p:sp>
          <p:sp>
            <p:nvSpPr>
              <p:cNvPr id="77" name="Rectangle 76">
                <a:extLst>
                  <a:ext uri="{FF2B5EF4-FFF2-40B4-BE49-F238E27FC236}">
                    <a16:creationId xmlns:a16="http://schemas.microsoft.com/office/drawing/2014/main" id="{AADB6DEC-1065-44A2-951F-0FAA6F00682B}"/>
                  </a:ext>
                </a:extLst>
              </p:cNvPr>
              <p:cNvSpPr/>
              <p:nvPr/>
            </p:nvSpPr>
            <p:spPr>
              <a:xfrm>
                <a:off x="304800" y="1828800"/>
                <a:ext cx="2514600" cy="15240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Slot 2</a:t>
                </a:r>
              </a:p>
            </p:txBody>
          </p:sp>
          <p:sp>
            <p:nvSpPr>
              <p:cNvPr id="78" name="Rectangle 77">
                <a:extLst>
                  <a:ext uri="{FF2B5EF4-FFF2-40B4-BE49-F238E27FC236}">
                    <a16:creationId xmlns:a16="http://schemas.microsoft.com/office/drawing/2014/main" id="{04F0D3DF-263D-4DE5-867E-A79E973D1B21}"/>
                  </a:ext>
                </a:extLst>
              </p:cNvPr>
              <p:cNvSpPr/>
              <p:nvPr/>
            </p:nvSpPr>
            <p:spPr>
              <a:xfrm>
                <a:off x="304800" y="2057400"/>
                <a:ext cx="2514600" cy="15240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Slot 3</a:t>
                </a:r>
              </a:p>
            </p:txBody>
          </p:sp>
          <p:sp>
            <p:nvSpPr>
              <p:cNvPr id="79" name="Rectangle 78">
                <a:extLst>
                  <a:ext uri="{FF2B5EF4-FFF2-40B4-BE49-F238E27FC236}">
                    <a16:creationId xmlns:a16="http://schemas.microsoft.com/office/drawing/2014/main" id="{098E42E9-30FC-4C98-83CA-890BE6BE167E}"/>
                  </a:ext>
                </a:extLst>
              </p:cNvPr>
              <p:cNvSpPr/>
              <p:nvPr/>
            </p:nvSpPr>
            <p:spPr>
              <a:xfrm>
                <a:off x="304800" y="2286000"/>
                <a:ext cx="2514600" cy="15240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Slot 4</a:t>
                </a:r>
              </a:p>
            </p:txBody>
          </p:sp>
          <p:sp>
            <p:nvSpPr>
              <p:cNvPr id="80" name="Rectangle 79">
                <a:extLst>
                  <a:ext uri="{FF2B5EF4-FFF2-40B4-BE49-F238E27FC236}">
                    <a16:creationId xmlns:a16="http://schemas.microsoft.com/office/drawing/2014/main" id="{117DF34C-3FFD-4EC5-9301-697C22E811E1}"/>
                  </a:ext>
                </a:extLst>
              </p:cNvPr>
              <p:cNvSpPr/>
              <p:nvPr/>
            </p:nvSpPr>
            <p:spPr>
              <a:xfrm>
                <a:off x="304800" y="2514600"/>
                <a:ext cx="2514600" cy="15240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Slot 5</a:t>
                </a:r>
              </a:p>
            </p:txBody>
          </p:sp>
          <p:sp>
            <p:nvSpPr>
              <p:cNvPr id="81" name="Rectangle 80">
                <a:extLst>
                  <a:ext uri="{FF2B5EF4-FFF2-40B4-BE49-F238E27FC236}">
                    <a16:creationId xmlns:a16="http://schemas.microsoft.com/office/drawing/2014/main" id="{F1B95F01-7BE4-4DF9-86E2-BC83DE641206}"/>
                  </a:ext>
                </a:extLst>
              </p:cNvPr>
              <p:cNvSpPr/>
              <p:nvPr/>
            </p:nvSpPr>
            <p:spPr>
              <a:xfrm>
                <a:off x="304800" y="2743200"/>
                <a:ext cx="2514600" cy="15240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Slot 6</a:t>
                </a:r>
              </a:p>
            </p:txBody>
          </p:sp>
          <p:sp>
            <p:nvSpPr>
              <p:cNvPr id="82" name="Rectangle 81">
                <a:extLst>
                  <a:ext uri="{FF2B5EF4-FFF2-40B4-BE49-F238E27FC236}">
                    <a16:creationId xmlns:a16="http://schemas.microsoft.com/office/drawing/2014/main" id="{16AF6B6B-45B9-458F-9A03-70B8EFD7D660}"/>
                  </a:ext>
                </a:extLst>
              </p:cNvPr>
              <p:cNvSpPr/>
              <p:nvPr/>
            </p:nvSpPr>
            <p:spPr>
              <a:xfrm>
                <a:off x="304800" y="2971800"/>
                <a:ext cx="2514600" cy="15240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Slot 7</a:t>
                </a:r>
              </a:p>
            </p:txBody>
          </p:sp>
          <p:sp>
            <p:nvSpPr>
              <p:cNvPr id="83" name="Rectangle 82">
                <a:extLst>
                  <a:ext uri="{FF2B5EF4-FFF2-40B4-BE49-F238E27FC236}">
                    <a16:creationId xmlns:a16="http://schemas.microsoft.com/office/drawing/2014/main" id="{2A1CED04-EBCE-4197-9305-43B10A34653E}"/>
                  </a:ext>
                </a:extLst>
              </p:cNvPr>
              <p:cNvSpPr/>
              <p:nvPr/>
            </p:nvSpPr>
            <p:spPr>
              <a:xfrm>
                <a:off x="304800" y="3200400"/>
                <a:ext cx="2514600" cy="53340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Slot 8</a:t>
                </a:r>
              </a:p>
            </p:txBody>
          </p:sp>
          <p:sp>
            <p:nvSpPr>
              <p:cNvPr id="84" name="Rectangle 83">
                <a:extLst>
                  <a:ext uri="{FF2B5EF4-FFF2-40B4-BE49-F238E27FC236}">
                    <a16:creationId xmlns:a16="http://schemas.microsoft.com/office/drawing/2014/main" id="{BB7FE10F-95DC-4EA7-8774-E4F3A83E3611}"/>
                  </a:ext>
                </a:extLst>
              </p:cNvPr>
              <p:cNvSpPr/>
              <p:nvPr/>
            </p:nvSpPr>
            <p:spPr>
              <a:xfrm>
                <a:off x="304800" y="3810000"/>
                <a:ext cx="2514600" cy="30480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Slot 9</a:t>
                </a:r>
              </a:p>
            </p:txBody>
          </p:sp>
          <p:sp>
            <p:nvSpPr>
              <p:cNvPr id="85" name="Rectangle 84">
                <a:extLst>
                  <a:ext uri="{FF2B5EF4-FFF2-40B4-BE49-F238E27FC236}">
                    <a16:creationId xmlns:a16="http://schemas.microsoft.com/office/drawing/2014/main" id="{2CA0B0DB-986C-482F-A7CF-5DD5BB383C19}"/>
                  </a:ext>
                </a:extLst>
              </p:cNvPr>
              <p:cNvSpPr/>
              <p:nvPr/>
            </p:nvSpPr>
            <p:spPr>
              <a:xfrm>
                <a:off x="304800" y="4191000"/>
                <a:ext cx="2514600" cy="30480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Slot 10</a:t>
                </a:r>
              </a:p>
            </p:txBody>
          </p:sp>
          <p:sp>
            <p:nvSpPr>
              <p:cNvPr id="86" name="Rectangle 85">
                <a:extLst>
                  <a:ext uri="{FF2B5EF4-FFF2-40B4-BE49-F238E27FC236}">
                    <a16:creationId xmlns:a16="http://schemas.microsoft.com/office/drawing/2014/main" id="{B5F4857B-C9FA-4BF9-8D50-4205F63C365E}"/>
                  </a:ext>
                </a:extLst>
              </p:cNvPr>
              <p:cNvSpPr/>
              <p:nvPr/>
            </p:nvSpPr>
            <p:spPr>
              <a:xfrm>
                <a:off x="304800" y="4572000"/>
                <a:ext cx="2514600" cy="30480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Slot 11</a:t>
                </a:r>
              </a:p>
            </p:txBody>
          </p:sp>
          <p:sp>
            <p:nvSpPr>
              <p:cNvPr id="87" name="Rectangle 86">
                <a:extLst>
                  <a:ext uri="{FF2B5EF4-FFF2-40B4-BE49-F238E27FC236}">
                    <a16:creationId xmlns:a16="http://schemas.microsoft.com/office/drawing/2014/main" id="{7504ADBD-A80E-4C49-9141-1A47462BDBBA}"/>
                  </a:ext>
                </a:extLst>
              </p:cNvPr>
              <p:cNvSpPr/>
              <p:nvPr/>
            </p:nvSpPr>
            <p:spPr>
              <a:xfrm>
                <a:off x="304800" y="4953000"/>
                <a:ext cx="2514600" cy="30480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Slot 12</a:t>
                </a:r>
              </a:p>
            </p:txBody>
          </p:sp>
          <p:sp>
            <p:nvSpPr>
              <p:cNvPr id="88" name="Rectangle 87">
                <a:extLst>
                  <a:ext uri="{FF2B5EF4-FFF2-40B4-BE49-F238E27FC236}">
                    <a16:creationId xmlns:a16="http://schemas.microsoft.com/office/drawing/2014/main" id="{83C05318-CD54-4AA5-A375-FE55E4203E3D}"/>
                  </a:ext>
                </a:extLst>
              </p:cNvPr>
              <p:cNvSpPr/>
              <p:nvPr/>
            </p:nvSpPr>
            <p:spPr>
              <a:xfrm>
                <a:off x="304800" y="5334000"/>
                <a:ext cx="2514600" cy="30480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Slot 13</a:t>
                </a:r>
              </a:p>
            </p:txBody>
          </p:sp>
          <p:sp>
            <p:nvSpPr>
              <p:cNvPr id="89" name="Rectangle 88">
                <a:extLst>
                  <a:ext uri="{FF2B5EF4-FFF2-40B4-BE49-F238E27FC236}">
                    <a16:creationId xmlns:a16="http://schemas.microsoft.com/office/drawing/2014/main" id="{7518782C-89AD-487A-A0F8-D2DF1C41F4BA}"/>
                  </a:ext>
                </a:extLst>
              </p:cNvPr>
              <p:cNvSpPr/>
              <p:nvPr/>
            </p:nvSpPr>
            <p:spPr>
              <a:xfrm>
                <a:off x="304800" y="5715000"/>
                <a:ext cx="2514600" cy="30480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Slot 14</a:t>
                </a:r>
              </a:p>
            </p:txBody>
          </p:sp>
          <p:sp>
            <p:nvSpPr>
              <p:cNvPr id="90" name="Rectangle 89">
                <a:extLst>
                  <a:ext uri="{FF2B5EF4-FFF2-40B4-BE49-F238E27FC236}">
                    <a16:creationId xmlns:a16="http://schemas.microsoft.com/office/drawing/2014/main" id="{361B326E-C382-4433-AB68-0A66A9F20F7D}"/>
                  </a:ext>
                </a:extLst>
              </p:cNvPr>
              <p:cNvSpPr/>
              <p:nvPr/>
            </p:nvSpPr>
            <p:spPr>
              <a:xfrm>
                <a:off x="304800" y="6096000"/>
                <a:ext cx="2514600" cy="30480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Slot 15</a:t>
                </a:r>
              </a:p>
            </p:txBody>
          </p:sp>
        </p:grpSp>
      </p:grpSp>
      <p:grpSp>
        <p:nvGrpSpPr>
          <p:cNvPr id="112" name="Group 111">
            <a:extLst>
              <a:ext uri="{FF2B5EF4-FFF2-40B4-BE49-F238E27FC236}">
                <a16:creationId xmlns:a16="http://schemas.microsoft.com/office/drawing/2014/main" id="{18AFEF23-119E-40B3-8B63-D6DA73C80981}"/>
              </a:ext>
            </a:extLst>
          </p:cNvPr>
          <p:cNvGrpSpPr/>
          <p:nvPr/>
        </p:nvGrpSpPr>
        <p:grpSpPr>
          <a:xfrm>
            <a:off x="1859203" y="1429793"/>
            <a:ext cx="3341023" cy="1709895"/>
            <a:chOff x="382555" y="1823379"/>
            <a:chExt cx="3341023" cy="1709895"/>
          </a:xfrm>
        </p:grpSpPr>
        <p:grpSp>
          <p:nvGrpSpPr>
            <p:cNvPr id="111" name="Group 110">
              <a:extLst>
                <a:ext uri="{FF2B5EF4-FFF2-40B4-BE49-F238E27FC236}">
                  <a16:creationId xmlns:a16="http://schemas.microsoft.com/office/drawing/2014/main" id="{AF771BEE-6C95-497D-A970-BAA78AE925F3}"/>
                </a:ext>
              </a:extLst>
            </p:cNvPr>
            <p:cNvGrpSpPr/>
            <p:nvPr/>
          </p:nvGrpSpPr>
          <p:grpSpPr>
            <a:xfrm>
              <a:off x="382555" y="1823379"/>
              <a:ext cx="2916215" cy="1709895"/>
              <a:chOff x="1061544" y="2126569"/>
              <a:chExt cx="2916215" cy="1709895"/>
            </a:xfrm>
          </p:grpSpPr>
          <p:sp>
            <p:nvSpPr>
              <p:cNvPr id="109" name="Rectangle 108">
                <a:extLst>
                  <a:ext uri="{FF2B5EF4-FFF2-40B4-BE49-F238E27FC236}">
                    <a16:creationId xmlns:a16="http://schemas.microsoft.com/office/drawing/2014/main" id="{4C7D5D19-BA6F-47B2-BA75-3F50A647D678}"/>
                  </a:ext>
                </a:extLst>
              </p:cNvPr>
              <p:cNvSpPr/>
              <p:nvPr/>
            </p:nvSpPr>
            <p:spPr>
              <a:xfrm>
                <a:off x="1061544" y="2126569"/>
                <a:ext cx="2916215" cy="1709895"/>
              </a:xfrm>
              <a:prstGeom prst="rect">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D4EC2E0-35C4-4B11-A4F8-2845F7804540}"/>
                  </a:ext>
                </a:extLst>
              </p:cNvPr>
              <p:cNvGrpSpPr/>
              <p:nvPr/>
            </p:nvGrpSpPr>
            <p:grpSpPr>
              <a:xfrm>
                <a:off x="1143000" y="2195411"/>
                <a:ext cx="2748251" cy="1032033"/>
                <a:chOff x="8839200" y="1517461"/>
                <a:chExt cx="3282633" cy="789947"/>
              </a:xfrm>
              <a:solidFill>
                <a:srgbClr val="00B0F0"/>
              </a:solidFill>
            </p:grpSpPr>
            <p:sp>
              <p:nvSpPr>
                <p:cNvPr id="37" name="Rectangle 36">
                  <a:extLst>
                    <a:ext uri="{FF2B5EF4-FFF2-40B4-BE49-F238E27FC236}">
                      <a16:creationId xmlns:a16="http://schemas.microsoft.com/office/drawing/2014/main" id="{D763696B-88FB-4EF3-9C52-09D9E94DBBE5}"/>
                    </a:ext>
                  </a:extLst>
                </p:cNvPr>
                <p:cNvSpPr/>
                <p:nvPr/>
              </p:nvSpPr>
              <p:spPr>
                <a:xfrm>
                  <a:off x="8839200" y="1517461"/>
                  <a:ext cx="3276600" cy="211886"/>
                </a:xfrm>
                <a:prstGeom prst="rect">
                  <a:avLst/>
                </a:prstGeom>
                <a:grp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Read Only Data</a:t>
                  </a:r>
                </a:p>
              </p:txBody>
            </p:sp>
            <p:sp>
              <p:nvSpPr>
                <p:cNvPr id="38" name="Rectangle 37">
                  <a:extLst>
                    <a:ext uri="{FF2B5EF4-FFF2-40B4-BE49-F238E27FC236}">
                      <a16:creationId xmlns:a16="http://schemas.microsoft.com/office/drawing/2014/main" id="{CE241573-5767-40E2-92F9-DDE2E7B33C5A}"/>
                    </a:ext>
                  </a:extLst>
                </p:cNvPr>
                <p:cNvSpPr/>
                <p:nvPr/>
              </p:nvSpPr>
              <p:spPr>
                <a:xfrm>
                  <a:off x="8839200" y="1767458"/>
                  <a:ext cx="3276600" cy="177697"/>
                </a:xfrm>
                <a:prstGeom prst="rect">
                  <a:avLst/>
                </a:prstGeom>
                <a:grp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Device Operation Configurations </a:t>
                  </a:r>
                </a:p>
              </p:txBody>
            </p:sp>
            <p:sp>
              <p:nvSpPr>
                <p:cNvPr id="39" name="Rectangle 38">
                  <a:extLst>
                    <a:ext uri="{FF2B5EF4-FFF2-40B4-BE49-F238E27FC236}">
                      <a16:creationId xmlns:a16="http://schemas.microsoft.com/office/drawing/2014/main" id="{2F3A9337-6DAE-4214-A5B0-C191BDA701C4}"/>
                    </a:ext>
                  </a:extLst>
                </p:cNvPr>
                <p:cNvSpPr/>
                <p:nvPr/>
              </p:nvSpPr>
              <p:spPr>
                <a:xfrm>
                  <a:off x="8845233" y="1983267"/>
                  <a:ext cx="3276600" cy="324141"/>
                </a:xfrm>
                <a:prstGeom prst="rect">
                  <a:avLst/>
                </a:prstGeom>
                <a:grp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Slot/Key Usage Policy Configurations</a:t>
                  </a:r>
                </a:p>
              </p:txBody>
            </p:sp>
          </p:grpSp>
          <p:sp>
            <p:nvSpPr>
              <p:cNvPr id="68" name="Rectangle 67">
                <a:extLst>
                  <a:ext uri="{FF2B5EF4-FFF2-40B4-BE49-F238E27FC236}">
                    <a16:creationId xmlns:a16="http://schemas.microsoft.com/office/drawing/2014/main" id="{E473E3D0-97BB-4D25-80A3-7C2AB7534209}"/>
                  </a:ext>
                </a:extLst>
              </p:cNvPr>
              <p:cNvSpPr/>
              <p:nvPr/>
            </p:nvSpPr>
            <p:spPr>
              <a:xfrm>
                <a:off x="1146737" y="3287577"/>
                <a:ext cx="2745828" cy="460566"/>
              </a:xfrm>
              <a:prstGeom prst="rect">
                <a:avLst/>
              </a:prstGeom>
              <a:solidFill>
                <a:srgbClr val="92D050"/>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OTP Data</a:t>
                </a:r>
              </a:p>
            </p:txBody>
          </p:sp>
        </p:grpSp>
        <p:sp>
          <p:nvSpPr>
            <p:cNvPr id="72" name="Left Brace 71">
              <a:extLst>
                <a:ext uri="{FF2B5EF4-FFF2-40B4-BE49-F238E27FC236}">
                  <a16:creationId xmlns:a16="http://schemas.microsoft.com/office/drawing/2014/main" id="{55B975A8-675B-432B-AE36-2CAD4C33C4DA}"/>
                </a:ext>
              </a:extLst>
            </p:cNvPr>
            <p:cNvSpPr/>
            <p:nvPr/>
          </p:nvSpPr>
          <p:spPr>
            <a:xfrm rot="10800000">
              <a:off x="3342578" y="2984387"/>
              <a:ext cx="381000" cy="482118"/>
            </a:xfrm>
            <a:prstGeom prst="leftBrace">
              <a:avLst>
                <a:gd name="adj1" fmla="val 35173"/>
                <a:gd name="adj2" fmla="val 48675"/>
              </a:avLst>
            </a:prstGeom>
            <a:ln w="38100" cap="rnd">
              <a:beve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0" name="Left Brace 109">
              <a:extLst>
                <a:ext uri="{FF2B5EF4-FFF2-40B4-BE49-F238E27FC236}">
                  <a16:creationId xmlns:a16="http://schemas.microsoft.com/office/drawing/2014/main" id="{FB2128A2-8AAB-4A9D-90C9-EC57924DBD3F}"/>
                </a:ext>
              </a:extLst>
            </p:cNvPr>
            <p:cNvSpPr/>
            <p:nvPr/>
          </p:nvSpPr>
          <p:spPr>
            <a:xfrm rot="10800000">
              <a:off x="3342577" y="1892223"/>
              <a:ext cx="381000" cy="1009626"/>
            </a:xfrm>
            <a:prstGeom prst="leftBrace">
              <a:avLst>
                <a:gd name="adj1" fmla="val 33506"/>
                <a:gd name="adj2" fmla="val 48675"/>
              </a:avLst>
            </a:prstGeom>
            <a:ln w="38100" cap="rnd">
              <a:beve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aphicFrame>
        <p:nvGraphicFramePr>
          <p:cNvPr id="40" name="Table 39">
            <a:extLst>
              <a:ext uri="{FF2B5EF4-FFF2-40B4-BE49-F238E27FC236}">
                <a16:creationId xmlns:a16="http://schemas.microsoft.com/office/drawing/2014/main" id="{0094AEB8-AFDE-4244-8473-44BA1E9EF5DF}"/>
              </a:ext>
            </a:extLst>
          </p:cNvPr>
          <p:cNvGraphicFramePr>
            <a:graphicFrameLocks noGrp="1"/>
          </p:cNvGraphicFramePr>
          <p:nvPr/>
        </p:nvGraphicFramePr>
        <p:xfrm>
          <a:off x="5354346" y="3390896"/>
          <a:ext cx="1838998" cy="1104904"/>
        </p:xfrm>
        <a:graphic>
          <a:graphicData uri="http://schemas.openxmlformats.org/drawingml/2006/table">
            <a:tbl>
              <a:tblPr firstRow="1" bandRow="1">
                <a:tableStyleId>{5C22544A-7EE6-4342-B048-85BDC9FD1C3A}</a:tableStyleId>
              </a:tblPr>
              <a:tblGrid>
                <a:gridCol w="919499">
                  <a:extLst>
                    <a:ext uri="{9D8B030D-6E8A-4147-A177-3AD203B41FA5}">
                      <a16:colId xmlns:a16="http://schemas.microsoft.com/office/drawing/2014/main" val="1717214631"/>
                    </a:ext>
                  </a:extLst>
                </a:gridCol>
                <a:gridCol w="919499">
                  <a:extLst>
                    <a:ext uri="{9D8B030D-6E8A-4147-A177-3AD203B41FA5}">
                      <a16:colId xmlns:a16="http://schemas.microsoft.com/office/drawing/2014/main" val="2844966806"/>
                    </a:ext>
                  </a:extLst>
                </a:gridCol>
              </a:tblGrid>
              <a:tr h="276226">
                <a:tc gridSpan="2">
                  <a:txBody>
                    <a:bodyPr/>
                    <a:lstStyle/>
                    <a:p>
                      <a:pPr algn="ctr"/>
                      <a:r>
                        <a:rPr lang="en-US" sz="1200">
                          <a:solidFill>
                            <a:schemeClr val="bg1"/>
                          </a:solidFill>
                        </a:rPr>
                        <a:t>Data</a:t>
                      </a:r>
                      <a:r>
                        <a:rPr lang="en-US" sz="1200">
                          <a:solidFill>
                            <a:schemeClr val="tx1"/>
                          </a:solidFill>
                        </a:rPr>
                        <a:t> </a:t>
                      </a:r>
                      <a:r>
                        <a:rPr lang="en-US" sz="1200">
                          <a:solidFill>
                            <a:schemeClr val="bg1"/>
                          </a:solidFill>
                        </a:rPr>
                        <a:t>Zone</a:t>
                      </a:r>
                    </a:p>
                  </a:txBody>
                  <a:tcPr>
                    <a:solidFill>
                      <a:schemeClr val="tx1"/>
                    </a:solidFill>
                  </a:tcPr>
                </a:tc>
                <a:tc hMerge="1">
                  <a:txBody>
                    <a:bodyPr/>
                    <a:lstStyle/>
                    <a:p>
                      <a:endParaRPr lang="en-US"/>
                    </a:p>
                  </a:txBody>
                  <a:tcPr/>
                </a:tc>
                <a:extLst>
                  <a:ext uri="{0D108BD9-81ED-4DB2-BD59-A6C34878D82A}">
                    <a16:rowId xmlns:a16="http://schemas.microsoft.com/office/drawing/2014/main" val="2699380455"/>
                  </a:ext>
                </a:extLst>
              </a:tr>
              <a:tr h="276226">
                <a:tc>
                  <a:txBody>
                    <a:bodyPr/>
                    <a:lstStyle/>
                    <a:p>
                      <a:pPr algn="l"/>
                      <a:r>
                        <a:rPr lang="en-US" sz="1200"/>
                        <a:t>Slots 0-7 </a:t>
                      </a:r>
                    </a:p>
                  </a:txBody>
                  <a:tcPr/>
                </a:tc>
                <a:tc>
                  <a:txBody>
                    <a:bodyPr/>
                    <a:lstStyle/>
                    <a:p>
                      <a:pPr algn="l"/>
                      <a:r>
                        <a:rPr lang="en-US" sz="1200"/>
                        <a:t>36 Bytes</a:t>
                      </a:r>
                    </a:p>
                  </a:txBody>
                  <a:tcPr/>
                </a:tc>
                <a:extLst>
                  <a:ext uri="{0D108BD9-81ED-4DB2-BD59-A6C34878D82A}">
                    <a16:rowId xmlns:a16="http://schemas.microsoft.com/office/drawing/2014/main" val="1734547691"/>
                  </a:ext>
                </a:extLst>
              </a:tr>
              <a:tr h="276226">
                <a:tc>
                  <a:txBody>
                    <a:bodyPr/>
                    <a:lstStyle/>
                    <a:p>
                      <a:pPr algn="l"/>
                      <a:r>
                        <a:rPr lang="en-US" sz="1200"/>
                        <a:t>Slot 8</a:t>
                      </a:r>
                    </a:p>
                  </a:txBody>
                  <a:tcPr/>
                </a:tc>
                <a:tc>
                  <a:txBody>
                    <a:bodyPr/>
                    <a:lstStyle/>
                    <a:p>
                      <a:pPr algn="l"/>
                      <a:r>
                        <a:rPr lang="en-US" sz="1200"/>
                        <a:t>416 Bytes</a:t>
                      </a:r>
                    </a:p>
                  </a:txBody>
                  <a:tcPr/>
                </a:tc>
                <a:extLst>
                  <a:ext uri="{0D108BD9-81ED-4DB2-BD59-A6C34878D82A}">
                    <a16:rowId xmlns:a16="http://schemas.microsoft.com/office/drawing/2014/main" val="786257981"/>
                  </a:ext>
                </a:extLst>
              </a:tr>
              <a:tr h="276226">
                <a:tc>
                  <a:txBody>
                    <a:bodyPr/>
                    <a:lstStyle/>
                    <a:p>
                      <a:pPr algn="l"/>
                      <a:r>
                        <a:rPr lang="en-US" sz="1200"/>
                        <a:t>Slots 9-15</a:t>
                      </a:r>
                    </a:p>
                  </a:txBody>
                  <a:tcPr/>
                </a:tc>
                <a:tc>
                  <a:txBody>
                    <a:bodyPr/>
                    <a:lstStyle/>
                    <a:p>
                      <a:pPr algn="l"/>
                      <a:r>
                        <a:rPr lang="en-US" sz="1200"/>
                        <a:t>72 Bytes</a:t>
                      </a:r>
                    </a:p>
                  </a:txBody>
                  <a:tcPr/>
                </a:tc>
                <a:extLst>
                  <a:ext uri="{0D108BD9-81ED-4DB2-BD59-A6C34878D82A}">
                    <a16:rowId xmlns:a16="http://schemas.microsoft.com/office/drawing/2014/main" val="627308374"/>
                  </a:ext>
                </a:extLst>
              </a:tr>
            </a:tbl>
          </a:graphicData>
        </a:graphic>
      </p:graphicFrame>
      <p:graphicFrame>
        <p:nvGraphicFramePr>
          <p:cNvPr id="41" name="Table 40">
            <a:extLst>
              <a:ext uri="{FF2B5EF4-FFF2-40B4-BE49-F238E27FC236}">
                <a16:creationId xmlns:a16="http://schemas.microsoft.com/office/drawing/2014/main" id="{0813EA4C-8980-4558-A7D3-97EB4B4540C3}"/>
              </a:ext>
            </a:extLst>
          </p:cNvPr>
          <p:cNvGraphicFramePr>
            <a:graphicFrameLocks noGrp="1"/>
          </p:cNvGraphicFramePr>
          <p:nvPr/>
        </p:nvGraphicFramePr>
        <p:xfrm>
          <a:off x="5225646" y="1752600"/>
          <a:ext cx="1838998" cy="552452"/>
        </p:xfrm>
        <a:graphic>
          <a:graphicData uri="http://schemas.openxmlformats.org/drawingml/2006/table">
            <a:tbl>
              <a:tblPr firstRow="1" bandRow="1">
                <a:tableStyleId>{5C22544A-7EE6-4342-B048-85BDC9FD1C3A}</a:tableStyleId>
              </a:tblPr>
              <a:tblGrid>
                <a:gridCol w="1838998">
                  <a:extLst>
                    <a:ext uri="{9D8B030D-6E8A-4147-A177-3AD203B41FA5}">
                      <a16:colId xmlns:a16="http://schemas.microsoft.com/office/drawing/2014/main" val="3865091644"/>
                    </a:ext>
                  </a:extLst>
                </a:gridCol>
              </a:tblGrid>
              <a:tr h="276226">
                <a:tc>
                  <a:txBody>
                    <a:bodyPr/>
                    <a:lstStyle/>
                    <a:p>
                      <a:pPr algn="ctr"/>
                      <a:r>
                        <a:rPr lang="en-US" sz="1200">
                          <a:solidFill>
                            <a:schemeClr val="bg1"/>
                          </a:solidFill>
                        </a:rPr>
                        <a:t>Config</a:t>
                      </a:r>
                      <a:r>
                        <a:rPr lang="en-US" sz="1200">
                          <a:solidFill>
                            <a:schemeClr val="tx1"/>
                          </a:solidFill>
                        </a:rPr>
                        <a:t> </a:t>
                      </a:r>
                      <a:r>
                        <a:rPr lang="en-US" sz="1200">
                          <a:solidFill>
                            <a:schemeClr val="bg1"/>
                          </a:solidFill>
                        </a:rPr>
                        <a:t>Zone</a:t>
                      </a:r>
                    </a:p>
                  </a:txBody>
                  <a:tcPr>
                    <a:solidFill>
                      <a:schemeClr val="tx1"/>
                    </a:solidFill>
                  </a:tcPr>
                </a:tc>
                <a:extLst>
                  <a:ext uri="{0D108BD9-81ED-4DB2-BD59-A6C34878D82A}">
                    <a16:rowId xmlns:a16="http://schemas.microsoft.com/office/drawing/2014/main" val="1686958692"/>
                  </a:ext>
                </a:extLst>
              </a:tr>
              <a:tr h="276226">
                <a:tc>
                  <a:txBody>
                    <a:bodyPr/>
                    <a:lstStyle/>
                    <a:p>
                      <a:pPr algn="ctr"/>
                      <a:r>
                        <a:rPr lang="en-US" sz="1200"/>
                        <a:t>128 Bytes</a:t>
                      </a:r>
                    </a:p>
                  </a:txBody>
                  <a:tcPr/>
                </a:tc>
                <a:extLst>
                  <a:ext uri="{0D108BD9-81ED-4DB2-BD59-A6C34878D82A}">
                    <a16:rowId xmlns:a16="http://schemas.microsoft.com/office/drawing/2014/main" val="1061461216"/>
                  </a:ext>
                </a:extLst>
              </a:tr>
            </a:tbl>
          </a:graphicData>
        </a:graphic>
      </p:graphicFrame>
      <p:graphicFrame>
        <p:nvGraphicFramePr>
          <p:cNvPr id="42" name="Table 41">
            <a:extLst>
              <a:ext uri="{FF2B5EF4-FFF2-40B4-BE49-F238E27FC236}">
                <a16:creationId xmlns:a16="http://schemas.microsoft.com/office/drawing/2014/main" id="{353C1943-D422-4FD9-B0BD-98E89A938CAB}"/>
              </a:ext>
            </a:extLst>
          </p:cNvPr>
          <p:cNvGraphicFramePr>
            <a:graphicFrameLocks noGrp="1"/>
          </p:cNvGraphicFramePr>
          <p:nvPr/>
        </p:nvGraphicFramePr>
        <p:xfrm>
          <a:off x="5225646" y="2571748"/>
          <a:ext cx="1838998" cy="552452"/>
        </p:xfrm>
        <a:graphic>
          <a:graphicData uri="http://schemas.openxmlformats.org/drawingml/2006/table">
            <a:tbl>
              <a:tblPr firstRow="1" bandRow="1">
                <a:tableStyleId>{5C22544A-7EE6-4342-B048-85BDC9FD1C3A}</a:tableStyleId>
              </a:tblPr>
              <a:tblGrid>
                <a:gridCol w="1838998">
                  <a:extLst>
                    <a:ext uri="{9D8B030D-6E8A-4147-A177-3AD203B41FA5}">
                      <a16:colId xmlns:a16="http://schemas.microsoft.com/office/drawing/2014/main" val="3865091644"/>
                    </a:ext>
                  </a:extLst>
                </a:gridCol>
              </a:tblGrid>
              <a:tr h="276226">
                <a:tc>
                  <a:txBody>
                    <a:bodyPr/>
                    <a:lstStyle/>
                    <a:p>
                      <a:pPr algn="ctr"/>
                      <a:r>
                        <a:rPr lang="en-US" sz="1200">
                          <a:solidFill>
                            <a:schemeClr val="bg1"/>
                          </a:solidFill>
                        </a:rPr>
                        <a:t>OTP</a:t>
                      </a:r>
                      <a:r>
                        <a:rPr lang="en-US" sz="1200">
                          <a:solidFill>
                            <a:schemeClr val="tx1"/>
                          </a:solidFill>
                        </a:rPr>
                        <a:t> </a:t>
                      </a:r>
                      <a:r>
                        <a:rPr lang="en-US" sz="1200">
                          <a:solidFill>
                            <a:schemeClr val="bg1"/>
                          </a:solidFill>
                        </a:rPr>
                        <a:t>Zone</a:t>
                      </a:r>
                    </a:p>
                  </a:txBody>
                  <a:tcPr>
                    <a:solidFill>
                      <a:schemeClr val="tx1"/>
                    </a:solidFill>
                  </a:tcPr>
                </a:tc>
                <a:extLst>
                  <a:ext uri="{0D108BD9-81ED-4DB2-BD59-A6C34878D82A}">
                    <a16:rowId xmlns:a16="http://schemas.microsoft.com/office/drawing/2014/main" val="1686958692"/>
                  </a:ext>
                </a:extLst>
              </a:tr>
              <a:tr h="276226">
                <a:tc>
                  <a:txBody>
                    <a:bodyPr/>
                    <a:lstStyle/>
                    <a:p>
                      <a:pPr algn="ctr"/>
                      <a:r>
                        <a:rPr lang="en-US" sz="1200"/>
                        <a:t>64 Bytes</a:t>
                      </a:r>
                    </a:p>
                  </a:txBody>
                  <a:tcPr/>
                </a:tc>
                <a:extLst>
                  <a:ext uri="{0D108BD9-81ED-4DB2-BD59-A6C34878D82A}">
                    <a16:rowId xmlns:a16="http://schemas.microsoft.com/office/drawing/2014/main" val="1061461216"/>
                  </a:ext>
                </a:extLst>
              </a:tr>
            </a:tbl>
          </a:graphicData>
        </a:graphic>
      </p:graphicFrame>
      <p:sp>
        <p:nvSpPr>
          <p:cNvPr id="46" name="TextBox 45">
            <a:extLst>
              <a:ext uri="{FF2B5EF4-FFF2-40B4-BE49-F238E27FC236}">
                <a16:creationId xmlns:a16="http://schemas.microsoft.com/office/drawing/2014/main" id="{F3EA5C07-05EE-4A90-B629-95AF7E057F44}"/>
              </a:ext>
            </a:extLst>
          </p:cNvPr>
          <p:cNvSpPr txBox="1"/>
          <p:nvPr/>
        </p:nvSpPr>
        <p:spPr>
          <a:xfrm>
            <a:off x="1691531" y="3571523"/>
            <a:ext cx="3534115" cy="267765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b="1"/>
              <a:t>Config Zone</a:t>
            </a:r>
          </a:p>
          <a:p>
            <a:pPr marL="285750" indent="-285750">
              <a:buFont typeface="Arial" panose="020B0604020202020204" pitchFamily="34" charset="0"/>
              <a:buChar char="•"/>
            </a:pPr>
            <a:r>
              <a:rPr lang="en-US" sz="1400"/>
              <a:t>One-time lockable</a:t>
            </a:r>
          </a:p>
          <a:p>
            <a:pPr marL="285750" indent="-285750">
              <a:buFont typeface="Arial" panose="020B0604020202020204" pitchFamily="34" charset="0"/>
              <a:buChar char="•"/>
            </a:pPr>
            <a:endParaRPr lang="en-US" sz="1400"/>
          </a:p>
          <a:p>
            <a:r>
              <a:rPr lang="en-US" sz="1400" b="1"/>
              <a:t>OTP Zone </a:t>
            </a:r>
          </a:p>
          <a:p>
            <a:pPr marL="285750" indent="-285750">
              <a:buFont typeface="Arial" panose="020B0604020202020204" pitchFamily="34" charset="0"/>
              <a:buChar char="•"/>
            </a:pPr>
            <a:r>
              <a:rPr lang="en-US" sz="1400"/>
              <a:t>Only writable while Data Zone is unlocked; freely readable.</a:t>
            </a:r>
          </a:p>
          <a:p>
            <a:pPr marL="285750" indent="-285750">
              <a:buFont typeface="Arial" panose="020B0604020202020204" pitchFamily="34" charset="0"/>
              <a:buChar char="•"/>
            </a:pPr>
            <a:endParaRPr lang="en-US" sz="1400"/>
          </a:p>
          <a:p>
            <a:r>
              <a:rPr lang="en-US" sz="1400" b="1"/>
              <a:t>Data Zone </a:t>
            </a:r>
          </a:p>
          <a:p>
            <a:pPr marL="285750" indent="-285750">
              <a:buFont typeface="Arial" panose="020B0604020202020204" pitchFamily="34" charset="0"/>
              <a:buChar char="•"/>
            </a:pPr>
            <a:r>
              <a:rPr lang="en-US" sz="1400"/>
              <a:t>One-time lockable</a:t>
            </a:r>
          </a:p>
          <a:p>
            <a:pPr marL="285750" indent="-285750">
              <a:buFont typeface="Arial" panose="020B0604020202020204" pitchFamily="34" charset="0"/>
              <a:buChar char="•"/>
            </a:pPr>
            <a:r>
              <a:rPr lang="en-US" sz="1400"/>
              <a:t>Slots can be read/written, depending on slot policy – </a:t>
            </a:r>
            <a:r>
              <a:rPr lang="en-US" sz="1400" u="sng"/>
              <a:t>even </a:t>
            </a:r>
            <a:r>
              <a:rPr lang="en-US" sz="1400" u="sng">
                <a:solidFill>
                  <a:srgbClr val="FF0000"/>
                </a:solidFill>
              </a:rPr>
              <a:t>after</a:t>
            </a:r>
            <a:r>
              <a:rPr lang="en-US" sz="1400" u="sng"/>
              <a:t> zone locked</a:t>
            </a:r>
            <a:r>
              <a:rPr lang="en-US" sz="1400"/>
              <a:t>.</a:t>
            </a:r>
          </a:p>
          <a:p>
            <a:pPr marL="285750" indent="-285750">
              <a:buFont typeface="Arial" panose="020B0604020202020204" pitchFamily="34" charset="0"/>
              <a:buChar char="•"/>
            </a:pPr>
            <a:r>
              <a:rPr lang="en-US" sz="1400"/>
              <a:t>Slots can be individually lockable</a:t>
            </a:r>
          </a:p>
        </p:txBody>
      </p:sp>
      <p:sp>
        <p:nvSpPr>
          <p:cNvPr id="3" name="Slide Number Placeholder 2">
            <a:extLst>
              <a:ext uri="{FF2B5EF4-FFF2-40B4-BE49-F238E27FC236}">
                <a16:creationId xmlns:a16="http://schemas.microsoft.com/office/drawing/2014/main" id="{4E07E897-BD5D-96E7-CB59-A79B65570E2C}"/>
              </a:ext>
            </a:extLst>
          </p:cNvPr>
          <p:cNvSpPr>
            <a:spLocks noGrp="1"/>
          </p:cNvSpPr>
          <p:nvPr>
            <p:ph type="sldNum" sz="quarter" idx="4"/>
          </p:nvPr>
        </p:nvSpPr>
        <p:spPr/>
        <p:txBody>
          <a:bodyPr/>
          <a:lstStyle/>
          <a:p>
            <a:fld id="{4081AA82-C1C2-924B-B843-6C0FB13ED72E}" type="slidenum">
              <a:rPr lang="en-US" smtClean="0"/>
              <a:t>67</a:t>
            </a:fld>
            <a:endParaRPr lang="en-US"/>
          </a:p>
        </p:txBody>
      </p:sp>
    </p:spTree>
    <p:extLst>
      <p:ext uri="{BB962C8B-B14F-4D97-AF65-F5344CB8AC3E}">
        <p14:creationId xmlns:p14="http://schemas.microsoft.com/office/powerpoint/2010/main" val="37936169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14ECA-E318-413D-827B-3DD0EE7134F5}"/>
              </a:ext>
            </a:extLst>
          </p:cNvPr>
          <p:cNvSpPr>
            <a:spLocks noGrp="1"/>
          </p:cNvSpPr>
          <p:nvPr>
            <p:ph type="title"/>
          </p:nvPr>
        </p:nvSpPr>
        <p:spPr/>
        <p:txBody>
          <a:bodyPr/>
          <a:lstStyle/>
          <a:p>
            <a:r>
              <a:rPr lang="en-US"/>
              <a:t>CryptoAuthLib Library for Secure Elements</a:t>
            </a:r>
          </a:p>
        </p:txBody>
      </p:sp>
      <p:pic>
        <p:nvPicPr>
          <p:cNvPr id="6" name="Picture 5" descr="An open book with a key and a key on it&#10;&#10;Description automatically generated">
            <a:extLst>
              <a:ext uri="{FF2B5EF4-FFF2-40B4-BE49-F238E27FC236}">
                <a16:creationId xmlns:a16="http://schemas.microsoft.com/office/drawing/2014/main" id="{CCCDC047-80B4-AB75-1442-FAFD5C1E72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9172" y="1221716"/>
            <a:ext cx="1242382" cy="1205111"/>
          </a:xfrm>
          <a:prstGeom prst="rect">
            <a:avLst/>
          </a:prstGeom>
        </p:spPr>
      </p:pic>
      <p:pic>
        <p:nvPicPr>
          <p:cNvPr id="2050" name="Picture 2" descr="MPLAB® Harmony v2 | Microchip Technology">
            <a:extLst>
              <a:ext uri="{FF2B5EF4-FFF2-40B4-BE49-F238E27FC236}">
                <a16:creationId xmlns:a16="http://schemas.microsoft.com/office/drawing/2014/main" id="{1E5B46EE-2BD5-B101-4B1C-9FFE8452566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5509" y="4431174"/>
            <a:ext cx="1629708" cy="12051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PLAB® X IDE | Microchip Technology">
            <a:extLst>
              <a:ext uri="{FF2B5EF4-FFF2-40B4-BE49-F238E27FC236}">
                <a16:creationId xmlns:a16="http://schemas.microsoft.com/office/drawing/2014/main" id="{56AC2850-0A9E-7D6F-380C-B963F9414C2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7955" y="2746592"/>
            <a:ext cx="1364816" cy="136481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0A48F2D-DBF4-438F-C4FF-082C5D44A87D}"/>
              </a:ext>
            </a:extLst>
          </p:cNvPr>
          <p:cNvGrpSpPr/>
          <p:nvPr/>
        </p:nvGrpSpPr>
        <p:grpSpPr>
          <a:xfrm>
            <a:off x="2926336" y="1039091"/>
            <a:ext cx="7030424" cy="4936836"/>
            <a:chOff x="2926336" y="1039091"/>
            <a:chExt cx="7030424" cy="4936836"/>
          </a:xfrm>
        </p:grpSpPr>
        <p:pic>
          <p:nvPicPr>
            <p:cNvPr id="8" name="Picture 7" descr="A diagram of a software application&#10;&#10;Description automatically generated">
              <a:extLst>
                <a:ext uri="{FF2B5EF4-FFF2-40B4-BE49-F238E27FC236}">
                  <a16:creationId xmlns:a16="http://schemas.microsoft.com/office/drawing/2014/main" id="{60AC59BE-F2CB-237A-4A81-AD9C583BC19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26336" y="1039091"/>
              <a:ext cx="7030424" cy="4754323"/>
            </a:xfrm>
            <a:prstGeom prst="rect">
              <a:avLst/>
            </a:prstGeom>
          </p:spPr>
        </p:pic>
        <p:sp>
          <p:nvSpPr>
            <p:cNvPr id="10" name="Rectangle 9">
              <a:extLst>
                <a:ext uri="{FF2B5EF4-FFF2-40B4-BE49-F238E27FC236}">
                  <a16:creationId xmlns:a16="http://schemas.microsoft.com/office/drawing/2014/main" id="{94AB5655-6D05-1654-5242-AB1FC6F3D575}"/>
                </a:ext>
              </a:extLst>
            </p:cNvPr>
            <p:cNvSpPr/>
            <p:nvPr/>
          </p:nvSpPr>
          <p:spPr>
            <a:xfrm>
              <a:off x="6622473" y="5190836"/>
              <a:ext cx="1459345" cy="7850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Slide Number Placeholder 2">
            <a:extLst>
              <a:ext uri="{FF2B5EF4-FFF2-40B4-BE49-F238E27FC236}">
                <a16:creationId xmlns:a16="http://schemas.microsoft.com/office/drawing/2014/main" id="{7ABEAF10-A8FB-1173-4AE2-7EB1E9BCA78B}"/>
              </a:ext>
            </a:extLst>
          </p:cNvPr>
          <p:cNvSpPr>
            <a:spLocks noGrp="1"/>
          </p:cNvSpPr>
          <p:nvPr>
            <p:ph type="sldNum" sz="quarter" idx="4"/>
          </p:nvPr>
        </p:nvSpPr>
        <p:spPr/>
        <p:txBody>
          <a:bodyPr/>
          <a:lstStyle/>
          <a:p>
            <a:fld id="{4081AA82-C1C2-924B-B843-6C0FB13ED72E}" type="slidenum">
              <a:rPr lang="en-US" smtClean="0"/>
              <a:t>68</a:t>
            </a:fld>
            <a:endParaRPr lang="en-US"/>
          </a:p>
        </p:txBody>
      </p:sp>
    </p:spTree>
    <p:extLst>
      <p:ext uri="{BB962C8B-B14F-4D97-AF65-F5344CB8AC3E}">
        <p14:creationId xmlns:p14="http://schemas.microsoft.com/office/powerpoint/2010/main" val="31213839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2A1BC-9EB8-42DA-96C2-389C93F3B21F}"/>
              </a:ext>
            </a:extLst>
          </p:cNvPr>
          <p:cNvSpPr>
            <a:spLocks noGrp="1"/>
          </p:cNvSpPr>
          <p:nvPr>
            <p:ph type="title"/>
          </p:nvPr>
        </p:nvSpPr>
        <p:spPr>
          <a:xfrm>
            <a:off x="355509" y="96297"/>
            <a:ext cx="11400661" cy="777240"/>
          </a:xfrm>
        </p:spPr>
        <p:txBody>
          <a:bodyPr anchor="t">
            <a:normAutofit/>
          </a:bodyPr>
          <a:lstStyle/>
          <a:p>
            <a:pPr>
              <a:lnSpc>
                <a:spcPct val="90000"/>
              </a:lnSpc>
            </a:pPr>
            <a:r>
              <a:rPr lang="en-US"/>
              <a:t>CryptoAuthLib</a:t>
            </a:r>
          </a:p>
        </p:txBody>
      </p:sp>
      <p:sp>
        <p:nvSpPr>
          <p:cNvPr id="6" name="Text Placeholder 2">
            <a:extLst>
              <a:ext uri="{FF2B5EF4-FFF2-40B4-BE49-F238E27FC236}">
                <a16:creationId xmlns:a16="http://schemas.microsoft.com/office/drawing/2014/main" id="{120EC3A0-1864-022B-7D14-62F1A6B2DA4C}"/>
              </a:ext>
            </a:extLst>
          </p:cNvPr>
          <p:cNvSpPr>
            <a:spLocks noGrp="1"/>
          </p:cNvSpPr>
          <p:nvPr>
            <p:ph type="body" sz="quarter" idx="13"/>
          </p:nvPr>
        </p:nvSpPr>
        <p:spPr>
          <a:xfrm>
            <a:off x="368603" y="831986"/>
            <a:ext cx="11400661" cy="428625"/>
          </a:xfrm>
        </p:spPr>
        <p:txBody>
          <a:bodyPr/>
          <a:lstStyle/>
          <a:p>
            <a:endParaRPr lang="en-US"/>
          </a:p>
        </p:txBody>
      </p:sp>
      <p:graphicFrame>
        <p:nvGraphicFramePr>
          <p:cNvPr id="8" name="Content Placeholder 2">
            <a:extLst>
              <a:ext uri="{FF2B5EF4-FFF2-40B4-BE49-F238E27FC236}">
                <a16:creationId xmlns:a16="http://schemas.microsoft.com/office/drawing/2014/main" id="{3164575F-1C9B-4DC1-2EF4-AA5D06C0B871}"/>
              </a:ext>
            </a:extLst>
          </p:cNvPr>
          <p:cNvGraphicFramePr>
            <a:graphicFrameLocks noGrp="1"/>
          </p:cNvGraphicFramePr>
          <p:nvPr>
            <p:ph sz="quarter" idx="16"/>
          </p:nvPr>
        </p:nvGraphicFramePr>
        <p:xfrm>
          <a:off x="6250324" y="1408546"/>
          <a:ext cx="5505846" cy="4907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n open book with a key and a key on it&#10;&#10;Description automatically generated">
            <a:extLst>
              <a:ext uri="{FF2B5EF4-FFF2-40B4-BE49-F238E27FC236}">
                <a16:creationId xmlns:a16="http://schemas.microsoft.com/office/drawing/2014/main" id="{22CB7938-622C-9CAD-9222-61D807D7D06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58772" y="1996300"/>
            <a:ext cx="3412510" cy="3310136"/>
          </a:xfrm>
          <a:prstGeom prst="rect">
            <a:avLst/>
          </a:prstGeom>
        </p:spPr>
      </p:pic>
      <p:sp>
        <p:nvSpPr>
          <p:cNvPr id="7" name="TextBox 6">
            <a:extLst>
              <a:ext uri="{FF2B5EF4-FFF2-40B4-BE49-F238E27FC236}">
                <a16:creationId xmlns:a16="http://schemas.microsoft.com/office/drawing/2014/main" id="{E3F93313-1A25-D009-B234-FB7B2FE9203D}"/>
              </a:ext>
            </a:extLst>
          </p:cNvPr>
          <p:cNvSpPr txBox="1"/>
          <p:nvPr/>
        </p:nvSpPr>
        <p:spPr>
          <a:xfrm>
            <a:off x="2200860" y="5854675"/>
            <a:ext cx="2370422" cy="461665"/>
          </a:xfrm>
          <a:prstGeom prst="rect">
            <a:avLst/>
          </a:prstGeom>
          <a:solidFill>
            <a:schemeClr val="tx1"/>
          </a:solidFill>
        </p:spPr>
        <p:txBody>
          <a:bodyPr wrap="square" rtlCol="0">
            <a:spAutoFit/>
          </a:bodyPr>
          <a:lstStyle/>
          <a:p>
            <a:pPr algn="ctr"/>
            <a:r>
              <a:rPr lang="en-US">
                <a:solidFill>
                  <a:schemeClr val="bg1"/>
                </a:solidFill>
                <a:hlinkClick r:id="rId8"/>
              </a:rPr>
              <a:t>YouTube Tutorial</a:t>
            </a:r>
            <a:endParaRPr lang="en-US">
              <a:solidFill>
                <a:schemeClr val="bg1"/>
              </a:solidFill>
            </a:endParaRPr>
          </a:p>
        </p:txBody>
      </p:sp>
      <p:pic>
        <p:nvPicPr>
          <p:cNvPr id="10" name="Picture 9">
            <a:extLst>
              <a:ext uri="{FF2B5EF4-FFF2-40B4-BE49-F238E27FC236}">
                <a16:creationId xmlns:a16="http://schemas.microsoft.com/office/drawing/2014/main" id="{308034A7-94B2-EB35-3F10-1B5242352A6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348405" y="5814031"/>
            <a:ext cx="775476" cy="542952"/>
          </a:xfrm>
          <a:prstGeom prst="rect">
            <a:avLst/>
          </a:prstGeom>
        </p:spPr>
      </p:pic>
      <p:sp>
        <p:nvSpPr>
          <p:cNvPr id="3" name="Slide Number Placeholder 2">
            <a:extLst>
              <a:ext uri="{FF2B5EF4-FFF2-40B4-BE49-F238E27FC236}">
                <a16:creationId xmlns:a16="http://schemas.microsoft.com/office/drawing/2014/main" id="{E6D5FE0C-8437-ABCE-C900-2B4F5A6E06B4}"/>
              </a:ext>
            </a:extLst>
          </p:cNvPr>
          <p:cNvSpPr>
            <a:spLocks noGrp="1"/>
          </p:cNvSpPr>
          <p:nvPr>
            <p:ph type="sldNum" sz="quarter" idx="4"/>
          </p:nvPr>
        </p:nvSpPr>
        <p:spPr/>
        <p:txBody>
          <a:bodyPr/>
          <a:lstStyle/>
          <a:p>
            <a:fld id="{4081AA82-C1C2-924B-B843-6C0FB13ED72E}" type="slidenum">
              <a:rPr lang="en-US" smtClean="0"/>
              <a:t>69</a:t>
            </a:fld>
            <a:endParaRPr lang="en-US"/>
          </a:p>
        </p:txBody>
      </p:sp>
    </p:spTree>
    <p:extLst>
      <p:ext uri="{BB962C8B-B14F-4D97-AF65-F5344CB8AC3E}">
        <p14:creationId xmlns:p14="http://schemas.microsoft.com/office/powerpoint/2010/main" val="2586590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5F7B-F4D3-9111-4058-E5EE489AEFA3}"/>
              </a:ext>
            </a:extLst>
          </p:cNvPr>
          <p:cNvSpPr>
            <a:spLocks noGrp="1"/>
          </p:cNvSpPr>
          <p:nvPr>
            <p:ph type="title"/>
          </p:nvPr>
        </p:nvSpPr>
        <p:spPr/>
        <p:txBody>
          <a:bodyPr/>
          <a:lstStyle/>
          <a:p>
            <a:r>
              <a:rPr lang="en-US" sz="4000"/>
              <a:t>EN 303645 Use Cases vs Crypto Asset Requirements</a:t>
            </a:r>
          </a:p>
        </p:txBody>
      </p:sp>
      <p:graphicFrame>
        <p:nvGraphicFramePr>
          <p:cNvPr id="4" name="Content Placeholder 3">
            <a:extLst>
              <a:ext uri="{FF2B5EF4-FFF2-40B4-BE49-F238E27FC236}">
                <a16:creationId xmlns:a16="http://schemas.microsoft.com/office/drawing/2014/main" id="{21A7A540-0D56-CCDE-93FC-EB8773B014CF}"/>
              </a:ext>
            </a:extLst>
          </p:cNvPr>
          <p:cNvGraphicFramePr>
            <a:graphicFrameLocks noGrp="1"/>
          </p:cNvGraphicFramePr>
          <p:nvPr>
            <p:ph idx="1"/>
            <p:extLst>
              <p:ext uri="{D42A27DB-BD31-4B8C-83A1-F6EECF244321}">
                <p14:modId xmlns:p14="http://schemas.microsoft.com/office/powerpoint/2010/main" val="393195328"/>
              </p:ext>
            </p:extLst>
          </p:nvPr>
        </p:nvGraphicFramePr>
        <p:xfrm>
          <a:off x="355600" y="1619232"/>
          <a:ext cx="11399839" cy="4358640"/>
        </p:xfrm>
        <a:graphic>
          <a:graphicData uri="http://schemas.openxmlformats.org/drawingml/2006/table">
            <a:tbl>
              <a:tblPr firstRow="1" bandRow="1">
                <a:tableStyleId>{F5AB1C69-6EDB-4FF4-983F-18BD219EF322}</a:tableStyleId>
              </a:tblPr>
              <a:tblGrid>
                <a:gridCol w="4227286">
                  <a:extLst>
                    <a:ext uri="{9D8B030D-6E8A-4147-A177-3AD203B41FA5}">
                      <a16:colId xmlns:a16="http://schemas.microsoft.com/office/drawing/2014/main" val="1781692236"/>
                    </a:ext>
                  </a:extLst>
                </a:gridCol>
                <a:gridCol w="3766457">
                  <a:extLst>
                    <a:ext uri="{9D8B030D-6E8A-4147-A177-3AD203B41FA5}">
                      <a16:colId xmlns:a16="http://schemas.microsoft.com/office/drawing/2014/main" val="3759637391"/>
                    </a:ext>
                  </a:extLst>
                </a:gridCol>
                <a:gridCol w="3406096">
                  <a:extLst>
                    <a:ext uri="{9D8B030D-6E8A-4147-A177-3AD203B41FA5}">
                      <a16:colId xmlns:a16="http://schemas.microsoft.com/office/drawing/2014/main" val="101820590"/>
                    </a:ext>
                  </a:extLst>
                </a:gridCol>
              </a:tblGrid>
              <a:tr h="370840">
                <a:tc>
                  <a:txBody>
                    <a:bodyPr/>
                    <a:lstStyle/>
                    <a:p>
                      <a:pPr algn="ctr"/>
                      <a:r>
                        <a:rPr lang="en-US"/>
                        <a:t>Use Cases</a:t>
                      </a:r>
                    </a:p>
                  </a:txBody>
                  <a:tcPr/>
                </a:tc>
                <a:tc gridSpan="2">
                  <a:txBody>
                    <a:bodyPr/>
                    <a:lstStyle/>
                    <a:p>
                      <a:pPr algn="ctr"/>
                      <a:r>
                        <a:rPr lang="en-US"/>
                        <a:t>Requirements</a:t>
                      </a:r>
                    </a:p>
                  </a:txBody>
                  <a:tcPr/>
                </a:tc>
                <a:tc hMerge="1">
                  <a:txBody>
                    <a:bodyPr/>
                    <a:lstStyle/>
                    <a:p>
                      <a:endParaRPr lang="en-US"/>
                    </a:p>
                  </a:txBody>
                  <a:tcPr/>
                </a:tc>
                <a:extLst>
                  <a:ext uri="{0D108BD9-81ED-4DB2-BD59-A6C34878D82A}">
                    <a16:rowId xmlns:a16="http://schemas.microsoft.com/office/drawing/2014/main" val="121894841"/>
                  </a:ext>
                </a:extLst>
              </a:tr>
              <a:tr h="370840">
                <a:tc>
                  <a:txBody>
                    <a:bodyPr/>
                    <a:lstStyle/>
                    <a:p>
                      <a:pPr algn="ctr"/>
                      <a:endParaRPr lang="en-US" sz="2000"/>
                    </a:p>
                  </a:txBody>
                  <a:tcPr/>
                </a:tc>
                <a:tc>
                  <a:txBody>
                    <a:bodyPr/>
                    <a:lstStyle/>
                    <a:p>
                      <a:pPr algn="ctr"/>
                      <a:r>
                        <a:rPr lang="en-US" sz="2000"/>
                        <a:t>Infrastructure / Cloud</a:t>
                      </a:r>
                    </a:p>
                  </a:txBody>
                  <a:tcPr/>
                </a:tc>
                <a:tc>
                  <a:txBody>
                    <a:bodyPr/>
                    <a:lstStyle/>
                    <a:p>
                      <a:pPr algn="ctr"/>
                      <a:r>
                        <a:rPr lang="en-US" sz="2000"/>
                        <a:t>Device</a:t>
                      </a:r>
                    </a:p>
                  </a:txBody>
                  <a:tcPr/>
                </a:tc>
                <a:extLst>
                  <a:ext uri="{0D108BD9-81ED-4DB2-BD59-A6C34878D82A}">
                    <a16:rowId xmlns:a16="http://schemas.microsoft.com/office/drawing/2014/main" val="352317503"/>
                  </a:ext>
                </a:extLst>
              </a:tr>
              <a:tr h="370840">
                <a:tc>
                  <a:txBody>
                    <a:bodyPr/>
                    <a:lstStyle/>
                    <a:p>
                      <a:r>
                        <a:rPr lang="en-US" sz="2000"/>
                        <a:t>No universal default password</a:t>
                      </a:r>
                    </a:p>
                  </a:txBody>
                  <a:tcPr/>
                </a:tc>
                <a:tc>
                  <a:txBody>
                    <a:bodyPr/>
                    <a:lstStyle/>
                    <a:p>
                      <a:pPr marL="342900" indent="-342900">
                        <a:buFont typeface="Arial" panose="020B0604020202020204" pitchFamily="34" charset="0"/>
                        <a:buChar char="•"/>
                      </a:pPr>
                      <a:r>
                        <a:rPr lang="en-US" sz="2000"/>
                        <a:t>n/a</a:t>
                      </a:r>
                    </a:p>
                  </a:txBody>
                  <a:tcPr/>
                </a:tc>
                <a:tc>
                  <a:txBody>
                    <a:bodyPr/>
                    <a:lstStyle/>
                    <a:p>
                      <a:pPr marL="342900" marR="0" lvl="0" indent="-342900" algn="l" defTabSz="60944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t>Unique Serial Number (immutable)</a:t>
                      </a:r>
                    </a:p>
                    <a:p>
                      <a:pPr marL="342900" marR="0" lvl="0" indent="-342900" algn="l" defTabSz="60944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t>Unique Private key</a:t>
                      </a:r>
                    </a:p>
                  </a:txBody>
                  <a:tcPr/>
                </a:tc>
                <a:extLst>
                  <a:ext uri="{0D108BD9-81ED-4DB2-BD59-A6C34878D82A}">
                    <a16:rowId xmlns:a16="http://schemas.microsoft.com/office/drawing/2014/main" val="1417703889"/>
                  </a:ext>
                </a:extLst>
              </a:tr>
              <a:tr h="370840">
                <a:tc>
                  <a:txBody>
                    <a:bodyPr/>
                    <a:lstStyle/>
                    <a:p>
                      <a:r>
                        <a:rPr lang="en-US" sz="2000"/>
                        <a:t>Software Integrity (Secure Boot)</a:t>
                      </a:r>
                    </a:p>
                  </a:txBody>
                  <a:tcPr/>
                </a:tc>
                <a:tc>
                  <a:txBody>
                    <a:bodyPr/>
                    <a:lstStyle/>
                    <a:p>
                      <a:pPr marL="342900" indent="-342900">
                        <a:buFont typeface="Arial" panose="020B0604020202020204" pitchFamily="34" charset="0"/>
                        <a:buChar char="•"/>
                      </a:pPr>
                      <a:r>
                        <a:rPr lang="en-US" sz="2000"/>
                        <a:t>Private Key</a:t>
                      </a:r>
                    </a:p>
                  </a:txBody>
                  <a:tcPr/>
                </a:tc>
                <a:tc>
                  <a:txBody>
                    <a:bodyPr/>
                    <a:lstStyle/>
                    <a:p>
                      <a:pPr marL="342900" indent="-342900">
                        <a:buFont typeface="Arial" panose="020B0604020202020204" pitchFamily="34" charset="0"/>
                        <a:buChar char="•"/>
                      </a:pPr>
                      <a:r>
                        <a:rPr lang="en-US" sz="2000"/>
                        <a:t>Public Key</a:t>
                      </a:r>
                    </a:p>
                  </a:txBody>
                  <a:tcPr/>
                </a:tc>
                <a:extLst>
                  <a:ext uri="{0D108BD9-81ED-4DB2-BD59-A6C34878D82A}">
                    <a16:rowId xmlns:a16="http://schemas.microsoft.com/office/drawing/2014/main" val="3991367459"/>
                  </a:ext>
                </a:extLst>
              </a:tr>
              <a:tr h="370840">
                <a:tc>
                  <a:txBody>
                    <a:bodyPr/>
                    <a:lstStyle/>
                    <a:p>
                      <a:r>
                        <a:rPr lang="en-US" sz="2000"/>
                        <a:t>Secure Firmware Update</a:t>
                      </a:r>
                    </a:p>
                  </a:txBody>
                  <a:tcPr/>
                </a:tc>
                <a:tc>
                  <a:txBody>
                    <a:bodyPr/>
                    <a:lstStyle/>
                    <a:p>
                      <a:pPr marL="342900" indent="-342900">
                        <a:buFont typeface="Arial" panose="020B0604020202020204" pitchFamily="34" charset="0"/>
                        <a:buChar char="•"/>
                      </a:pPr>
                      <a:r>
                        <a:rPr lang="en-US" sz="2000"/>
                        <a:t>Private Key</a:t>
                      </a:r>
                    </a:p>
                    <a:p>
                      <a:pPr marL="342900" indent="-342900">
                        <a:buFont typeface="Arial" panose="020B0604020202020204" pitchFamily="34" charset="0"/>
                        <a:buChar char="•"/>
                      </a:pPr>
                      <a:r>
                        <a:rPr lang="en-US" sz="2000"/>
                        <a:t>Firmware delivery mechanism</a:t>
                      </a:r>
                    </a:p>
                  </a:txBody>
                  <a:tcPr/>
                </a:tc>
                <a:tc>
                  <a:txBody>
                    <a:bodyPr/>
                    <a:lstStyle/>
                    <a:p>
                      <a:pPr marL="342900" indent="-342900">
                        <a:buFont typeface="Arial" panose="020B0604020202020204" pitchFamily="34" charset="0"/>
                        <a:buChar char="•"/>
                      </a:pPr>
                      <a:r>
                        <a:rPr lang="en-US" sz="2000"/>
                        <a:t>Public Key</a:t>
                      </a:r>
                    </a:p>
                  </a:txBody>
                  <a:tcPr/>
                </a:tc>
                <a:extLst>
                  <a:ext uri="{0D108BD9-81ED-4DB2-BD59-A6C34878D82A}">
                    <a16:rowId xmlns:a16="http://schemas.microsoft.com/office/drawing/2014/main" val="3878249981"/>
                  </a:ext>
                </a:extLst>
              </a:tr>
              <a:tr h="370840">
                <a:tc>
                  <a:txBody>
                    <a:bodyPr/>
                    <a:lstStyle/>
                    <a:p>
                      <a:r>
                        <a:rPr lang="en-US" sz="2000"/>
                        <a:t>Secure Communication (Custom PKI)</a:t>
                      </a:r>
                    </a:p>
                  </a:txBody>
                  <a:tcPr/>
                </a:tc>
                <a:tc>
                  <a:txBody>
                    <a:bodyPr/>
                    <a:lstStyle/>
                    <a:p>
                      <a:pPr marL="342900" indent="-342900">
                        <a:buFont typeface="Arial" panose="020B0604020202020204" pitchFamily="34" charset="0"/>
                        <a:buChar char="•"/>
                      </a:pPr>
                      <a:r>
                        <a:rPr lang="en-US" sz="2000"/>
                        <a:t>Root CA Private Key</a:t>
                      </a:r>
                    </a:p>
                  </a:txBody>
                  <a:tcPr/>
                </a:tc>
                <a:tc>
                  <a:txBody>
                    <a:bodyPr/>
                    <a:lstStyle/>
                    <a:p>
                      <a:pPr marL="342900" indent="-342900">
                        <a:buFont typeface="Arial" panose="020B0604020202020204" pitchFamily="34" charset="0"/>
                        <a:buChar char="•"/>
                      </a:pPr>
                      <a:r>
                        <a:rPr lang="en-US" sz="2000"/>
                        <a:t>Root CA Public Key</a:t>
                      </a:r>
                    </a:p>
                    <a:p>
                      <a:pPr marL="342900" indent="-342900">
                        <a:buFont typeface="Arial" panose="020B0604020202020204" pitchFamily="34" charset="0"/>
                        <a:buChar char="•"/>
                      </a:pPr>
                      <a:r>
                        <a:rPr lang="en-US" sz="2000"/>
                        <a:t>Device Unique Private Key</a:t>
                      </a:r>
                    </a:p>
                    <a:p>
                      <a:pPr marL="342900" indent="-342900">
                        <a:buFont typeface="Arial" panose="020B0604020202020204" pitchFamily="34" charset="0"/>
                        <a:buChar char="•"/>
                      </a:pPr>
                      <a:r>
                        <a:rPr lang="en-US" sz="2000"/>
                        <a:t>Device Certificates</a:t>
                      </a:r>
                    </a:p>
                  </a:txBody>
                  <a:tcPr/>
                </a:tc>
                <a:extLst>
                  <a:ext uri="{0D108BD9-81ED-4DB2-BD59-A6C34878D82A}">
                    <a16:rowId xmlns:a16="http://schemas.microsoft.com/office/drawing/2014/main" val="1347351439"/>
                  </a:ext>
                </a:extLst>
              </a:tr>
              <a:tr h="370840">
                <a:tc>
                  <a:txBody>
                    <a:bodyPr/>
                    <a:lstStyle/>
                    <a:p>
                      <a:r>
                        <a:rPr lang="en-US" sz="2000"/>
                        <a:t>Credential / Data in-field management</a:t>
                      </a:r>
                    </a:p>
                  </a:txBody>
                  <a:tcPr/>
                </a:tc>
                <a:tc>
                  <a:txBody>
                    <a:bodyPr/>
                    <a:lstStyle/>
                    <a:p>
                      <a:pPr marL="342900" indent="-342900">
                        <a:buFont typeface="Arial" panose="020B0604020202020204" pitchFamily="34" charset="0"/>
                        <a:buChar char="•"/>
                      </a:pPr>
                      <a:r>
                        <a:rPr lang="en-US" sz="2000"/>
                        <a:t>Root of Trust</a:t>
                      </a:r>
                    </a:p>
                  </a:txBody>
                  <a:tcPr/>
                </a:tc>
                <a:tc>
                  <a:txBody>
                    <a:bodyPr/>
                    <a:lstStyle/>
                    <a:p>
                      <a:pPr marL="342900" indent="-342900">
                        <a:buFont typeface="Arial" panose="020B0604020202020204" pitchFamily="34" charset="0"/>
                        <a:buChar char="•"/>
                      </a:pPr>
                      <a:r>
                        <a:rPr lang="en-US" sz="2000"/>
                        <a:t>Root of Trust</a:t>
                      </a:r>
                    </a:p>
                  </a:txBody>
                  <a:tcPr/>
                </a:tc>
                <a:extLst>
                  <a:ext uri="{0D108BD9-81ED-4DB2-BD59-A6C34878D82A}">
                    <a16:rowId xmlns:a16="http://schemas.microsoft.com/office/drawing/2014/main" val="211923319"/>
                  </a:ext>
                </a:extLst>
              </a:tr>
            </a:tbl>
          </a:graphicData>
        </a:graphic>
      </p:graphicFrame>
    </p:spTree>
    <p:extLst>
      <p:ext uri="{BB962C8B-B14F-4D97-AF65-F5344CB8AC3E}">
        <p14:creationId xmlns:p14="http://schemas.microsoft.com/office/powerpoint/2010/main" val="2688924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916E1-AE78-42B2-94D9-06109CC14273}"/>
              </a:ext>
            </a:extLst>
          </p:cNvPr>
          <p:cNvSpPr>
            <a:spLocks noGrp="1"/>
          </p:cNvSpPr>
          <p:nvPr>
            <p:ph type="title"/>
          </p:nvPr>
        </p:nvSpPr>
        <p:spPr/>
        <p:txBody>
          <a:bodyPr/>
          <a:lstStyle/>
          <a:p>
            <a:r>
              <a:rPr lang="en-US"/>
              <a:t>CryptoAuthLib Folders</a:t>
            </a:r>
          </a:p>
        </p:txBody>
      </p:sp>
      <p:grpSp>
        <p:nvGrpSpPr>
          <p:cNvPr id="16" name="Group 15">
            <a:extLst>
              <a:ext uri="{FF2B5EF4-FFF2-40B4-BE49-F238E27FC236}">
                <a16:creationId xmlns:a16="http://schemas.microsoft.com/office/drawing/2014/main" id="{587571AF-1693-42F4-9E68-8B5EAE4AE134}"/>
              </a:ext>
            </a:extLst>
          </p:cNvPr>
          <p:cNvGrpSpPr/>
          <p:nvPr/>
        </p:nvGrpSpPr>
        <p:grpSpPr>
          <a:xfrm>
            <a:off x="1115440" y="1103835"/>
            <a:ext cx="2318928" cy="577516"/>
            <a:chOff x="1828800" y="1981200"/>
            <a:chExt cx="2318928" cy="577516"/>
          </a:xfrm>
        </p:grpSpPr>
        <p:pic>
          <p:nvPicPr>
            <p:cNvPr id="2050" name="Picture 2" descr="Image result for folder">
              <a:extLst>
                <a:ext uri="{FF2B5EF4-FFF2-40B4-BE49-F238E27FC236}">
                  <a16:creationId xmlns:a16="http://schemas.microsoft.com/office/drawing/2014/main" id="{984CDF7D-FE71-413D-879F-79FEF8574F8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828800" y="1981200"/>
              <a:ext cx="609600" cy="5775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FD8F20-323C-4FCC-B7BC-69D1FA839370}"/>
                </a:ext>
              </a:extLst>
            </p:cNvPr>
            <p:cNvSpPr txBox="1"/>
            <p:nvPr/>
          </p:nvSpPr>
          <p:spPr>
            <a:xfrm>
              <a:off x="2286000" y="2011680"/>
              <a:ext cx="1861728" cy="461665"/>
            </a:xfrm>
            <a:prstGeom prst="rect">
              <a:avLst/>
            </a:prstGeom>
            <a:noFill/>
          </p:spPr>
          <p:txBody>
            <a:bodyPr wrap="none" rtlCol="0">
              <a:spAutoFit/>
            </a:bodyPr>
            <a:lstStyle/>
            <a:p>
              <a:r>
                <a:rPr lang="en-US" err="1"/>
                <a:t>cryptoauthlib</a:t>
              </a:r>
              <a:endParaRPr lang="en-US"/>
            </a:p>
          </p:txBody>
        </p:sp>
      </p:grpSp>
      <p:grpSp>
        <p:nvGrpSpPr>
          <p:cNvPr id="6" name="Group 5">
            <a:extLst>
              <a:ext uri="{FF2B5EF4-FFF2-40B4-BE49-F238E27FC236}">
                <a16:creationId xmlns:a16="http://schemas.microsoft.com/office/drawing/2014/main" id="{2E8E22B6-29F4-4D09-A0F0-9CD09ECA9598}"/>
              </a:ext>
            </a:extLst>
          </p:cNvPr>
          <p:cNvGrpSpPr/>
          <p:nvPr/>
        </p:nvGrpSpPr>
        <p:grpSpPr>
          <a:xfrm>
            <a:off x="1748283" y="1681351"/>
            <a:ext cx="944834" cy="577516"/>
            <a:chOff x="2362200" y="2543476"/>
            <a:chExt cx="944834" cy="577516"/>
          </a:xfrm>
        </p:grpSpPr>
        <p:pic>
          <p:nvPicPr>
            <p:cNvPr id="8" name="Picture 2" descr="Image result for folder">
              <a:extLst>
                <a:ext uri="{FF2B5EF4-FFF2-40B4-BE49-F238E27FC236}">
                  <a16:creationId xmlns:a16="http://schemas.microsoft.com/office/drawing/2014/main" id="{CFC25829-B896-4DAB-8C86-98F098EF69D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362200" y="2543476"/>
              <a:ext cx="609600" cy="5775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4EBF345-D08E-480C-8215-F21C5121FCC0}"/>
                </a:ext>
              </a:extLst>
            </p:cNvPr>
            <p:cNvSpPr txBox="1"/>
            <p:nvPr/>
          </p:nvSpPr>
          <p:spPr>
            <a:xfrm>
              <a:off x="2819400" y="2573956"/>
              <a:ext cx="487634" cy="461665"/>
            </a:xfrm>
            <a:prstGeom prst="rect">
              <a:avLst/>
            </a:prstGeom>
            <a:noFill/>
          </p:spPr>
          <p:txBody>
            <a:bodyPr wrap="none" rtlCol="0">
              <a:spAutoFit/>
            </a:bodyPr>
            <a:lstStyle/>
            <a:p>
              <a:r>
                <a:rPr lang="en-US"/>
                <a:t>lib</a:t>
              </a:r>
            </a:p>
          </p:txBody>
        </p:sp>
      </p:grpSp>
      <p:grpSp>
        <p:nvGrpSpPr>
          <p:cNvPr id="14" name="Group 13">
            <a:extLst>
              <a:ext uri="{FF2B5EF4-FFF2-40B4-BE49-F238E27FC236}">
                <a16:creationId xmlns:a16="http://schemas.microsoft.com/office/drawing/2014/main" id="{BC7FAF96-67E0-4732-90F1-E0099870F0AB}"/>
              </a:ext>
            </a:extLst>
          </p:cNvPr>
          <p:cNvGrpSpPr/>
          <p:nvPr/>
        </p:nvGrpSpPr>
        <p:grpSpPr>
          <a:xfrm>
            <a:off x="1824484" y="4482596"/>
            <a:ext cx="1215741" cy="577516"/>
            <a:chOff x="2438400" y="3473116"/>
            <a:chExt cx="1215741" cy="577516"/>
          </a:xfrm>
        </p:grpSpPr>
        <p:pic>
          <p:nvPicPr>
            <p:cNvPr id="10" name="Picture 2" descr="Image result for folder">
              <a:extLst>
                <a:ext uri="{FF2B5EF4-FFF2-40B4-BE49-F238E27FC236}">
                  <a16:creationId xmlns:a16="http://schemas.microsoft.com/office/drawing/2014/main" id="{015CC0F1-DB3F-4403-ADBB-A451E39026D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38400" y="3473116"/>
              <a:ext cx="609600" cy="57751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7D14D41-C2F5-4A89-98A4-F9E4DAE0BC0E}"/>
                </a:ext>
              </a:extLst>
            </p:cNvPr>
            <p:cNvSpPr txBox="1"/>
            <p:nvPr/>
          </p:nvSpPr>
          <p:spPr>
            <a:xfrm>
              <a:off x="2895600" y="3503596"/>
              <a:ext cx="758541" cy="461665"/>
            </a:xfrm>
            <a:prstGeom prst="rect">
              <a:avLst/>
            </a:prstGeom>
            <a:noFill/>
          </p:spPr>
          <p:txBody>
            <a:bodyPr wrap="none" rtlCol="0">
              <a:spAutoFit/>
            </a:bodyPr>
            <a:lstStyle/>
            <a:p>
              <a:r>
                <a:rPr lang="en-US"/>
                <a:t>docs</a:t>
              </a:r>
            </a:p>
          </p:txBody>
        </p:sp>
      </p:grpSp>
      <p:grpSp>
        <p:nvGrpSpPr>
          <p:cNvPr id="15" name="Group 14">
            <a:extLst>
              <a:ext uri="{FF2B5EF4-FFF2-40B4-BE49-F238E27FC236}">
                <a16:creationId xmlns:a16="http://schemas.microsoft.com/office/drawing/2014/main" id="{15C4ED32-A595-45F5-AB09-32C63224E9A8}"/>
              </a:ext>
            </a:extLst>
          </p:cNvPr>
          <p:cNvGrpSpPr/>
          <p:nvPr/>
        </p:nvGrpSpPr>
        <p:grpSpPr>
          <a:xfrm>
            <a:off x="1824483" y="5557743"/>
            <a:ext cx="1114368" cy="577516"/>
            <a:chOff x="2438400" y="3995324"/>
            <a:chExt cx="1114368" cy="577516"/>
          </a:xfrm>
        </p:grpSpPr>
        <p:pic>
          <p:nvPicPr>
            <p:cNvPr id="12" name="Picture 2" descr="Image result for folder">
              <a:extLst>
                <a:ext uri="{FF2B5EF4-FFF2-40B4-BE49-F238E27FC236}">
                  <a16:creationId xmlns:a16="http://schemas.microsoft.com/office/drawing/2014/main" id="{4D6C57AF-C137-45E7-A860-35DF90FA321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38400" y="3995324"/>
              <a:ext cx="609600" cy="57751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3B3814B-25B3-45BA-8F8C-FE7380F5A0C5}"/>
                </a:ext>
              </a:extLst>
            </p:cNvPr>
            <p:cNvSpPr txBox="1"/>
            <p:nvPr/>
          </p:nvSpPr>
          <p:spPr>
            <a:xfrm>
              <a:off x="2895600" y="4025804"/>
              <a:ext cx="657168" cy="461665"/>
            </a:xfrm>
            <a:prstGeom prst="rect">
              <a:avLst/>
            </a:prstGeom>
            <a:noFill/>
          </p:spPr>
          <p:txBody>
            <a:bodyPr wrap="none" rtlCol="0">
              <a:spAutoFit/>
            </a:bodyPr>
            <a:lstStyle/>
            <a:p>
              <a:r>
                <a:rPr lang="en-US"/>
                <a:t>test</a:t>
              </a:r>
            </a:p>
          </p:txBody>
        </p:sp>
      </p:grpSp>
      <p:grpSp>
        <p:nvGrpSpPr>
          <p:cNvPr id="18" name="Group 17">
            <a:extLst>
              <a:ext uri="{FF2B5EF4-FFF2-40B4-BE49-F238E27FC236}">
                <a16:creationId xmlns:a16="http://schemas.microsoft.com/office/drawing/2014/main" id="{86C70D14-C339-4AE9-B95D-587BC232F73C}"/>
              </a:ext>
            </a:extLst>
          </p:cNvPr>
          <p:cNvGrpSpPr/>
          <p:nvPr/>
        </p:nvGrpSpPr>
        <p:grpSpPr>
          <a:xfrm>
            <a:off x="2146160" y="2289785"/>
            <a:ext cx="1653746" cy="577516"/>
            <a:chOff x="2438400" y="3995324"/>
            <a:chExt cx="1653746" cy="577516"/>
          </a:xfrm>
        </p:grpSpPr>
        <p:pic>
          <p:nvPicPr>
            <p:cNvPr id="19" name="Picture 2" descr="Image result for folder">
              <a:extLst>
                <a:ext uri="{FF2B5EF4-FFF2-40B4-BE49-F238E27FC236}">
                  <a16:creationId xmlns:a16="http://schemas.microsoft.com/office/drawing/2014/main" id="{0070F8C9-78A4-447E-8651-7F6B5679044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38400" y="3995324"/>
              <a:ext cx="609600" cy="57751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CFD6E78-BC38-4BEB-8AE1-D5882223CFF1}"/>
                </a:ext>
              </a:extLst>
            </p:cNvPr>
            <p:cNvSpPr txBox="1"/>
            <p:nvPr/>
          </p:nvSpPr>
          <p:spPr>
            <a:xfrm>
              <a:off x="2895600" y="4025804"/>
              <a:ext cx="1196546" cy="461665"/>
            </a:xfrm>
            <a:prstGeom prst="rect">
              <a:avLst/>
            </a:prstGeom>
            <a:noFill/>
          </p:spPr>
          <p:txBody>
            <a:bodyPr wrap="none" rtlCol="0">
              <a:spAutoFit/>
            </a:bodyPr>
            <a:lstStyle/>
            <a:p>
              <a:r>
                <a:rPr lang="en-US" err="1"/>
                <a:t>atcacert</a:t>
              </a:r>
              <a:endParaRPr lang="en-US"/>
            </a:p>
          </p:txBody>
        </p:sp>
      </p:grpSp>
      <p:grpSp>
        <p:nvGrpSpPr>
          <p:cNvPr id="21" name="Group 20">
            <a:extLst>
              <a:ext uri="{FF2B5EF4-FFF2-40B4-BE49-F238E27FC236}">
                <a16:creationId xmlns:a16="http://schemas.microsoft.com/office/drawing/2014/main" id="{0C263E3D-8FC8-4B48-AE80-C9A6525CB761}"/>
              </a:ext>
            </a:extLst>
          </p:cNvPr>
          <p:cNvGrpSpPr/>
          <p:nvPr/>
        </p:nvGrpSpPr>
        <p:grpSpPr>
          <a:xfrm>
            <a:off x="2146161" y="2842799"/>
            <a:ext cx="1271847" cy="577516"/>
            <a:chOff x="2438400" y="3995324"/>
            <a:chExt cx="1271847" cy="577516"/>
          </a:xfrm>
        </p:grpSpPr>
        <p:pic>
          <p:nvPicPr>
            <p:cNvPr id="22" name="Picture 2" descr="Image result for folder">
              <a:extLst>
                <a:ext uri="{FF2B5EF4-FFF2-40B4-BE49-F238E27FC236}">
                  <a16:creationId xmlns:a16="http://schemas.microsoft.com/office/drawing/2014/main" id="{16591F51-92C7-4BFC-83D8-8B081E3D654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38400" y="3995324"/>
              <a:ext cx="609600" cy="57751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F08FAF21-E730-4773-8066-E098DE62A7C5}"/>
                </a:ext>
              </a:extLst>
            </p:cNvPr>
            <p:cNvSpPr txBox="1"/>
            <p:nvPr/>
          </p:nvSpPr>
          <p:spPr>
            <a:xfrm>
              <a:off x="2895600" y="4025804"/>
              <a:ext cx="814647" cy="461665"/>
            </a:xfrm>
            <a:prstGeom prst="rect">
              <a:avLst/>
            </a:prstGeom>
            <a:noFill/>
          </p:spPr>
          <p:txBody>
            <a:bodyPr wrap="none" rtlCol="0">
              <a:spAutoFit/>
            </a:bodyPr>
            <a:lstStyle/>
            <a:p>
              <a:r>
                <a:rPr lang="en-US"/>
                <a:t>basic</a:t>
              </a:r>
            </a:p>
          </p:txBody>
        </p:sp>
      </p:grpSp>
      <p:grpSp>
        <p:nvGrpSpPr>
          <p:cNvPr id="24" name="Group 23">
            <a:extLst>
              <a:ext uri="{FF2B5EF4-FFF2-40B4-BE49-F238E27FC236}">
                <a16:creationId xmlns:a16="http://schemas.microsoft.com/office/drawing/2014/main" id="{1FE5FC69-E6AA-4455-B703-D91CAC78A66B}"/>
              </a:ext>
            </a:extLst>
          </p:cNvPr>
          <p:cNvGrpSpPr/>
          <p:nvPr/>
        </p:nvGrpSpPr>
        <p:grpSpPr>
          <a:xfrm>
            <a:off x="2146159" y="3364932"/>
            <a:ext cx="1021778" cy="577516"/>
            <a:chOff x="2438400" y="3995324"/>
            <a:chExt cx="1021778" cy="577516"/>
          </a:xfrm>
        </p:grpSpPr>
        <p:pic>
          <p:nvPicPr>
            <p:cNvPr id="25" name="Picture 2" descr="Image result for folder">
              <a:extLst>
                <a:ext uri="{FF2B5EF4-FFF2-40B4-BE49-F238E27FC236}">
                  <a16:creationId xmlns:a16="http://schemas.microsoft.com/office/drawing/2014/main" id="{266D7CA9-A485-4A13-8C75-55E5958FD2D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38400" y="3995324"/>
              <a:ext cx="609600" cy="57751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4F47A6F-7A2B-4B4E-9CEA-24332B31205F}"/>
                </a:ext>
              </a:extLst>
            </p:cNvPr>
            <p:cNvSpPr txBox="1"/>
            <p:nvPr/>
          </p:nvSpPr>
          <p:spPr>
            <a:xfrm>
              <a:off x="2895600" y="4025804"/>
              <a:ext cx="564578" cy="461665"/>
            </a:xfrm>
            <a:prstGeom prst="rect">
              <a:avLst/>
            </a:prstGeom>
            <a:noFill/>
          </p:spPr>
          <p:txBody>
            <a:bodyPr wrap="none" rtlCol="0">
              <a:spAutoFit/>
            </a:bodyPr>
            <a:lstStyle/>
            <a:p>
              <a:r>
                <a:rPr lang="en-US" err="1"/>
                <a:t>hal</a:t>
              </a:r>
              <a:endParaRPr lang="en-US"/>
            </a:p>
          </p:txBody>
        </p:sp>
      </p:grpSp>
      <p:grpSp>
        <p:nvGrpSpPr>
          <p:cNvPr id="27" name="Group 26">
            <a:extLst>
              <a:ext uri="{FF2B5EF4-FFF2-40B4-BE49-F238E27FC236}">
                <a16:creationId xmlns:a16="http://schemas.microsoft.com/office/drawing/2014/main" id="{06D8D9E3-5181-4CEE-872B-0A8DF43B3C29}"/>
              </a:ext>
            </a:extLst>
          </p:cNvPr>
          <p:cNvGrpSpPr/>
          <p:nvPr/>
        </p:nvGrpSpPr>
        <p:grpSpPr>
          <a:xfrm>
            <a:off x="2141363" y="3906829"/>
            <a:ext cx="1038385" cy="577516"/>
            <a:chOff x="2438400" y="3995324"/>
            <a:chExt cx="1038385" cy="577516"/>
          </a:xfrm>
        </p:grpSpPr>
        <p:pic>
          <p:nvPicPr>
            <p:cNvPr id="28" name="Picture 2" descr="Image result for folder">
              <a:extLst>
                <a:ext uri="{FF2B5EF4-FFF2-40B4-BE49-F238E27FC236}">
                  <a16:creationId xmlns:a16="http://schemas.microsoft.com/office/drawing/2014/main" id="{3BE09871-2D9C-4D25-810F-E31776EAAD2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38400" y="3995324"/>
              <a:ext cx="685800" cy="57751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526391B1-4AE8-4A63-88EE-5F32C54B371F}"/>
                </a:ext>
              </a:extLst>
            </p:cNvPr>
            <p:cNvSpPr txBox="1"/>
            <p:nvPr/>
          </p:nvSpPr>
          <p:spPr>
            <a:xfrm>
              <a:off x="2895600" y="4025804"/>
              <a:ext cx="581185" cy="461665"/>
            </a:xfrm>
            <a:prstGeom prst="rect">
              <a:avLst/>
            </a:prstGeom>
            <a:noFill/>
          </p:spPr>
          <p:txBody>
            <a:bodyPr wrap="none" rtlCol="0">
              <a:spAutoFit/>
            </a:bodyPr>
            <a:lstStyle/>
            <a:p>
              <a:r>
                <a:rPr lang="en-US" err="1"/>
                <a:t>jwt</a:t>
              </a:r>
              <a:endParaRPr lang="en-US"/>
            </a:p>
          </p:txBody>
        </p:sp>
      </p:grpSp>
      <p:cxnSp>
        <p:nvCxnSpPr>
          <p:cNvPr id="30" name="Straight Connector 29">
            <a:extLst>
              <a:ext uri="{FF2B5EF4-FFF2-40B4-BE49-F238E27FC236}">
                <a16:creationId xmlns:a16="http://schemas.microsoft.com/office/drawing/2014/main" id="{DF7D1AE0-FBB9-4873-8EE7-C06E318D528A}"/>
              </a:ext>
            </a:extLst>
          </p:cNvPr>
          <p:cNvCxnSpPr>
            <a:cxnSpLocks/>
          </p:cNvCxnSpPr>
          <p:nvPr/>
        </p:nvCxnSpPr>
        <p:spPr>
          <a:xfrm>
            <a:off x="1367283" y="1728675"/>
            <a:ext cx="0" cy="40670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83E3409-8F89-4F53-B866-025D88C44D5B}"/>
              </a:ext>
            </a:extLst>
          </p:cNvPr>
          <p:cNvCxnSpPr>
            <a:cxnSpLocks/>
          </p:cNvCxnSpPr>
          <p:nvPr/>
        </p:nvCxnSpPr>
        <p:spPr>
          <a:xfrm flipH="1">
            <a:off x="1367283" y="5786123"/>
            <a:ext cx="38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2397B64-9624-4F25-BC76-AE00B7B1046F}"/>
              </a:ext>
            </a:extLst>
          </p:cNvPr>
          <p:cNvCxnSpPr>
            <a:cxnSpLocks/>
          </p:cNvCxnSpPr>
          <p:nvPr/>
        </p:nvCxnSpPr>
        <p:spPr>
          <a:xfrm flipH="1">
            <a:off x="1367283" y="4700475"/>
            <a:ext cx="38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EC58F07-F31A-4536-9AE1-8EBB7E739556}"/>
              </a:ext>
            </a:extLst>
          </p:cNvPr>
          <p:cNvCxnSpPr>
            <a:cxnSpLocks/>
          </p:cNvCxnSpPr>
          <p:nvPr/>
        </p:nvCxnSpPr>
        <p:spPr>
          <a:xfrm flipH="1">
            <a:off x="1367283" y="1957275"/>
            <a:ext cx="38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654FA1AC-B644-4A15-A38A-AB036C01AA5E}"/>
              </a:ext>
            </a:extLst>
          </p:cNvPr>
          <p:cNvGrpSpPr/>
          <p:nvPr/>
        </p:nvGrpSpPr>
        <p:grpSpPr>
          <a:xfrm>
            <a:off x="2149784" y="5035444"/>
            <a:ext cx="1219268" cy="577516"/>
            <a:chOff x="2438400" y="3995324"/>
            <a:chExt cx="1219268" cy="577516"/>
          </a:xfrm>
        </p:grpSpPr>
        <p:pic>
          <p:nvPicPr>
            <p:cNvPr id="43" name="Picture 2" descr="Image result for folder">
              <a:extLst>
                <a:ext uri="{FF2B5EF4-FFF2-40B4-BE49-F238E27FC236}">
                  <a16:creationId xmlns:a16="http://schemas.microsoft.com/office/drawing/2014/main" id="{F2959A1A-40F0-408D-8ECA-0D213519C92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38400" y="3995324"/>
              <a:ext cx="685800" cy="577516"/>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F2A4755A-2C7D-480B-8668-497F572B124A}"/>
                </a:ext>
              </a:extLst>
            </p:cNvPr>
            <p:cNvSpPr txBox="1"/>
            <p:nvPr/>
          </p:nvSpPr>
          <p:spPr>
            <a:xfrm>
              <a:off x="2895600" y="4025804"/>
              <a:ext cx="762068" cy="461665"/>
            </a:xfrm>
            <a:prstGeom prst="rect">
              <a:avLst/>
            </a:prstGeom>
            <a:noFill/>
          </p:spPr>
          <p:txBody>
            <a:bodyPr wrap="none" rtlCol="0">
              <a:spAutoFit/>
            </a:bodyPr>
            <a:lstStyle/>
            <a:p>
              <a:r>
                <a:rPr lang="en-US"/>
                <a:t>html</a:t>
              </a:r>
            </a:p>
          </p:txBody>
        </p:sp>
      </p:grpSp>
      <p:cxnSp>
        <p:nvCxnSpPr>
          <p:cNvPr id="49" name="Straight Connector 48">
            <a:extLst>
              <a:ext uri="{FF2B5EF4-FFF2-40B4-BE49-F238E27FC236}">
                <a16:creationId xmlns:a16="http://schemas.microsoft.com/office/drawing/2014/main" id="{92B9FB39-691D-40A0-976A-C30202F11EA6}"/>
              </a:ext>
            </a:extLst>
          </p:cNvPr>
          <p:cNvCxnSpPr>
            <a:cxnSpLocks/>
          </p:cNvCxnSpPr>
          <p:nvPr/>
        </p:nvCxnSpPr>
        <p:spPr>
          <a:xfrm flipH="1">
            <a:off x="1976885" y="2258867"/>
            <a:ext cx="1" cy="1936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B1EDB71-98C8-4A0C-AF98-EB2D7CC7A543}"/>
              </a:ext>
            </a:extLst>
          </p:cNvPr>
          <p:cNvCxnSpPr>
            <a:cxnSpLocks/>
          </p:cNvCxnSpPr>
          <p:nvPr/>
        </p:nvCxnSpPr>
        <p:spPr>
          <a:xfrm flipH="1">
            <a:off x="1976886" y="4181236"/>
            <a:ext cx="1644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ADF4F7C-F05F-48FC-AF48-22057E3253B4}"/>
              </a:ext>
            </a:extLst>
          </p:cNvPr>
          <p:cNvCxnSpPr>
            <a:cxnSpLocks/>
          </p:cNvCxnSpPr>
          <p:nvPr/>
        </p:nvCxnSpPr>
        <p:spPr>
          <a:xfrm flipH="1">
            <a:off x="1976883" y="3633675"/>
            <a:ext cx="1644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39893F1-37DD-41AC-898A-B845839BFF5E}"/>
              </a:ext>
            </a:extLst>
          </p:cNvPr>
          <p:cNvCxnSpPr>
            <a:cxnSpLocks/>
          </p:cNvCxnSpPr>
          <p:nvPr/>
        </p:nvCxnSpPr>
        <p:spPr>
          <a:xfrm flipH="1">
            <a:off x="1979267" y="3099807"/>
            <a:ext cx="1644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707BBB6-13F2-4940-857D-4FD1CDDDF12D}"/>
              </a:ext>
            </a:extLst>
          </p:cNvPr>
          <p:cNvCxnSpPr>
            <a:cxnSpLocks/>
          </p:cNvCxnSpPr>
          <p:nvPr/>
        </p:nvCxnSpPr>
        <p:spPr>
          <a:xfrm flipH="1">
            <a:off x="1985308" y="2560954"/>
            <a:ext cx="1644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ADEFBB6-E37A-4B6F-A68E-2FB931F7214A}"/>
              </a:ext>
            </a:extLst>
          </p:cNvPr>
          <p:cNvCxnSpPr>
            <a:cxnSpLocks/>
          </p:cNvCxnSpPr>
          <p:nvPr/>
        </p:nvCxnSpPr>
        <p:spPr>
          <a:xfrm flipH="1">
            <a:off x="2053084" y="5250590"/>
            <a:ext cx="1789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7747A99-8457-4353-902A-287BFA204A45}"/>
              </a:ext>
            </a:extLst>
          </p:cNvPr>
          <p:cNvCxnSpPr>
            <a:cxnSpLocks/>
          </p:cNvCxnSpPr>
          <p:nvPr/>
        </p:nvCxnSpPr>
        <p:spPr>
          <a:xfrm>
            <a:off x="2053083" y="5102432"/>
            <a:ext cx="0" cy="1481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67" name="TextBox 2066">
            <a:extLst>
              <a:ext uri="{FF2B5EF4-FFF2-40B4-BE49-F238E27FC236}">
                <a16:creationId xmlns:a16="http://schemas.microsoft.com/office/drawing/2014/main" id="{84DB6845-A33D-491B-A5A4-52F5F6D07FED}"/>
              </a:ext>
            </a:extLst>
          </p:cNvPr>
          <p:cNvSpPr txBox="1"/>
          <p:nvPr/>
        </p:nvSpPr>
        <p:spPr>
          <a:xfrm>
            <a:off x="6460686" y="493217"/>
            <a:ext cx="5256892" cy="5632311"/>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a:t>Library itself</a:t>
            </a:r>
          </a:p>
          <a:p>
            <a:pPr marL="285750" indent="-285750">
              <a:buFont typeface="Arial" panose="020B0604020202020204" pitchFamily="34" charset="0"/>
              <a:buChar char="•"/>
            </a:pPr>
            <a:endParaRPr lang="en-US"/>
          </a:p>
          <a:p>
            <a:pPr marL="742950" lvl="1" indent="-285750">
              <a:buFont typeface="Arial" panose="020B0604020202020204" pitchFamily="34" charset="0"/>
              <a:buChar char="•"/>
            </a:pPr>
            <a:r>
              <a:rPr lang="en-US"/>
              <a:t>Certificate functions</a:t>
            </a:r>
          </a:p>
          <a:p>
            <a:pPr lvl="1"/>
            <a:endParaRPr lang="en-US"/>
          </a:p>
          <a:p>
            <a:pPr marL="742950" lvl="1" indent="-285750">
              <a:buFont typeface="Arial" panose="020B0604020202020204" pitchFamily="34" charset="0"/>
              <a:buChar char="•"/>
            </a:pPr>
            <a:r>
              <a:rPr lang="en-US"/>
              <a:t>Basic cryptographic functions</a:t>
            </a:r>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r>
              <a:rPr lang="en-US"/>
              <a:t>Hardware Abstraction Layers</a:t>
            </a:r>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r>
              <a:rPr lang="en-US"/>
              <a:t>Java Web Token</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Documentation</a:t>
            </a:r>
          </a:p>
          <a:p>
            <a:pPr marL="285750" indent="-285750">
              <a:buFont typeface="Arial" panose="020B0604020202020204" pitchFamily="34" charset="0"/>
              <a:buChar char="•"/>
            </a:pPr>
            <a:endParaRPr lang="en-US"/>
          </a:p>
          <a:p>
            <a:pPr marL="742950" lvl="1" indent="-285750">
              <a:buFont typeface="Arial" panose="020B0604020202020204" pitchFamily="34" charset="0"/>
              <a:buChar char="•"/>
            </a:pPr>
            <a:r>
              <a:rPr lang="en-US"/>
              <a:t>index.html</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Library test functions; based on Unity</a:t>
            </a:r>
          </a:p>
        </p:txBody>
      </p:sp>
      <p:sp>
        <p:nvSpPr>
          <p:cNvPr id="2068" name="TextBox 2067">
            <a:extLst>
              <a:ext uri="{FF2B5EF4-FFF2-40B4-BE49-F238E27FC236}">
                <a16:creationId xmlns:a16="http://schemas.microsoft.com/office/drawing/2014/main" id="{D7AC2F14-AC85-4C22-AF75-0FFBA1606F93}"/>
              </a:ext>
            </a:extLst>
          </p:cNvPr>
          <p:cNvSpPr txBox="1"/>
          <p:nvPr/>
        </p:nvSpPr>
        <p:spPr>
          <a:xfrm>
            <a:off x="6450019" y="31552"/>
            <a:ext cx="5635977" cy="461665"/>
          </a:xfrm>
          <a:prstGeom prst="rect">
            <a:avLst/>
          </a:prstGeom>
          <a:noFill/>
        </p:spPr>
        <p:txBody>
          <a:bodyPr wrap="square" rtlCol="0">
            <a:spAutoFit/>
          </a:bodyPr>
          <a:lstStyle/>
          <a:p>
            <a:r>
              <a:rPr lang="en-US" b="1"/>
              <a:t>** Only commonly used parts shown **</a:t>
            </a:r>
          </a:p>
        </p:txBody>
      </p:sp>
      <p:sp>
        <p:nvSpPr>
          <p:cNvPr id="3" name="Slide Number Placeholder 2">
            <a:extLst>
              <a:ext uri="{FF2B5EF4-FFF2-40B4-BE49-F238E27FC236}">
                <a16:creationId xmlns:a16="http://schemas.microsoft.com/office/drawing/2014/main" id="{D5B68731-FE4B-DF08-D169-B4A11EF0FE40}"/>
              </a:ext>
            </a:extLst>
          </p:cNvPr>
          <p:cNvSpPr>
            <a:spLocks noGrp="1"/>
          </p:cNvSpPr>
          <p:nvPr>
            <p:ph type="sldNum" sz="quarter" idx="4"/>
          </p:nvPr>
        </p:nvSpPr>
        <p:spPr/>
        <p:txBody>
          <a:bodyPr/>
          <a:lstStyle/>
          <a:p>
            <a:fld id="{4081AA82-C1C2-924B-B843-6C0FB13ED72E}" type="slidenum">
              <a:rPr lang="en-US" smtClean="0"/>
              <a:t>70</a:t>
            </a:fld>
            <a:endParaRPr lang="en-US"/>
          </a:p>
        </p:txBody>
      </p:sp>
    </p:spTree>
    <p:extLst>
      <p:ext uri="{BB962C8B-B14F-4D97-AF65-F5344CB8AC3E}">
        <p14:creationId xmlns:p14="http://schemas.microsoft.com/office/powerpoint/2010/main" val="31311003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CA37B53-19E2-DBE0-A0D1-879C4D056890}"/>
              </a:ext>
            </a:extLst>
          </p:cNvPr>
          <p:cNvSpPr/>
          <p:nvPr/>
        </p:nvSpPr>
        <p:spPr>
          <a:xfrm>
            <a:off x="3634080" y="976965"/>
            <a:ext cx="5868214" cy="4276843"/>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ea typeface="Calibri"/>
                <a:cs typeface="Calibri"/>
              </a:rPr>
              <a:t>MCU / MPU</a:t>
            </a:r>
          </a:p>
        </p:txBody>
      </p:sp>
      <p:sp>
        <p:nvSpPr>
          <p:cNvPr id="2" name="Title 1">
            <a:extLst>
              <a:ext uri="{FF2B5EF4-FFF2-40B4-BE49-F238E27FC236}">
                <a16:creationId xmlns:a16="http://schemas.microsoft.com/office/drawing/2014/main" id="{A202BDB5-D4A7-37B6-104B-25EC18EACC14}"/>
              </a:ext>
            </a:extLst>
          </p:cNvPr>
          <p:cNvSpPr>
            <a:spLocks noGrp="1"/>
          </p:cNvSpPr>
          <p:nvPr>
            <p:ph type="title"/>
          </p:nvPr>
        </p:nvSpPr>
        <p:spPr/>
        <p:txBody>
          <a:bodyPr/>
          <a:lstStyle/>
          <a:p>
            <a:r>
              <a:rPr lang="en-US" err="1"/>
              <a:t>keySTREAM</a:t>
            </a:r>
            <a:r>
              <a:rPr lang="en-US"/>
              <a:t> Trusted Agent (KTA)</a:t>
            </a:r>
          </a:p>
        </p:txBody>
      </p:sp>
      <p:pic>
        <p:nvPicPr>
          <p:cNvPr id="5" name="Picture 2" descr="MPLAB® Harmony v2 | Microchip Technology">
            <a:extLst>
              <a:ext uri="{FF2B5EF4-FFF2-40B4-BE49-F238E27FC236}">
                <a16:creationId xmlns:a16="http://schemas.microsoft.com/office/drawing/2014/main" id="{DE65B91C-B606-E4F4-061A-4618A54C5BF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93185" y="3248920"/>
            <a:ext cx="1629708" cy="12051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MPLAB® X IDE | Microchip Technology">
            <a:extLst>
              <a:ext uri="{FF2B5EF4-FFF2-40B4-BE49-F238E27FC236}">
                <a16:creationId xmlns:a16="http://schemas.microsoft.com/office/drawing/2014/main" id="{FA74EBCD-9417-6D78-84DA-04537BBF1F6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5631" y="1564338"/>
            <a:ext cx="1364816" cy="136481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4400CDA0-16E6-08B1-E818-3BF35DD90069}"/>
              </a:ext>
            </a:extLst>
          </p:cNvPr>
          <p:cNvSpPr/>
          <p:nvPr/>
        </p:nvSpPr>
        <p:spPr>
          <a:xfrm>
            <a:off x="3788905" y="2576091"/>
            <a:ext cx="3022468" cy="1813812"/>
          </a:xfrm>
          <a:prstGeom prst="round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err="1">
                <a:ea typeface="+mn-lt"/>
                <a:cs typeface="+mn-lt"/>
              </a:rPr>
              <a:t>keySTREAM</a:t>
            </a:r>
            <a:r>
              <a:rPr lang="en-US">
                <a:ea typeface="+mn-lt"/>
                <a:cs typeface="+mn-lt"/>
              </a:rPr>
              <a:t> Trusted Agent </a:t>
            </a:r>
            <a:endParaRPr lang="en-US"/>
          </a:p>
        </p:txBody>
      </p:sp>
      <p:sp>
        <p:nvSpPr>
          <p:cNvPr id="12" name="Rectangle: Rounded Corners 11">
            <a:extLst>
              <a:ext uri="{FF2B5EF4-FFF2-40B4-BE49-F238E27FC236}">
                <a16:creationId xmlns:a16="http://schemas.microsoft.com/office/drawing/2014/main" id="{4A2D5524-C199-A653-C3EE-711F2A94E28D}"/>
              </a:ext>
            </a:extLst>
          </p:cNvPr>
          <p:cNvSpPr/>
          <p:nvPr/>
        </p:nvSpPr>
        <p:spPr>
          <a:xfrm>
            <a:off x="3994731" y="3502744"/>
            <a:ext cx="2622832" cy="684468"/>
          </a:xfrm>
          <a:prstGeom prst="round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err="1">
                <a:solidFill>
                  <a:schemeClr val="tx1"/>
                </a:solidFill>
                <a:ea typeface="Calibri"/>
                <a:cs typeface="Calibri"/>
              </a:rPr>
              <a:t>CryptoAuthLib</a:t>
            </a:r>
            <a:endParaRPr lang="en-US">
              <a:solidFill>
                <a:schemeClr val="tx1"/>
              </a:solidFill>
            </a:endParaRPr>
          </a:p>
        </p:txBody>
      </p:sp>
      <p:sp>
        <p:nvSpPr>
          <p:cNvPr id="13" name="Rectangle: Rounded Corners 12">
            <a:extLst>
              <a:ext uri="{FF2B5EF4-FFF2-40B4-BE49-F238E27FC236}">
                <a16:creationId xmlns:a16="http://schemas.microsoft.com/office/drawing/2014/main" id="{6C3E5E87-1C71-F9D2-CAB7-65B53D9EF7FE}"/>
              </a:ext>
            </a:extLst>
          </p:cNvPr>
          <p:cNvSpPr/>
          <p:nvPr/>
        </p:nvSpPr>
        <p:spPr>
          <a:xfrm>
            <a:off x="3787925" y="5429832"/>
            <a:ext cx="3022466" cy="834424"/>
          </a:xfrm>
          <a:prstGeom prst="roundRect">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ea typeface="Calibri"/>
                <a:cs typeface="Calibri"/>
              </a:rPr>
              <a:t>ECC608-TMNG</a:t>
            </a:r>
            <a:endParaRPr lang="en-US">
              <a:solidFill>
                <a:schemeClr val="tx1"/>
              </a:solidFill>
            </a:endParaRPr>
          </a:p>
        </p:txBody>
      </p:sp>
      <p:sp>
        <p:nvSpPr>
          <p:cNvPr id="16" name="Rectangle: Rounded Corners 15">
            <a:extLst>
              <a:ext uri="{FF2B5EF4-FFF2-40B4-BE49-F238E27FC236}">
                <a16:creationId xmlns:a16="http://schemas.microsoft.com/office/drawing/2014/main" id="{A7DF4919-973C-D564-CB62-7FD907BBE030}"/>
              </a:ext>
            </a:extLst>
          </p:cNvPr>
          <p:cNvSpPr/>
          <p:nvPr/>
        </p:nvSpPr>
        <p:spPr>
          <a:xfrm>
            <a:off x="3786944" y="1439747"/>
            <a:ext cx="3022467" cy="814429"/>
          </a:xfrm>
          <a:prstGeom prst="round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ea typeface="Calibri"/>
                <a:cs typeface="Calibri"/>
              </a:rPr>
              <a:t>Embedded Application</a:t>
            </a:r>
            <a:endParaRPr lang="en-US"/>
          </a:p>
        </p:txBody>
      </p:sp>
      <p:sp>
        <p:nvSpPr>
          <p:cNvPr id="18" name="Arrow: Down 17">
            <a:extLst>
              <a:ext uri="{FF2B5EF4-FFF2-40B4-BE49-F238E27FC236}">
                <a16:creationId xmlns:a16="http://schemas.microsoft.com/office/drawing/2014/main" id="{64B27079-9D9D-23B2-C541-DDAD398B45BA}"/>
              </a:ext>
            </a:extLst>
          </p:cNvPr>
          <p:cNvSpPr/>
          <p:nvPr/>
        </p:nvSpPr>
        <p:spPr>
          <a:xfrm>
            <a:off x="5216473" y="2246746"/>
            <a:ext cx="219838" cy="333147"/>
          </a:xfrm>
          <a:prstGeom prst="downArrow">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Arrow: Down 18">
            <a:extLst>
              <a:ext uri="{FF2B5EF4-FFF2-40B4-BE49-F238E27FC236}">
                <a16:creationId xmlns:a16="http://schemas.microsoft.com/office/drawing/2014/main" id="{1C0161AC-0740-C072-6CA4-E6D5946585F8}"/>
              </a:ext>
            </a:extLst>
          </p:cNvPr>
          <p:cNvSpPr/>
          <p:nvPr/>
        </p:nvSpPr>
        <p:spPr>
          <a:xfrm>
            <a:off x="5215076" y="4190353"/>
            <a:ext cx="219838" cy="407600"/>
          </a:xfrm>
          <a:prstGeom prst="downArrow">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Rounded Corners 19">
            <a:extLst>
              <a:ext uri="{FF2B5EF4-FFF2-40B4-BE49-F238E27FC236}">
                <a16:creationId xmlns:a16="http://schemas.microsoft.com/office/drawing/2014/main" id="{3889F2DE-7B15-278C-9E4A-2A6BB2D32152}"/>
              </a:ext>
            </a:extLst>
          </p:cNvPr>
          <p:cNvSpPr/>
          <p:nvPr/>
        </p:nvSpPr>
        <p:spPr>
          <a:xfrm>
            <a:off x="4876120" y="4592930"/>
            <a:ext cx="906124" cy="484223"/>
          </a:xfrm>
          <a:prstGeom prst="round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ea typeface="Calibri"/>
                <a:cs typeface="Calibri"/>
              </a:rPr>
              <a:t>I2C</a:t>
            </a:r>
            <a:endParaRPr lang="en-US"/>
          </a:p>
        </p:txBody>
      </p:sp>
      <p:sp>
        <p:nvSpPr>
          <p:cNvPr id="21" name="Arrow: Down 20">
            <a:extLst>
              <a:ext uri="{FF2B5EF4-FFF2-40B4-BE49-F238E27FC236}">
                <a16:creationId xmlns:a16="http://schemas.microsoft.com/office/drawing/2014/main" id="{3B49FA7B-51B8-64E7-0FA7-168424BC055D}"/>
              </a:ext>
            </a:extLst>
          </p:cNvPr>
          <p:cNvSpPr/>
          <p:nvPr/>
        </p:nvSpPr>
        <p:spPr>
          <a:xfrm>
            <a:off x="5213679" y="5083604"/>
            <a:ext cx="219838" cy="333147"/>
          </a:xfrm>
          <a:prstGeom prst="downArrow">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Rounded Corners 21">
            <a:extLst>
              <a:ext uri="{FF2B5EF4-FFF2-40B4-BE49-F238E27FC236}">
                <a16:creationId xmlns:a16="http://schemas.microsoft.com/office/drawing/2014/main" id="{E91DE8E2-B073-A196-512F-2842E40E6815}"/>
              </a:ext>
            </a:extLst>
          </p:cNvPr>
          <p:cNvSpPr/>
          <p:nvPr/>
        </p:nvSpPr>
        <p:spPr>
          <a:xfrm>
            <a:off x="7260867" y="2659796"/>
            <a:ext cx="2031499" cy="1534845"/>
          </a:xfrm>
          <a:prstGeom prst="round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ea typeface="Calibri"/>
                <a:cs typeface="Calibri"/>
              </a:rPr>
              <a:t>Communication stack</a:t>
            </a:r>
          </a:p>
          <a:p>
            <a:pPr marL="342900" indent="-342900">
              <a:buFont typeface="Calibri"/>
              <a:buChar char="-"/>
            </a:pPr>
            <a:r>
              <a:rPr lang="en-US" sz="2000">
                <a:ea typeface="Calibri"/>
                <a:cs typeface="Calibri"/>
              </a:rPr>
              <a:t>HTTP</a:t>
            </a:r>
          </a:p>
          <a:p>
            <a:pPr marL="342900" indent="-342900">
              <a:buFont typeface="Calibri"/>
              <a:buChar char="-"/>
            </a:pPr>
            <a:r>
              <a:rPr lang="en-US" sz="2000">
                <a:ea typeface="Calibri"/>
                <a:cs typeface="Calibri"/>
              </a:rPr>
              <a:t>COAP</a:t>
            </a:r>
          </a:p>
          <a:p>
            <a:pPr marL="342900" indent="-342900">
              <a:buFont typeface="Calibri"/>
              <a:buChar char="-"/>
            </a:pPr>
            <a:r>
              <a:rPr lang="en-US" sz="2000">
                <a:ea typeface="Calibri"/>
                <a:cs typeface="Calibri"/>
              </a:rPr>
              <a:t>Custom</a:t>
            </a:r>
          </a:p>
        </p:txBody>
      </p:sp>
      <p:sp>
        <p:nvSpPr>
          <p:cNvPr id="23" name="Arrow: Right 22">
            <a:extLst>
              <a:ext uri="{FF2B5EF4-FFF2-40B4-BE49-F238E27FC236}">
                <a16:creationId xmlns:a16="http://schemas.microsoft.com/office/drawing/2014/main" id="{A4789E68-12CB-0A3A-2A2C-C90DFDE8D735}"/>
              </a:ext>
            </a:extLst>
          </p:cNvPr>
          <p:cNvSpPr/>
          <p:nvPr/>
        </p:nvSpPr>
        <p:spPr>
          <a:xfrm>
            <a:off x="6809231" y="3356651"/>
            <a:ext cx="457094" cy="252999"/>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Rounded Corners 23">
            <a:extLst>
              <a:ext uri="{FF2B5EF4-FFF2-40B4-BE49-F238E27FC236}">
                <a16:creationId xmlns:a16="http://schemas.microsoft.com/office/drawing/2014/main" id="{9B650F69-DF38-2491-D236-927923CA7897}"/>
              </a:ext>
            </a:extLst>
          </p:cNvPr>
          <p:cNvSpPr/>
          <p:nvPr/>
        </p:nvSpPr>
        <p:spPr>
          <a:xfrm>
            <a:off x="9772021" y="3061333"/>
            <a:ext cx="1659133" cy="839946"/>
          </a:xfrm>
          <a:prstGeom prst="round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ea typeface="Calibri"/>
              <a:cs typeface="Calibri"/>
            </a:endParaRPr>
          </a:p>
          <a:p>
            <a:pPr algn="ctr"/>
            <a:r>
              <a:rPr lang="en-US" err="1">
                <a:ea typeface="Calibri"/>
                <a:cs typeface="Calibri"/>
              </a:rPr>
              <a:t>Wifi</a:t>
            </a:r>
            <a:endParaRPr lang="en-US">
              <a:ea typeface="Calibri"/>
              <a:cs typeface="Calibri"/>
            </a:endParaRPr>
          </a:p>
          <a:p>
            <a:pPr algn="ctr"/>
            <a:r>
              <a:rPr lang="en-US">
                <a:ea typeface="Calibri"/>
                <a:cs typeface="Calibri"/>
              </a:rPr>
              <a:t>Ethernet</a:t>
            </a:r>
          </a:p>
          <a:p>
            <a:pPr algn="ctr"/>
            <a:endParaRPr lang="en-US">
              <a:ea typeface="Calibri"/>
              <a:cs typeface="Calibri"/>
            </a:endParaRPr>
          </a:p>
        </p:txBody>
      </p:sp>
      <p:sp>
        <p:nvSpPr>
          <p:cNvPr id="25" name="Arrow: Right 24">
            <a:extLst>
              <a:ext uri="{FF2B5EF4-FFF2-40B4-BE49-F238E27FC236}">
                <a16:creationId xmlns:a16="http://schemas.microsoft.com/office/drawing/2014/main" id="{3A4FC86A-4255-8E2F-D980-67E30CFD8C80}"/>
              </a:ext>
            </a:extLst>
          </p:cNvPr>
          <p:cNvSpPr/>
          <p:nvPr/>
        </p:nvSpPr>
        <p:spPr>
          <a:xfrm>
            <a:off x="9297500" y="3356685"/>
            <a:ext cx="473643" cy="252999"/>
          </a:xfrm>
          <a:prstGeom prst="rightArrow">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6D7BD75C-8105-F668-7E62-E84DD0722440}"/>
              </a:ext>
            </a:extLst>
          </p:cNvPr>
          <p:cNvSpPr>
            <a:spLocks noGrp="1"/>
          </p:cNvSpPr>
          <p:nvPr>
            <p:ph type="sldNum" sz="quarter" idx="4"/>
          </p:nvPr>
        </p:nvSpPr>
        <p:spPr/>
        <p:txBody>
          <a:bodyPr/>
          <a:lstStyle/>
          <a:p>
            <a:fld id="{4081AA82-C1C2-924B-B843-6C0FB13ED72E}" type="slidenum">
              <a:rPr lang="en-US" smtClean="0"/>
              <a:t>71</a:t>
            </a:fld>
            <a:endParaRPr lang="en-US"/>
          </a:p>
        </p:txBody>
      </p:sp>
    </p:spTree>
    <p:extLst>
      <p:ext uri="{BB962C8B-B14F-4D97-AF65-F5344CB8AC3E}">
        <p14:creationId xmlns:p14="http://schemas.microsoft.com/office/powerpoint/2010/main" val="38650226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2ADEDAF-096E-1A01-809C-FFA03CBE1E18}"/>
              </a:ext>
            </a:extLst>
          </p:cNvPr>
          <p:cNvSpPr>
            <a:spLocks noGrp="1"/>
          </p:cNvSpPr>
          <p:nvPr>
            <p:ph type="title"/>
          </p:nvPr>
        </p:nvSpPr>
        <p:spPr>
          <a:xfrm>
            <a:off x="355509" y="96297"/>
            <a:ext cx="11400661" cy="777240"/>
          </a:xfrm>
        </p:spPr>
        <p:txBody>
          <a:bodyPr anchor="t">
            <a:normAutofit/>
          </a:bodyPr>
          <a:lstStyle/>
          <a:p>
            <a:pPr>
              <a:lnSpc>
                <a:spcPct val="90000"/>
              </a:lnSpc>
            </a:pPr>
            <a:r>
              <a:rPr lang="en-US"/>
              <a:t>ECC608 </a:t>
            </a:r>
            <a:r>
              <a:rPr lang="en-US" err="1"/>
              <a:t>TrustMANAGER</a:t>
            </a:r>
            <a:r>
              <a:rPr lang="en-US"/>
              <a:t> : use cases</a:t>
            </a:r>
          </a:p>
        </p:txBody>
      </p:sp>
      <p:sp>
        <p:nvSpPr>
          <p:cNvPr id="18" name="Text Placeholder 2">
            <a:extLst>
              <a:ext uri="{FF2B5EF4-FFF2-40B4-BE49-F238E27FC236}">
                <a16:creationId xmlns:a16="http://schemas.microsoft.com/office/drawing/2014/main" id="{B23BD41D-EBF0-600B-5120-47214E2E401C}"/>
              </a:ext>
            </a:extLst>
          </p:cNvPr>
          <p:cNvSpPr>
            <a:spLocks noGrp="1"/>
          </p:cNvSpPr>
          <p:nvPr>
            <p:ph type="body" sz="quarter" idx="13"/>
          </p:nvPr>
        </p:nvSpPr>
        <p:spPr>
          <a:xfrm>
            <a:off x="368603" y="831986"/>
            <a:ext cx="11400661" cy="428625"/>
          </a:xfrm>
        </p:spPr>
        <p:txBody>
          <a:bodyPr/>
          <a:lstStyle/>
          <a:p>
            <a:endParaRPr lang="en-US"/>
          </a:p>
        </p:txBody>
      </p:sp>
      <p:pic>
        <p:nvPicPr>
          <p:cNvPr id="7" name="Picture 6" descr="A gold and white logo&#10;&#10;Description automatically generated">
            <a:extLst>
              <a:ext uri="{FF2B5EF4-FFF2-40B4-BE49-F238E27FC236}">
                <a16:creationId xmlns:a16="http://schemas.microsoft.com/office/drawing/2014/main" id="{DF7E52DD-1617-DA2A-19F8-DC9A0376EC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9149" y="1408545"/>
            <a:ext cx="4932456" cy="4907794"/>
          </a:xfrm>
          <a:prstGeom prst="rect">
            <a:avLst/>
          </a:prstGeom>
          <a:noFill/>
        </p:spPr>
      </p:pic>
      <p:sp>
        <p:nvSpPr>
          <p:cNvPr id="3" name="Content Placeholder 2">
            <a:extLst>
              <a:ext uri="{FF2B5EF4-FFF2-40B4-BE49-F238E27FC236}">
                <a16:creationId xmlns:a16="http://schemas.microsoft.com/office/drawing/2014/main" id="{7C6BA5F5-A952-0D19-DDB1-CDEE93EFBEC2}"/>
              </a:ext>
            </a:extLst>
          </p:cNvPr>
          <p:cNvSpPr>
            <a:spLocks noGrp="1"/>
          </p:cNvSpPr>
          <p:nvPr>
            <p:ph sz="quarter" idx="16"/>
          </p:nvPr>
        </p:nvSpPr>
        <p:spPr>
          <a:xfrm>
            <a:off x="6250324" y="1408546"/>
            <a:ext cx="5505846" cy="4907794"/>
          </a:xfrm>
        </p:spPr>
        <p:txBody>
          <a:bodyPr>
            <a:normAutofit/>
          </a:bodyPr>
          <a:lstStyle/>
          <a:p>
            <a:pPr marL="0" indent="0">
              <a:lnSpc>
                <a:spcPct val="90000"/>
              </a:lnSpc>
              <a:buNone/>
            </a:pPr>
            <a:r>
              <a:rPr lang="en-US" sz="2700">
                <a:solidFill>
                  <a:srgbClr val="00B0F0"/>
                </a:solidFill>
              </a:rPr>
              <a:t>The device totally configured. There is nothing to setup in the device.</a:t>
            </a:r>
          </a:p>
          <a:p>
            <a:pPr>
              <a:lnSpc>
                <a:spcPct val="90000"/>
              </a:lnSpc>
            </a:pPr>
            <a:endParaRPr lang="en-US" sz="2700"/>
          </a:p>
          <a:p>
            <a:pPr>
              <a:lnSpc>
                <a:spcPct val="90000"/>
              </a:lnSpc>
            </a:pPr>
            <a:r>
              <a:rPr lang="en-US" sz="2700" b="0"/>
              <a:t>Managed TLS keys and certificates</a:t>
            </a:r>
          </a:p>
          <a:p>
            <a:pPr>
              <a:lnSpc>
                <a:spcPct val="90000"/>
              </a:lnSpc>
            </a:pPr>
            <a:r>
              <a:rPr lang="en-US" sz="2700" b="0"/>
              <a:t>Device Management</a:t>
            </a:r>
          </a:p>
          <a:p>
            <a:pPr>
              <a:lnSpc>
                <a:spcPct val="90000"/>
              </a:lnSpc>
            </a:pPr>
            <a:r>
              <a:rPr lang="en-US" sz="2700" b="0"/>
              <a:t>Transfer of ownership</a:t>
            </a:r>
          </a:p>
          <a:p>
            <a:pPr>
              <a:lnSpc>
                <a:spcPct val="90000"/>
              </a:lnSpc>
            </a:pPr>
            <a:r>
              <a:rPr lang="en-US" sz="2700" b="0"/>
              <a:t>OTA FW verification</a:t>
            </a:r>
          </a:p>
          <a:p>
            <a:pPr>
              <a:lnSpc>
                <a:spcPct val="90000"/>
              </a:lnSpc>
            </a:pPr>
            <a:r>
              <a:rPr lang="en-US" sz="2700" b="0"/>
              <a:t>FW version control</a:t>
            </a:r>
          </a:p>
          <a:p>
            <a:pPr>
              <a:lnSpc>
                <a:spcPct val="90000"/>
              </a:lnSpc>
            </a:pPr>
            <a:r>
              <a:rPr lang="en-US" sz="2700" b="0"/>
              <a:t>Enable your subscription model</a:t>
            </a:r>
          </a:p>
          <a:p>
            <a:pPr>
              <a:lnSpc>
                <a:spcPct val="90000"/>
              </a:lnSpc>
            </a:pPr>
            <a:r>
              <a:rPr lang="en-US" sz="2700" b="0"/>
              <a:t>User privileges</a:t>
            </a:r>
          </a:p>
        </p:txBody>
      </p:sp>
      <p:sp>
        <p:nvSpPr>
          <p:cNvPr id="2" name="Slide Number Placeholder 1">
            <a:extLst>
              <a:ext uri="{FF2B5EF4-FFF2-40B4-BE49-F238E27FC236}">
                <a16:creationId xmlns:a16="http://schemas.microsoft.com/office/drawing/2014/main" id="{D81B99D0-6238-6441-ED6F-C91D78E683A3}"/>
              </a:ext>
            </a:extLst>
          </p:cNvPr>
          <p:cNvSpPr>
            <a:spLocks noGrp="1"/>
          </p:cNvSpPr>
          <p:nvPr>
            <p:ph type="sldNum" sz="quarter" idx="4"/>
          </p:nvPr>
        </p:nvSpPr>
        <p:spPr/>
        <p:txBody>
          <a:bodyPr/>
          <a:lstStyle/>
          <a:p>
            <a:fld id="{4081AA82-C1C2-924B-B843-6C0FB13ED72E}" type="slidenum">
              <a:rPr lang="en-US" smtClean="0"/>
              <a:t>72</a:t>
            </a:fld>
            <a:endParaRPr lang="en-US"/>
          </a:p>
        </p:txBody>
      </p:sp>
    </p:spTree>
    <p:extLst>
      <p:ext uri="{BB962C8B-B14F-4D97-AF65-F5344CB8AC3E}">
        <p14:creationId xmlns:p14="http://schemas.microsoft.com/office/powerpoint/2010/main" val="25428311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5D745-C115-BA9F-3B80-3CB1496C4DB6}"/>
              </a:ext>
            </a:extLst>
          </p:cNvPr>
          <p:cNvSpPr>
            <a:spLocks noGrp="1"/>
          </p:cNvSpPr>
          <p:nvPr>
            <p:ph type="title"/>
          </p:nvPr>
        </p:nvSpPr>
        <p:spPr/>
        <p:txBody>
          <a:bodyPr/>
          <a:lstStyle/>
          <a:p>
            <a:r>
              <a:rPr lang="en-US"/>
              <a:t>ECC608 </a:t>
            </a:r>
            <a:r>
              <a:rPr lang="en-US" err="1"/>
              <a:t>TrustMANAGER</a:t>
            </a:r>
            <a:r>
              <a:rPr lang="en-US"/>
              <a:t> Configuration</a:t>
            </a:r>
          </a:p>
        </p:txBody>
      </p:sp>
      <p:grpSp>
        <p:nvGrpSpPr>
          <p:cNvPr id="9" name="Group 8">
            <a:extLst>
              <a:ext uri="{FF2B5EF4-FFF2-40B4-BE49-F238E27FC236}">
                <a16:creationId xmlns:a16="http://schemas.microsoft.com/office/drawing/2014/main" id="{7A42F138-6C5C-5ABD-72A1-79D1C2346556}"/>
              </a:ext>
            </a:extLst>
          </p:cNvPr>
          <p:cNvGrpSpPr/>
          <p:nvPr/>
        </p:nvGrpSpPr>
        <p:grpSpPr>
          <a:xfrm>
            <a:off x="1803583" y="1599343"/>
            <a:ext cx="6346328" cy="4472242"/>
            <a:chOff x="2444587" y="1892344"/>
            <a:chExt cx="5868988" cy="4023264"/>
          </a:xfrm>
        </p:grpSpPr>
        <p:pic>
          <p:nvPicPr>
            <p:cNvPr id="10" name="Picture 9">
              <a:extLst>
                <a:ext uri="{FF2B5EF4-FFF2-40B4-BE49-F238E27FC236}">
                  <a16:creationId xmlns:a16="http://schemas.microsoft.com/office/drawing/2014/main" id="{BC51FEF4-A680-DDF8-D62D-5F6B793B744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444587" y="4795935"/>
              <a:ext cx="5868988" cy="1119673"/>
            </a:xfrm>
            <a:prstGeom prst="rect">
              <a:avLst/>
            </a:prstGeom>
          </p:spPr>
        </p:pic>
        <p:pic>
          <p:nvPicPr>
            <p:cNvPr id="11" name="Picture 10">
              <a:extLst>
                <a:ext uri="{FF2B5EF4-FFF2-40B4-BE49-F238E27FC236}">
                  <a16:creationId xmlns:a16="http://schemas.microsoft.com/office/drawing/2014/main" id="{B67A5A91-82F9-42DF-23C2-60D5D42254C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444587" y="1892344"/>
              <a:ext cx="5868988" cy="2903591"/>
            </a:xfrm>
            <a:prstGeom prst="rect">
              <a:avLst/>
            </a:prstGeom>
          </p:spPr>
        </p:pic>
      </p:grpSp>
      <p:sp>
        <p:nvSpPr>
          <p:cNvPr id="3" name="Rectangle 2">
            <a:extLst>
              <a:ext uri="{FF2B5EF4-FFF2-40B4-BE49-F238E27FC236}">
                <a16:creationId xmlns:a16="http://schemas.microsoft.com/office/drawing/2014/main" id="{CDD3BB39-92B1-6EC2-2775-3F18787B05BC}"/>
              </a:ext>
            </a:extLst>
          </p:cNvPr>
          <p:cNvSpPr/>
          <p:nvPr/>
        </p:nvSpPr>
        <p:spPr>
          <a:xfrm>
            <a:off x="1695384" y="1754813"/>
            <a:ext cx="6562725" cy="616912"/>
          </a:xfrm>
          <a:prstGeom prst="rect">
            <a:avLst/>
          </a:prstGeom>
          <a:solidFill>
            <a:schemeClr val="accent3">
              <a:lumMod val="60000"/>
              <a:lumOff val="40000"/>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D0F4F059-DBED-5ED3-06FC-547AE7F8071B}"/>
              </a:ext>
            </a:extLst>
          </p:cNvPr>
          <p:cNvSpPr/>
          <p:nvPr/>
        </p:nvSpPr>
        <p:spPr>
          <a:xfrm>
            <a:off x="1695384" y="4191001"/>
            <a:ext cx="6562725" cy="953356"/>
          </a:xfrm>
          <a:prstGeom prst="rect">
            <a:avLst/>
          </a:prstGeom>
          <a:solidFill>
            <a:schemeClr val="accent3">
              <a:lumMod val="60000"/>
              <a:lumOff val="40000"/>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3FA277D0-7B7E-C2C4-0729-16F667234097}"/>
              </a:ext>
            </a:extLst>
          </p:cNvPr>
          <p:cNvSpPr txBox="1"/>
          <p:nvPr/>
        </p:nvSpPr>
        <p:spPr>
          <a:xfrm>
            <a:off x="8366308" y="1754813"/>
            <a:ext cx="3200466" cy="307777"/>
          </a:xfrm>
          <a:prstGeom prst="rect">
            <a:avLst/>
          </a:prstGeom>
          <a:noFill/>
        </p:spPr>
        <p:txBody>
          <a:bodyPr wrap="square" rtlCol="0">
            <a:spAutoFit/>
          </a:bodyPr>
          <a:lstStyle/>
          <a:p>
            <a:r>
              <a:rPr lang="en-US" sz="1400">
                <a:solidFill>
                  <a:srgbClr val="FF0000"/>
                </a:solidFill>
              </a:rPr>
              <a:t>TLS private key to AWS</a:t>
            </a:r>
          </a:p>
        </p:txBody>
      </p:sp>
      <p:sp>
        <p:nvSpPr>
          <p:cNvPr id="4" name="TextBox 3">
            <a:extLst>
              <a:ext uri="{FF2B5EF4-FFF2-40B4-BE49-F238E27FC236}">
                <a16:creationId xmlns:a16="http://schemas.microsoft.com/office/drawing/2014/main" id="{74CF3A2A-7EA2-A641-6B31-21D881551E00}"/>
              </a:ext>
            </a:extLst>
          </p:cNvPr>
          <p:cNvSpPr txBox="1"/>
          <p:nvPr/>
        </p:nvSpPr>
        <p:spPr>
          <a:xfrm>
            <a:off x="8366308" y="2056315"/>
            <a:ext cx="3200466" cy="307777"/>
          </a:xfrm>
          <a:prstGeom prst="rect">
            <a:avLst/>
          </a:prstGeom>
          <a:noFill/>
        </p:spPr>
        <p:txBody>
          <a:bodyPr wrap="square" rtlCol="0">
            <a:spAutoFit/>
          </a:bodyPr>
          <a:lstStyle/>
          <a:p>
            <a:r>
              <a:rPr lang="en-US" sz="1400">
                <a:solidFill>
                  <a:schemeClr val="accent1"/>
                </a:solidFill>
              </a:rPr>
              <a:t>Authentication private key to </a:t>
            </a:r>
            <a:r>
              <a:rPr lang="en-US" sz="1400" err="1">
                <a:solidFill>
                  <a:schemeClr val="accent1"/>
                </a:solidFill>
              </a:rPr>
              <a:t>keySTREAM</a:t>
            </a:r>
            <a:endParaRPr lang="en-US" sz="1400">
              <a:solidFill>
                <a:schemeClr val="accent1"/>
              </a:solidFill>
            </a:endParaRPr>
          </a:p>
        </p:txBody>
      </p:sp>
      <p:sp>
        <p:nvSpPr>
          <p:cNvPr id="6" name="TextBox 5">
            <a:extLst>
              <a:ext uri="{FF2B5EF4-FFF2-40B4-BE49-F238E27FC236}">
                <a16:creationId xmlns:a16="http://schemas.microsoft.com/office/drawing/2014/main" id="{D07D25BA-00E9-32DD-4582-1A71C3D330D8}"/>
              </a:ext>
            </a:extLst>
          </p:cNvPr>
          <p:cNvSpPr txBox="1"/>
          <p:nvPr/>
        </p:nvSpPr>
        <p:spPr>
          <a:xfrm>
            <a:off x="8366308" y="4186132"/>
            <a:ext cx="3200466" cy="307777"/>
          </a:xfrm>
          <a:prstGeom prst="rect">
            <a:avLst/>
          </a:prstGeom>
          <a:noFill/>
        </p:spPr>
        <p:txBody>
          <a:bodyPr wrap="square" rtlCol="0">
            <a:spAutoFit/>
          </a:bodyPr>
          <a:lstStyle/>
          <a:p>
            <a:r>
              <a:rPr lang="en-US" sz="1400">
                <a:solidFill>
                  <a:srgbClr val="00B0F0"/>
                </a:solidFill>
              </a:rPr>
              <a:t>TLS ephemeral key</a:t>
            </a:r>
          </a:p>
        </p:txBody>
      </p:sp>
      <p:sp>
        <p:nvSpPr>
          <p:cNvPr id="7" name="TextBox 6">
            <a:extLst>
              <a:ext uri="{FF2B5EF4-FFF2-40B4-BE49-F238E27FC236}">
                <a16:creationId xmlns:a16="http://schemas.microsoft.com/office/drawing/2014/main" id="{42DA10AC-5AAA-6B5F-F484-570F4AE441E8}"/>
              </a:ext>
            </a:extLst>
          </p:cNvPr>
          <p:cNvSpPr txBox="1"/>
          <p:nvPr/>
        </p:nvSpPr>
        <p:spPr>
          <a:xfrm>
            <a:off x="8366308" y="4359902"/>
            <a:ext cx="3200466" cy="307777"/>
          </a:xfrm>
          <a:prstGeom prst="rect">
            <a:avLst/>
          </a:prstGeom>
          <a:noFill/>
        </p:spPr>
        <p:txBody>
          <a:bodyPr wrap="square" rtlCol="0">
            <a:spAutoFit/>
          </a:bodyPr>
          <a:lstStyle/>
          <a:p>
            <a:r>
              <a:rPr lang="en-US" sz="1400">
                <a:solidFill>
                  <a:schemeClr val="accent1"/>
                </a:solidFill>
              </a:rPr>
              <a:t>TLS Device certificate</a:t>
            </a:r>
          </a:p>
        </p:txBody>
      </p:sp>
      <p:sp>
        <p:nvSpPr>
          <p:cNvPr id="12" name="TextBox 11">
            <a:extLst>
              <a:ext uri="{FF2B5EF4-FFF2-40B4-BE49-F238E27FC236}">
                <a16:creationId xmlns:a16="http://schemas.microsoft.com/office/drawing/2014/main" id="{10CAC85E-F7ED-69B1-8460-FDE1D5CFCB32}"/>
              </a:ext>
            </a:extLst>
          </p:cNvPr>
          <p:cNvSpPr txBox="1"/>
          <p:nvPr/>
        </p:nvSpPr>
        <p:spPr>
          <a:xfrm>
            <a:off x="8366308" y="4550402"/>
            <a:ext cx="3200466" cy="307777"/>
          </a:xfrm>
          <a:prstGeom prst="rect">
            <a:avLst/>
          </a:prstGeom>
          <a:noFill/>
        </p:spPr>
        <p:txBody>
          <a:bodyPr wrap="square" rtlCol="0">
            <a:spAutoFit/>
          </a:bodyPr>
          <a:lstStyle/>
          <a:p>
            <a:r>
              <a:rPr lang="en-US" sz="1400">
                <a:solidFill>
                  <a:srgbClr val="00B0F0"/>
                </a:solidFill>
              </a:rPr>
              <a:t>TLS Signer public key</a:t>
            </a:r>
          </a:p>
        </p:txBody>
      </p:sp>
      <p:sp>
        <p:nvSpPr>
          <p:cNvPr id="13" name="TextBox 12">
            <a:extLst>
              <a:ext uri="{FF2B5EF4-FFF2-40B4-BE49-F238E27FC236}">
                <a16:creationId xmlns:a16="http://schemas.microsoft.com/office/drawing/2014/main" id="{54B1D9F1-39AC-5438-8A9B-D4FFD015DD30}"/>
              </a:ext>
            </a:extLst>
          </p:cNvPr>
          <p:cNvSpPr txBox="1"/>
          <p:nvPr/>
        </p:nvSpPr>
        <p:spPr>
          <a:xfrm>
            <a:off x="8366308" y="4724172"/>
            <a:ext cx="3200466" cy="307777"/>
          </a:xfrm>
          <a:prstGeom prst="rect">
            <a:avLst/>
          </a:prstGeom>
          <a:noFill/>
        </p:spPr>
        <p:txBody>
          <a:bodyPr wrap="square" rtlCol="0">
            <a:spAutoFit/>
          </a:bodyPr>
          <a:lstStyle/>
          <a:p>
            <a:r>
              <a:rPr lang="en-US" sz="1400">
                <a:solidFill>
                  <a:schemeClr val="accent1"/>
                </a:solidFill>
              </a:rPr>
              <a:t>TLS Signer Certificate</a:t>
            </a:r>
          </a:p>
        </p:txBody>
      </p:sp>
      <p:cxnSp>
        <p:nvCxnSpPr>
          <p:cNvPr id="15" name="Straight Arrow Connector 14">
            <a:extLst>
              <a:ext uri="{FF2B5EF4-FFF2-40B4-BE49-F238E27FC236}">
                <a16:creationId xmlns:a16="http://schemas.microsoft.com/office/drawing/2014/main" id="{940D7F2C-F3BA-7519-9448-902BB6EF9BC4}"/>
              </a:ext>
            </a:extLst>
          </p:cNvPr>
          <p:cNvCxnSpPr/>
          <p:nvPr/>
        </p:nvCxnSpPr>
        <p:spPr>
          <a:xfrm>
            <a:off x="7953375" y="4331327"/>
            <a:ext cx="412933" cy="0"/>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9919754C-081E-DAC4-769E-73C582960D2B}"/>
              </a:ext>
            </a:extLst>
          </p:cNvPr>
          <p:cNvCxnSpPr/>
          <p:nvPr/>
        </p:nvCxnSpPr>
        <p:spPr>
          <a:xfrm>
            <a:off x="7953375" y="4512302"/>
            <a:ext cx="412933"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1942815-875F-25B1-95C1-CD216CBA8D95}"/>
              </a:ext>
            </a:extLst>
          </p:cNvPr>
          <p:cNvCxnSpPr/>
          <p:nvPr/>
        </p:nvCxnSpPr>
        <p:spPr>
          <a:xfrm>
            <a:off x="7953375" y="4693277"/>
            <a:ext cx="412933" cy="0"/>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B67B007-D0F0-89D9-DAA7-6F6C101B62AF}"/>
              </a:ext>
            </a:extLst>
          </p:cNvPr>
          <p:cNvCxnSpPr/>
          <p:nvPr/>
        </p:nvCxnSpPr>
        <p:spPr>
          <a:xfrm>
            <a:off x="7972425" y="4893302"/>
            <a:ext cx="412933"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C7C4A98-8F52-B24D-190C-35A5CE2F51B3}"/>
              </a:ext>
            </a:extLst>
          </p:cNvPr>
          <p:cNvCxnSpPr/>
          <p:nvPr/>
        </p:nvCxnSpPr>
        <p:spPr>
          <a:xfrm>
            <a:off x="7978866" y="2217180"/>
            <a:ext cx="412933"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460078D-D70A-87D7-2662-F4836DBE8E4F}"/>
              </a:ext>
            </a:extLst>
          </p:cNvPr>
          <p:cNvCxnSpPr/>
          <p:nvPr/>
        </p:nvCxnSpPr>
        <p:spPr>
          <a:xfrm>
            <a:off x="7988391" y="1893330"/>
            <a:ext cx="412933" cy="0"/>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sp>
        <p:nvSpPr>
          <p:cNvPr id="14" name="Slide Number Placeholder 13">
            <a:extLst>
              <a:ext uri="{FF2B5EF4-FFF2-40B4-BE49-F238E27FC236}">
                <a16:creationId xmlns:a16="http://schemas.microsoft.com/office/drawing/2014/main" id="{EBAF7CA7-3BF5-A503-DBE0-E4504EE14157}"/>
              </a:ext>
            </a:extLst>
          </p:cNvPr>
          <p:cNvSpPr>
            <a:spLocks noGrp="1"/>
          </p:cNvSpPr>
          <p:nvPr>
            <p:ph type="sldNum" sz="quarter" idx="4"/>
          </p:nvPr>
        </p:nvSpPr>
        <p:spPr/>
        <p:txBody>
          <a:bodyPr/>
          <a:lstStyle/>
          <a:p>
            <a:fld id="{4081AA82-C1C2-924B-B843-6C0FB13ED72E}" type="slidenum">
              <a:rPr lang="en-US" smtClean="0"/>
              <a:t>73</a:t>
            </a:fld>
            <a:endParaRPr lang="en-US"/>
          </a:p>
        </p:txBody>
      </p:sp>
    </p:spTree>
    <p:extLst>
      <p:ext uri="{BB962C8B-B14F-4D97-AF65-F5344CB8AC3E}">
        <p14:creationId xmlns:p14="http://schemas.microsoft.com/office/powerpoint/2010/main" val="37343385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E6EBB-E810-2192-7D2F-EA051C1F9EF5}"/>
              </a:ext>
            </a:extLst>
          </p:cNvPr>
          <p:cNvSpPr>
            <a:spLocks noGrp="1"/>
          </p:cNvSpPr>
          <p:nvPr>
            <p:ph type="title"/>
          </p:nvPr>
        </p:nvSpPr>
        <p:spPr/>
        <p:txBody>
          <a:bodyPr/>
          <a:lstStyle/>
          <a:p>
            <a:r>
              <a:rPr lang="en-US"/>
              <a:t>Ordering flow</a:t>
            </a:r>
          </a:p>
        </p:txBody>
      </p:sp>
      <p:pic>
        <p:nvPicPr>
          <p:cNvPr id="5" name="Picture 4">
            <a:extLst>
              <a:ext uri="{FF2B5EF4-FFF2-40B4-BE49-F238E27FC236}">
                <a16:creationId xmlns:a16="http://schemas.microsoft.com/office/drawing/2014/main" id="{E0B22561-5AE1-460E-04E8-341E5403A3C0}"/>
              </a:ext>
            </a:extLst>
          </p:cNvPr>
          <p:cNvPicPr>
            <a:picLocks noChangeAspect="1"/>
          </p:cNvPicPr>
          <p:nvPr/>
        </p:nvPicPr>
        <p:blipFill>
          <a:blip r:embed="rId2"/>
          <a:stretch>
            <a:fillRect/>
          </a:stretch>
        </p:blipFill>
        <p:spPr>
          <a:xfrm>
            <a:off x="993335" y="1552280"/>
            <a:ext cx="6296904" cy="4229690"/>
          </a:xfrm>
          <a:prstGeom prst="rect">
            <a:avLst/>
          </a:prstGeom>
        </p:spPr>
      </p:pic>
      <p:sp>
        <p:nvSpPr>
          <p:cNvPr id="3" name="TextBox 2">
            <a:extLst>
              <a:ext uri="{FF2B5EF4-FFF2-40B4-BE49-F238E27FC236}">
                <a16:creationId xmlns:a16="http://schemas.microsoft.com/office/drawing/2014/main" id="{6BA8DB9E-BB59-84E4-1705-8C8914681795}"/>
              </a:ext>
            </a:extLst>
          </p:cNvPr>
          <p:cNvSpPr txBox="1"/>
          <p:nvPr/>
        </p:nvSpPr>
        <p:spPr>
          <a:xfrm>
            <a:off x="7383831" y="3935311"/>
            <a:ext cx="4629878" cy="1846659"/>
          </a:xfrm>
          <a:prstGeom prst="rect">
            <a:avLst/>
          </a:prstGeom>
          <a:noFill/>
        </p:spPr>
        <p:txBody>
          <a:bodyPr wrap="square" rtlCol="0">
            <a:spAutoFit/>
          </a:bodyPr>
          <a:lstStyle/>
          <a:p>
            <a:r>
              <a:rPr lang="en-US"/>
              <a:t>Class focus on </a:t>
            </a:r>
            <a:r>
              <a:rPr lang="en-US" b="1"/>
              <a:t>“Claim by Manifest” </a:t>
            </a:r>
            <a:r>
              <a:rPr lang="en-US"/>
              <a:t>because the ECC608 </a:t>
            </a:r>
            <a:r>
              <a:rPr lang="en-US" err="1"/>
              <a:t>TrustMANAGER</a:t>
            </a:r>
            <a:r>
              <a:rPr lang="en-US"/>
              <a:t> is sold soldered down on the kit</a:t>
            </a:r>
          </a:p>
          <a:p>
            <a:pPr marL="342900" indent="-342900">
              <a:buFont typeface="Arial" panose="020B0604020202020204" pitchFamily="34" charset="0"/>
              <a:buChar char="•"/>
            </a:pPr>
            <a:r>
              <a:rPr lang="en-US" sz="1800"/>
              <a:t>It’s a backup flow if </a:t>
            </a:r>
            <a:r>
              <a:rPr lang="en-US" sz="1800" err="1"/>
              <a:t>Autoclaim</a:t>
            </a:r>
            <a:r>
              <a:rPr lang="en-US" sz="1800"/>
              <a:t> doesn’t work</a:t>
            </a:r>
          </a:p>
        </p:txBody>
      </p:sp>
      <p:sp>
        <p:nvSpPr>
          <p:cNvPr id="4" name="Slide Number Placeholder 3">
            <a:extLst>
              <a:ext uri="{FF2B5EF4-FFF2-40B4-BE49-F238E27FC236}">
                <a16:creationId xmlns:a16="http://schemas.microsoft.com/office/drawing/2014/main" id="{514E4962-3E06-2133-E9A8-C0591CB78B57}"/>
              </a:ext>
            </a:extLst>
          </p:cNvPr>
          <p:cNvSpPr>
            <a:spLocks noGrp="1"/>
          </p:cNvSpPr>
          <p:nvPr>
            <p:ph type="sldNum" sz="quarter" idx="4"/>
          </p:nvPr>
        </p:nvSpPr>
        <p:spPr/>
        <p:txBody>
          <a:bodyPr/>
          <a:lstStyle/>
          <a:p>
            <a:fld id="{4081AA82-C1C2-924B-B843-6C0FB13ED72E}" type="slidenum">
              <a:rPr lang="en-US" smtClean="0"/>
              <a:t>74</a:t>
            </a:fld>
            <a:endParaRPr lang="en-US"/>
          </a:p>
        </p:txBody>
      </p:sp>
      <p:sp>
        <p:nvSpPr>
          <p:cNvPr id="6" name="TextBox 5">
            <a:extLst>
              <a:ext uri="{FF2B5EF4-FFF2-40B4-BE49-F238E27FC236}">
                <a16:creationId xmlns:a16="http://schemas.microsoft.com/office/drawing/2014/main" id="{69DC5F1C-321C-C62E-D95D-A66F06DB7FA5}"/>
              </a:ext>
            </a:extLst>
          </p:cNvPr>
          <p:cNvSpPr txBox="1"/>
          <p:nvPr/>
        </p:nvSpPr>
        <p:spPr>
          <a:xfrm>
            <a:off x="7383831" y="2833561"/>
            <a:ext cx="4114800" cy="830997"/>
          </a:xfrm>
          <a:prstGeom prst="rect">
            <a:avLst/>
          </a:prstGeom>
          <a:noFill/>
        </p:spPr>
        <p:txBody>
          <a:bodyPr wrap="square" rtlCol="0">
            <a:spAutoFit/>
          </a:bodyPr>
          <a:lstStyle/>
          <a:p>
            <a:r>
              <a:rPr lang="en-US"/>
              <a:t>“</a:t>
            </a:r>
            <a:r>
              <a:rPr lang="en-US" b="1" err="1"/>
              <a:t>Autoclaiming</a:t>
            </a:r>
            <a:r>
              <a:rPr lang="en-US"/>
              <a:t>” no manifest to upload in </a:t>
            </a:r>
            <a:r>
              <a:rPr lang="en-US" err="1"/>
              <a:t>keySTREAM</a:t>
            </a:r>
            <a:endParaRPr lang="en-US"/>
          </a:p>
        </p:txBody>
      </p:sp>
    </p:spTree>
    <p:extLst>
      <p:ext uri="{BB962C8B-B14F-4D97-AF65-F5344CB8AC3E}">
        <p14:creationId xmlns:p14="http://schemas.microsoft.com/office/powerpoint/2010/main" val="4016455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ED31D-224A-2A77-745B-4414B9A6FEC7}"/>
              </a:ext>
            </a:extLst>
          </p:cNvPr>
          <p:cNvSpPr>
            <a:spLocks noGrp="1"/>
          </p:cNvSpPr>
          <p:nvPr>
            <p:ph type="title"/>
          </p:nvPr>
        </p:nvSpPr>
        <p:spPr>
          <a:xfrm>
            <a:off x="355509" y="96296"/>
            <a:ext cx="12400371" cy="777240"/>
          </a:xfrm>
        </p:spPr>
        <p:txBody>
          <a:bodyPr/>
          <a:lstStyle/>
          <a:p>
            <a:r>
              <a:rPr lang="en-US"/>
              <a:t>The Flow in Details – </a:t>
            </a:r>
            <a:r>
              <a:rPr lang="en-US" err="1"/>
              <a:t>autoclaim</a:t>
            </a:r>
            <a:r>
              <a:rPr lang="en-US"/>
              <a:t> (no manifest to upload)</a:t>
            </a:r>
          </a:p>
        </p:txBody>
      </p:sp>
      <p:cxnSp>
        <p:nvCxnSpPr>
          <p:cNvPr id="4" name="Straight Arrow Connector 11">
            <a:extLst>
              <a:ext uri="{FF2B5EF4-FFF2-40B4-BE49-F238E27FC236}">
                <a16:creationId xmlns:a16="http://schemas.microsoft.com/office/drawing/2014/main" id="{9B30974E-0108-138E-DAE9-79954E3F9198}"/>
              </a:ext>
            </a:extLst>
          </p:cNvPr>
          <p:cNvCxnSpPr>
            <a:cxnSpLocks/>
          </p:cNvCxnSpPr>
          <p:nvPr/>
        </p:nvCxnSpPr>
        <p:spPr>
          <a:xfrm rot="5400000" flipH="1" flipV="1">
            <a:off x="3888523" y="2181895"/>
            <a:ext cx="939980" cy="1"/>
          </a:xfrm>
          <a:prstGeom prst="bentConnector3">
            <a:avLst>
              <a:gd name="adj1" fmla="val 50000"/>
            </a:avLst>
          </a:prstGeom>
          <a:ln w="19050">
            <a:solidFill>
              <a:schemeClr val="accent3"/>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 name="Arrow: Right 4">
            <a:extLst>
              <a:ext uri="{FF2B5EF4-FFF2-40B4-BE49-F238E27FC236}">
                <a16:creationId xmlns:a16="http://schemas.microsoft.com/office/drawing/2014/main" id="{F82C81CF-9054-410E-4DF1-45259E4E8B1B}"/>
              </a:ext>
            </a:extLst>
          </p:cNvPr>
          <p:cNvSpPr/>
          <p:nvPr/>
        </p:nvSpPr>
        <p:spPr>
          <a:xfrm>
            <a:off x="2114283" y="1318263"/>
            <a:ext cx="9217695" cy="351484"/>
          </a:xfrm>
          <a:prstGeom prst="rightArrow">
            <a:avLst/>
          </a:prstGeom>
          <a:solidFill>
            <a:schemeClr val="accent2">
              <a:lumMod val="40000"/>
              <a:lumOff val="6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6" name="Arrow: Right 5">
            <a:extLst>
              <a:ext uri="{FF2B5EF4-FFF2-40B4-BE49-F238E27FC236}">
                <a16:creationId xmlns:a16="http://schemas.microsoft.com/office/drawing/2014/main" id="{417F852C-CAD9-05BE-6CBF-D8E775DF9E82}"/>
              </a:ext>
            </a:extLst>
          </p:cNvPr>
          <p:cNvSpPr/>
          <p:nvPr/>
        </p:nvSpPr>
        <p:spPr>
          <a:xfrm>
            <a:off x="1889265" y="1349679"/>
            <a:ext cx="9217695" cy="351484"/>
          </a:xfrm>
          <a:prstGeom prst="rightArrow">
            <a:avLst/>
          </a:prstGeom>
          <a:solidFill>
            <a:schemeClr val="accent2">
              <a:lumMod val="40000"/>
              <a:lumOff val="6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891B1498-336F-6CA2-9C50-31D207C8145A}"/>
              </a:ext>
            </a:extLst>
          </p:cNvPr>
          <p:cNvSpPr/>
          <p:nvPr/>
        </p:nvSpPr>
        <p:spPr>
          <a:xfrm>
            <a:off x="1664248" y="1381095"/>
            <a:ext cx="9217695" cy="351484"/>
          </a:xfrm>
          <a:prstGeom prst="rightArrow">
            <a:avLst/>
          </a:prstGeom>
          <a:solidFill>
            <a:schemeClr val="accent2">
              <a:lumMod val="40000"/>
              <a:lumOff val="6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40404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18BFDBBB-7770-A16D-31DF-FFEE8061C4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40556" y="4945707"/>
            <a:ext cx="560579" cy="454159"/>
          </a:xfrm>
          <a:prstGeom prst="rect">
            <a:avLst/>
          </a:prstGeom>
          <a:solidFill>
            <a:schemeClr val="accent4"/>
          </a:solidFill>
        </p:spPr>
      </p:pic>
      <p:pic>
        <p:nvPicPr>
          <p:cNvPr id="9" name="Picture 2">
            <a:extLst>
              <a:ext uri="{FF2B5EF4-FFF2-40B4-BE49-F238E27FC236}">
                <a16:creationId xmlns:a16="http://schemas.microsoft.com/office/drawing/2014/main" id="{91943434-E2D2-FAB5-CEC6-4DB59257B8D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62097" y="1257365"/>
            <a:ext cx="1381303" cy="667409"/>
          </a:xfrm>
          <a:prstGeom prst="rect">
            <a:avLst/>
          </a:prstGeom>
          <a:solidFill>
            <a:schemeClr val="accent2">
              <a:lumMod val="40000"/>
              <a:lumOff val="60000"/>
            </a:schemeClr>
          </a:solidFill>
          <a:ln>
            <a:noFill/>
          </a:ln>
        </p:spPr>
      </p:pic>
      <p:pic>
        <p:nvPicPr>
          <p:cNvPr id="10" name="Picture 7" descr="Oyster LoRaWAN® GPS - Battery-Powered LoRa Tracker">
            <a:extLst>
              <a:ext uri="{FF2B5EF4-FFF2-40B4-BE49-F238E27FC236}">
                <a16:creationId xmlns:a16="http://schemas.microsoft.com/office/drawing/2014/main" id="{E8EBE724-E6BE-D640-FFBB-21E56AB72FF6}"/>
              </a:ext>
            </a:extLst>
          </p:cNvPr>
          <p:cNvPicPr>
            <a:picLocks noChangeAspect="1" noChangeArrowheads="1"/>
          </p:cNvPicPr>
          <p:nvPr/>
        </p:nvPicPr>
        <p:blipFill>
          <a:blip r:embed="rId5"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4829751" y="4479758"/>
            <a:ext cx="775599" cy="71219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7710BD4-14DB-6E78-85CD-739864C6CF34}"/>
              </a:ext>
            </a:extLst>
          </p:cNvPr>
          <p:cNvSpPr txBox="1"/>
          <p:nvPr/>
        </p:nvSpPr>
        <p:spPr>
          <a:xfrm>
            <a:off x="3913279" y="1917922"/>
            <a:ext cx="1431413" cy="669414"/>
          </a:xfrm>
          <a:prstGeom prst="rect">
            <a:avLst/>
          </a:prstGeom>
          <a:solidFill>
            <a:schemeClr val="bg1"/>
          </a:solidFill>
        </p:spPr>
        <p:txBody>
          <a:bodyPr wrap="square">
            <a:spAutoFit/>
          </a:bodyPr>
          <a:lstStyle>
            <a:defPPr>
              <a:defRPr lang="en-US"/>
            </a:defPPr>
            <a:lvl1pPr>
              <a:defRPr sz="1100" b="1">
                <a:latin typeface="Calibri (Body)"/>
                <a:ea typeface="ＭＳ Ｐゴシック" charset="-128"/>
                <a:cs typeface="ＭＳ Ｐゴシック" charset="-128"/>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solidFill>
                  <a:srgbClr val="404040"/>
                </a:solidFill>
              </a:rPr>
              <a:t>1</a:t>
            </a:r>
            <a:r>
              <a:rPr kumimoji="0" lang="en-US" sz="1050" b="1" i="0" u="none" strike="noStrike" kern="1200" cap="none" spc="0" normalizeH="0" baseline="0" noProof="0">
                <a:ln>
                  <a:noFill/>
                </a:ln>
                <a:solidFill>
                  <a:srgbClr val="404040"/>
                </a:solidFill>
                <a:effectLst/>
                <a:uLnTx/>
                <a:uFillTx/>
              </a:rPr>
              <a:t>. </a:t>
            </a:r>
            <a:r>
              <a:rPr kumimoji="0" lang="en-US" sz="900" b="1" i="0" u="none" strike="noStrike" kern="1200" cap="none" spc="0" normalizeH="0" baseline="0" noProof="0">
                <a:ln>
                  <a:noFill/>
                </a:ln>
                <a:solidFill>
                  <a:srgbClr val="404040"/>
                </a:solidFill>
                <a:effectLst/>
                <a:uLnTx/>
                <a:uFillTx/>
              </a:rPr>
              <a:t>Configure a </a:t>
            </a:r>
            <a:r>
              <a:rPr kumimoji="0" lang="en-US" sz="900" b="0" i="0" u="none" strike="noStrike" kern="1200" cap="none" spc="0" normalizeH="0" baseline="0" noProof="0">
                <a:ln>
                  <a:noFill/>
                </a:ln>
                <a:solidFill>
                  <a:srgbClr val="404040"/>
                </a:solidFill>
                <a:effectLst/>
                <a:uLnTx/>
                <a:uFillTx/>
              </a:rPr>
              <a:t>device profile. </a:t>
            </a:r>
            <a:br>
              <a:rPr kumimoji="0" lang="en-US" sz="900" b="0" i="0" u="none" strike="noStrike" kern="1200" cap="none" spc="0" normalizeH="0" baseline="0" noProof="0">
                <a:ln>
                  <a:noFill/>
                </a:ln>
                <a:solidFill>
                  <a:srgbClr val="404040"/>
                </a:solidFill>
                <a:effectLst/>
                <a:uLnTx/>
                <a:uFillTx/>
              </a:rPr>
            </a:br>
            <a:r>
              <a:rPr lang="en-US" sz="900" b="0">
                <a:solidFill>
                  <a:srgbClr val="404040"/>
                </a:solidFill>
              </a:rPr>
              <a:t>A </a:t>
            </a:r>
            <a:r>
              <a:rPr kumimoji="0" lang="en-US" sz="900" b="1" i="0" u="none" strike="noStrike" kern="1200" cap="none" spc="0" normalizeH="0" baseline="0" noProof="0" err="1">
                <a:ln>
                  <a:noFill/>
                </a:ln>
                <a:solidFill>
                  <a:srgbClr val="0282B3"/>
                </a:solidFill>
                <a:effectLst/>
                <a:uLnTx/>
                <a:uFillTx/>
              </a:rPr>
              <a:t>device_profile_uid</a:t>
            </a:r>
            <a:r>
              <a:rPr kumimoji="0" lang="en-US" sz="900" b="0" i="0" u="none" strike="noStrike" kern="1200" cap="none" spc="0" normalizeH="0" baseline="0" noProof="0">
                <a:ln>
                  <a:noFill/>
                </a:ln>
                <a:solidFill>
                  <a:srgbClr val="0282B3"/>
                </a:solidFill>
                <a:effectLst/>
                <a:uLnTx/>
                <a:uFillTx/>
              </a:rPr>
              <a:t> </a:t>
            </a:r>
            <a:r>
              <a:rPr kumimoji="0" lang="en-US" sz="900" b="0" i="0" u="none" strike="noStrike" kern="1200" cap="none" spc="0" normalizeH="0" baseline="0" noProof="0">
                <a:ln>
                  <a:noFill/>
                </a:ln>
                <a:solidFill>
                  <a:srgbClr val="404040"/>
                </a:solidFill>
                <a:effectLst/>
                <a:uLnTx/>
                <a:uFillTx/>
              </a:rPr>
              <a:t>is assigned</a:t>
            </a:r>
            <a:endParaRPr kumimoji="0" lang="en-US" sz="900" b="1" i="0" u="none" strike="noStrike" kern="1200" cap="none" spc="0" normalizeH="0" baseline="0" noProof="0">
              <a:ln>
                <a:noFill/>
              </a:ln>
              <a:solidFill>
                <a:srgbClr val="404040"/>
              </a:solidFill>
              <a:effectLst/>
              <a:uLnTx/>
              <a:uFillTx/>
            </a:endParaRPr>
          </a:p>
        </p:txBody>
      </p:sp>
      <p:cxnSp>
        <p:nvCxnSpPr>
          <p:cNvPr id="12" name="Straight Arrow Connector 76">
            <a:extLst>
              <a:ext uri="{FF2B5EF4-FFF2-40B4-BE49-F238E27FC236}">
                <a16:creationId xmlns:a16="http://schemas.microsoft.com/office/drawing/2014/main" id="{FC7E9396-D3EE-BEEF-60F1-A64E4E2A368B}"/>
              </a:ext>
            </a:extLst>
          </p:cNvPr>
          <p:cNvCxnSpPr>
            <a:cxnSpLocks/>
          </p:cNvCxnSpPr>
          <p:nvPr/>
        </p:nvCxnSpPr>
        <p:spPr>
          <a:xfrm rot="5400000">
            <a:off x="7116782" y="3172127"/>
            <a:ext cx="2816260" cy="12700"/>
          </a:xfrm>
          <a:prstGeom prst="bentConnector3">
            <a:avLst>
              <a:gd name="adj1" fmla="val 38365"/>
            </a:avLst>
          </a:prstGeom>
          <a:ln w="28575">
            <a:solidFill>
              <a:srgbClr val="0282B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E0DDF0F5-05F2-73A6-094F-0E3C35F7E8B7}"/>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973928" y="5195456"/>
            <a:ext cx="225778" cy="225778"/>
          </a:xfrm>
          <a:prstGeom prst="rect">
            <a:avLst/>
          </a:prstGeom>
        </p:spPr>
      </p:pic>
      <p:sp>
        <p:nvSpPr>
          <p:cNvPr id="14" name="Arrow: Right 13">
            <a:extLst>
              <a:ext uri="{FF2B5EF4-FFF2-40B4-BE49-F238E27FC236}">
                <a16:creationId xmlns:a16="http://schemas.microsoft.com/office/drawing/2014/main" id="{6CD32FF7-8327-F71B-AB6A-3D3A8D9EBFDA}"/>
              </a:ext>
            </a:extLst>
          </p:cNvPr>
          <p:cNvSpPr/>
          <p:nvPr/>
        </p:nvSpPr>
        <p:spPr>
          <a:xfrm>
            <a:off x="1635120" y="1415249"/>
            <a:ext cx="9021806" cy="348745"/>
          </a:xfrm>
          <a:prstGeom prst="rightArrow">
            <a:avLst/>
          </a:prstGeom>
          <a:solidFill>
            <a:srgbClr val="4CB2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alibri" panose="020F0502020204030204"/>
                <a:ea typeface="+mn-ea"/>
                <a:cs typeface="+mn-cs"/>
              </a:rPr>
              <a:t>CUSTOMER Account / Tenant</a:t>
            </a:r>
          </a:p>
        </p:txBody>
      </p:sp>
      <p:sp>
        <p:nvSpPr>
          <p:cNvPr id="15" name="TextBox 14">
            <a:extLst>
              <a:ext uri="{FF2B5EF4-FFF2-40B4-BE49-F238E27FC236}">
                <a16:creationId xmlns:a16="http://schemas.microsoft.com/office/drawing/2014/main" id="{E25FD246-AA1F-B2B5-8A44-A6EDCCB730E7}"/>
              </a:ext>
            </a:extLst>
          </p:cNvPr>
          <p:cNvSpPr txBox="1"/>
          <p:nvPr/>
        </p:nvSpPr>
        <p:spPr>
          <a:xfrm>
            <a:off x="7583067" y="2006270"/>
            <a:ext cx="2812864" cy="136191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noProof="0">
                <a:solidFill>
                  <a:srgbClr val="202C55"/>
                </a:solidFill>
                <a:latin typeface="Calibri (Body)"/>
                <a:ea typeface="ＭＳ Ｐゴシック" charset="-128"/>
                <a:cs typeface="ＭＳ Ｐゴシック" charset="-128"/>
              </a:rPr>
              <a:t>6</a:t>
            </a:r>
            <a:r>
              <a:rPr kumimoji="0" lang="en-US" sz="1050" b="1" i="0" u="none" strike="noStrike" kern="1200" cap="none" spc="0" normalizeH="0" baseline="0" noProof="0">
                <a:ln>
                  <a:noFill/>
                </a:ln>
                <a:solidFill>
                  <a:srgbClr val="202C55"/>
                </a:solidFill>
                <a:effectLst/>
                <a:uLnTx/>
                <a:uFillTx/>
                <a:latin typeface="Calibri (Body)"/>
                <a:ea typeface="ＭＳ Ｐゴシック" charset="-128"/>
                <a:cs typeface="ＭＳ Ｐゴシック" charset="-128"/>
              </a:rPr>
              <a:t>.</a:t>
            </a:r>
            <a:r>
              <a:rPr kumimoji="0" lang="en-US" sz="1000" b="1" i="0" u="none" strike="noStrike" kern="1200" cap="none" spc="0" normalizeH="0" baseline="0" noProof="0">
                <a:ln>
                  <a:noFill/>
                </a:ln>
                <a:solidFill>
                  <a:srgbClr val="202C55"/>
                </a:solidFill>
                <a:effectLst/>
                <a:uLnTx/>
                <a:uFillTx/>
                <a:latin typeface="Calibri (Body)"/>
                <a:ea typeface="ＭＳ Ｐゴシック" charset="-128"/>
                <a:cs typeface="ＭＳ Ｐゴシック" charset="-128"/>
              </a:rPr>
              <a:t> </a:t>
            </a:r>
            <a:r>
              <a:rPr kumimoji="0" lang="en-US" sz="900" b="1" i="0" u="none" strike="noStrike" kern="1200" cap="none" spc="0" normalizeH="0" baseline="0" noProof="0">
                <a:ln>
                  <a:noFill/>
                </a:ln>
                <a:solidFill>
                  <a:srgbClr val="202C55"/>
                </a:solidFill>
                <a:effectLst/>
                <a:uLnTx/>
                <a:uFillTx/>
                <a:latin typeface="Calibri (Body)"/>
                <a:ea typeface="ＭＳ Ｐゴシック" charset="-128"/>
                <a:cs typeface="ＭＳ Ｐゴシック" charset="-128"/>
              </a:rPr>
              <a:t>Onboarding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04040"/>
                </a:solidFill>
                <a:effectLst/>
                <a:uLnTx/>
                <a:uFillTx/>
                <a:latin typeface="Calibri" panose="020F0502020204030204"/>
                <a:ea typeface="ＭＳ Ｐゴシック" charset="-128"/>
              </a:rPr>
              <a:t>Mutual </a:t>
            </a:r>
            <a:r>
              <a:rPr kumimoji="0" lang="en-US" sz="900" b="0" i="0" u="none" strike="noStrike" kern="1200" cap="none" spc="0" normalizeH="0" baseline="0" noProof="0" err="1">
                <a:ln>
                  <a:noFill/>
                </a:ln>
                <a:solidFill>
                  <a:srgbClr val="404040"/>
                </a:solidFill>
                <a:effectLst/>
                <a:uLnTx/>
                <a:uFillTx/>
                <a:latin typeface="Calibri" panose="020F0502020204030204"/>
                <a:ea typeface="ＭＳ Ｐゴシック" charset="-128"/>
              </a:rPr>
              <a:t>authH</a:t>
            </a:r>
            <a:r>
              <a:rPr kumimoji="0" lang="en-US" sz="900" b="0" i="0" u="none" strike="noStrike" kern="1200" cap="none" spc="0" normalizeH="0" baseline="0" noProof="0">
                <a:ln>
                  <a:noFill/>
                </a:ln>
                <a:solidFill>
                  <a:srgbClr val="404040"/>
                </a:solidFill>
                <a:effectLst/>
                <a:uLnTx/>
                <a:uFillTx/>
                <a:latin typeface="Calibri" panose="020F0502020204030204"/>
                <a:ea typeface="ＭＳ Ｐゴシック" charset="-128"/>
              </a:rPr>
              <a:t> secure channel is established using</a:t>
            </a:r>
            <a:r>
              <a:rPr kumimoji="0" lang="en-US" sz="900" b="1" i="0" u="none" strike="noStrike" kern="1200" cap="none" spc="0" normalizeH="0" baseline="0" noProof="0">
                <a:ln>
                  <a:noFill/>
                </a:ln>
                <a:solidFill>
                  <a:srgbClr val="404040"/>
                </a:solidFill>
                <a:effectLst/>
                <a:uLnTx/>
                <a:uFillTx/>
                <a:latin typeface="Calibri" panose="020F0502020204030204"/>
                <a:ea typeface="ＭＳ Ｐゴシック" charset="-128"/>
              </a:rPr>
              <a:t> </a:t>
            </a:r>
            <a:r>
              <a:rPr lang="en-US" sz="900">
                <a:solidFill>
                  <a:schemeClr val="accent3">
                    <a:lumMod val="50000"/>
                  </a:schemeClr>
                </a:solidFill>
                <a:latin typeface="Calibri" panose="020F0502020204030204"/>
                <a:ea typeface="ＭＳ Ｐゴシック" charset="-128"/>
              </a:rPr>
              <a:t>authenticated ATECC608 Attestation key. </a:t>
            </a:r>
            <a:br>
              <a:rPr lang="en-US" sz="900">
                <a:solidFill>
                  <a:schemeClr val="accent3">
                    <a:lumMod val="50000"/>
                  </a:schemeClr>
                </a:solidFill>
                <a:latin typeface="Calibri" panose="020F0502020204030204"/>
                <a:ea typeface="ＭＳ Ｐゴシック" charset="-128"/>
              </a:rPr>
            </a:br>
            <a:br>
              <a:rPr lang="en-US" sz="900">
                <a:solidFill>
                  <a:schemeClr val="accent3">
                    <a:lumMod val="50000"/>
                  </a:schemeClr>
                </a:solidFill>
                <a:latin typeface="Calibri" panose="020F0502020204030204"/>
                <a:ea typeface="ＭＳ Ｐゴシック" charset="-128"/>
              </a:rPr>
            </a:br>
            <a:r>
              <a:rPr kumimoji="0" lang="en-US" sz="900" b="1" i="0" u="none" strike="noStrike" kern="1200" cap="none" spc="0" normalizeH="0" baseline="0" noProof="0" err="1">
                <a:ln>
                  <a:noFill/>
                </a:ln>
                <a:solidFill>
                  <a:srgbClr val="0282B3"/>
                </a:solidFill>
                <a:effectLst/>
                <a:uLnTx/>
                <a:uFillTx/>
                <a:latin typeface="Calibri" panose="020F0502020204030204"/>
                <a:ea typeface="ＭＳ Ｐゴシック" charset="-128"/>
              </a:rPr>
              <a:t>device_profile_uid</a:t>
            </a:r>
            <a:r>
              <a:rPr kumimoji="0" lang="en-US" sz="900" b="1" i="0" u="none" strike="noStrike" kern="1200" cap="none" spc="0" normalizeH="0" baseline="0" noProof="0">
                <a:ln>
                  <a:noFill/>
                </a:ln>
                <a:solidFill>
                  <a:srgbClr val="0282B3"/>
                </a:solidFill>
                <a:effectLst/>
                <a:uLnTx/>
                <a:uFillTx/>
                <a:latin typeface="Calibri" panose="020F0502020204030204"/>
                <a:ea typeface="ＭＳ Ｐゴシック" charset="-128"/>
              </a:rPr>
              <a:t> </a:t>
            </a:r>
            <a:r>
              <a:rPr kumimoji="0" lang="en-US" sz="900" b="0" i="0" u="none" strike="noStrike" kern="1200" cap="none" spc="0" normalizeH="0" baseline="0" noProof="0">
                <a:ln>
                  <a:noFill/>
                </a:ln>
                <a:solidFill>
                  <a:srgbClr val="404040"/>
                </a:solidFill>
                <a:effectLst/>
                <a:uLnTx/>
                <a:uFillTx/>
                <a:latin typeface="Calibri" panose="020F0502020204030204"/>
                <a:ea typeface="ＭＳ Ｐゴシック" charset="-128"/>
              </a:rPr>
              <a:t>and ownership of the chip are verified; chip must have been reported in </a:t>
            </a:r>
            <a:r>
              <a:rPr kumimoji="0" lang="en-US" sz="900" b="0" i="0" u="none" strike="noStrike" kern="1200" cap="none" spc="0" normalizeH="0" baseline="0" noProof="0">
                <a:ln>
                  <a:noFill/>
                </a:ln>
                <a:solidFill>
                  <a:schemeClr val="accent3">
                    <a:lumMod val="50000"/>
                  </a:schemeClr>
                </a:solidFill>
                <a:effectLst/>
                <a:uLnTx/>
                <a:uFillTx/>
                <a:latin typeface="Calibri" panose="020F0502020204030204"/>
                <a:ea typeface="ＭＳ Ｐゴシック" charset="-128"/>
              </a:rPr>
              <a:t>AT</a:t>
            </a:r>
            <a:r>
              <a:rPr lang="en-US" sz="900" b="0">
                <a:solidFill>
                  <a:schemeClr val="accent3">
                    <a:lumMod val="50000"/>
                  </a:schemeClr>
                </a:solidFill>
                <a:latin typeface="Calibri (Body)"/>
                <a:ea typeface="ＭＳ Ｐゴシック" charset="-128"/>
              </a:rPr>
              <a:t>E</a:t>
            </a:r>
            <a:r>
              <a:rPr kumimoji="0" lang="en-US" sz="900" b="0" i="0" u="none" strike="noStrike" kern="1200" cap="none" spc="0" normalizeH="0" baseline="0" noProof="0">
                <a:ln>
                  <a:noFill/>
                </a:ln>
                <a:solidFill>
                  <a:schemeClr val="accent3">
                    <a:lumMod val="50000"/>
                  </a:schemeClr>
                </a:solidFill>
                <a:effectLst/>
                <a:uLnTx/>
                <a:uFillTx/>
                <a:latin typeface="Calibri (Body)"/>
                <a:ea typeface="ＭＳ Ｐゴシック" charset="-128"/>
                <a:cs typeface="ＭＳ Ｐゴシック" charset="-128"/>
              </a:rPr>
              <a:t>CC608 Manifest File </a:t>
            </a:r>
            <a:r>
              <a:rPr kumimoji="0" lang="en-US" sz="900" b="0" i="0" u="none" strike="noStrike" kern="1200" cap="none" spc="0" normalizeH="0" baseline="0" noProof="0">
                <a:ln>
                  <a:noFill/>
                </a:ln>
                <a:solidFill>
                  <a:schemeClr val="tx1">
                    <a:lumMod val="50000"/>
                  </a:schemeClr>
                </a:solidFill>
                <a:effectLst/>
                <a:uLnTx/>
                <a:uFillTx/>
                <a:latin typeface="Calibri (Body)"/>
                <a:ea typeface="ＭＳ Ｐゴシック" charset="-128"/>
                <a:cs typeface="ＭＳ Ｐゴシック" charset="-128"/>
              </a:rPr>
              <a:t>reporting in §1</a:t>
            </a:r>
            <a:r>
              <a:rPr lang="en-US" sz="900">
                <a:solidFill>
                  <a:srgbClr val="404040"/>
                </a:solidFill>
                <a:latin typeface="Calibri" panose="020F0502020204030204"/>
                <a:ea typeface="ＭＳ Ｐゴシック" charset="-128"/>
                <a:cs typeface="ＭＳ Ｐゴシック" charset="-128"/>
              </a:rPr>
              <a:t>.</a:t>
            </a:r>
            <a:endParaRPr kumimoji="0" lang="en-US" sz="900" b="0" i="0" u="none" strike="noStrike" kern="1200" cap="none" spc="0" normalizeH="0" baseline="0" noProof="0">
              <a:ln>
                <a:noFill/>
              </a:ln>
              <a:solidFill>
                <a:srgbClr val="404040"/>
              </a:solidFill>
              <a:effectLst/>
              <a:uLnTx/>
              <a:uFillTx/>
              <a:latin typeface="Calibri" panose="020F0502020204030204"/>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404040"/>
              </a:solidFill>
              <a:effectLst/>
              <a:uLnTx/>
              <a:uFillTx/>
              <a:latin typeface="Calibri (Body)"/>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04040"/>
                </a:solidFill>
                <a:effectLst/>
                <a:uLnTx/>
                <a:uFillTx/>
                <a:latin typeface="Calibri (Body)"/>
                <a:ea typeface="ＭＳ Ｐゴシック" charset="-128"/>
              </a:rPr>
              <a:t>Device is onboarded in the customer tenant.</a:t>
            </a:r>
            <a:endParaRPr kumimoji="0" lang="en-US" sz="1000" b="0" i="0" u="none" strike="noStrike" kern="1200" cap="none" spc="0" normalizeH="0" baseline="0" noProof="0">
              <a:ln>
                <a:noFill/>
              </a:ln>
              <a:solidFill>
                <a:srgbClr val="404040"/>
              </a:solidFill>
              <a:effectLst/>
              <a:uLnTx/>
              <a:uFillTx/>
              <a:latin typeface="Calibri" panose="020F0502020204030204"/>
              <a:ea typeface="ＭＳ Ｐゴシック" charset="-128"/>
              <a:cs typeface="+mn-cs"/>
            </a:endParaRPr>
          </a:p>
        </p:txBody>
      </p:sp>
      <p:sp>
        <p:nvSpPr>
          <p:cNvPr id="16" name="Arrow: Right 15">
            <a:extLst>
              <a:ext uri="{FF2B5EF4-FFF2-40B4-BE49-F238E27FC236}">
                <a16:creationId xmlns:a16="http://schemas.microsoft.com/office/drawing/2014/main" id="{B1A6D28D-A326-37F8-F2A8-C031710F659A}"/>
              </a:ext>
            </a:extLst>
          </p:cNvPr>
          <p:cNvSpPr/>
          <p:nvPr/>
        </p:nvSpPr>
        <p:spPr>
          <a:xfrm>
            <a:off x="6474373" y="5044562"/>
            <a:ext cx="1687777" cy="234608"/>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7" name="Graphic 16" descr="User outline">
            <a:extLst>
              <a:ext uri="{FF2B5EF4-FFF2-40B4-BE49-F238E27FC236}">
                <a16:creationId xmlns:a16="http://schemas.microsoft.com/office/drawing/2014/main" id="{6CB50670-6ED7-59FB-8F6C-08360E642A93}"/>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029508" y="2755386"/>
            <a:ext cx="668248" cy="668248"/>
          </a:xfrm>
          <a:prstGeom prst="rect">
            <a:avLst/>
          </a:prstGeom>
        </p:spPr>
      </p:pic>
      <p:sp>
        <p:nvSpPr>
          <p:cNvPr id="18" name="TextBox 17">
            <a:extLst>
              <a:ext uri="{FF2B5EF4-FFF2-40B4-BE49-F238E27FC236}">
                <a16:creationId xmlns:a16="http://schemas.microsoft.com/office/drawing/2014/main" id="{3FAB0561-D6C5-7D2A-2A5C-C51E0817AC3B}"/>
              </a:ext>
            </a:extLst>
          </p:cNvPr>
          <p:cNvSpPr txBox="1"/>
          <p:nvPr/>
        </p:nvSpPr>
        <p:spPr>
          <a:xfrm>
            <a:off x="3963212" y="3424972"/>
            <a:ext cx="10746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04040"/>
                </a:solidFill>
                <a:effectLst/>
                <a:uLnTx/>
                <a:uFillTx/>
                <a:latin typeface="Calibri" panose="020F0502020204030204"/>
                <a:ea typeface="+mn-ea"/>
                <a:cs typeface="+mn-cs"/>
              </a:rPr>
              <a:t>Customer</a:t>
            </a:r>
          </a:p>
        </p:txBody>
      </p:sp>
      <p:cxnSp>
        <p:nvCxnSpPr>
          <p:cNvPr id="19" name="Straight Arrow Connector 11">
            <a:extLst>
              <a:ext uri="{FF2B5EF4-FFF2-40B4-BE49-F238E27FC236}">
                <a16:creationId xmlns:a16="http://schemas.microsoft.com/office/drawing/2014/main" id="{F32CF310-3B8A-CB5B-EBBA-0C19776145C6}"/>
              </a:ext>
            </a:extLst>
          </p:cNvPr>
          <p:cNvCxnSpPr>
            <a:cxnSpLocks/>
            <a:stCxn id="18" idx="2"/>
            <a:endCxn id="10" idx="1"/>
          </p:cNvCxnSpPr>
          <p:nvPr/>
        </p:nvCxnSpPr>
        <p:spPr>
          <a:xfrm rot="16200000" flipH="1">
            <a:off x="4113599" y="4119703"/>
            <a:ext cx="1103107" cy="329197"/>
          </a:xfrm>
          <a:prstGeom prst="bentConnector2">
            <a:avLst/>
          </a:prstGeom>
          <a:ln w="19050">
            <a:solidFill>
              <a:srgbClr val="0282B3"/>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1">
            <a:extLst>
              <a:ext uri="{FF2B5EF4-FFF2-40B4-BE49-F238E27FC236}">
                <a16:creationId xmlns:a16="http://schemas.microsoft.com/office/drawing/2014/main" id="{3D9AAEFA-60E3-CEB2-2D73-7B3DB9526660}"/>
              </a:ext>
            </a:extLst>
          </p:cNvPr>
          <p:cNvCxnSpPr>
            <a:cxnSpLocks/>
          </p:cNvCxnSpPr>
          <p:nvPr/>
        </p:nvCxnSpPr>
        <p:spPr>
          <a:xfrm rot="16200000" flipH="1">
            <a:off x="2013021" y="2464085"/>
            <a:ext cx="1945693" cy="3689037"/>
          </a:xfrm>
          <a:prstGeom prst="bentConnector2">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31267FFC-FFB9-1BDE-AA16-953FCE1188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2047" y="5015282"/>
            <a:ext cx="560579" cy="454159"/>
          </a:xfrm>
          <a:prstGeom prst="rect">
            <a:avLst/>
          </a:prstGeom>
          <a:solidFill>
            <a:schemeClr val="accent1"/>
          </a:solidFill>
        </p:spPr>
      </p:pic>
      <p:cxnSp>
        <p:nvCxnSpPr>
          <p:cNvPr id="26" name="Straight Arrow Connector 11">
            <a:extLst>
              <a:ext uri="{FF2B5EF4-FFF2-40B4-BE49-F238E27FC236}">
                <a16:creationId xmlns:a16="http://schemas.microsoft.com/office/drawing/2014/main" id="{66897F0D-CF7D-1152-D822-EFECEDFFAD4B}"/>
              </a:ext>
            </a:extLst>
          </p:cNvPr>
          <p:cNvCxnSpPr>
            <a:cxnSpLocks/>
            <a:stCxn id="17" idx="1"/>
            <a:endCxn id="39" idx="6"/>
          </p:cNvCxnSpPr>
          <p:nvPr/>
        </p:nvCxnSpPr>
        <p:spPr>
          <a:xfrm rot="10800000" flipV="1">
            <a:off x="2205276" y="3089510"/>
            <a:ext cx="1824232" cy="5648"/>
          </a:xfrm>
          <a:prstGeom prst="bentConnector3">
            <a:avLst>
              <a:gd name="adj1" fmla="val 50000"/>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EA84511-B0FE-7226-E8FF-330BE35A1C0F}"/>
              </a:ext>
            </a:extLst>
          </p:cNvPr>
          <p:cNvSpPr txBox="1"/>
          <p:nvPr/>
        </p:nvSpPr>
        <p:spPr>
          <a:xfrm>
            <a:off x="2441433" y="2919455"/>
            <a:ext cx="1234982" cy="961802"/>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404040"/>
                </a:solidFill>
                <a:effectLst/>
                <a:uLnTx/>
                <a:uFillTx/>
                <a:latin typeface="Calibri" panose="020F0502020204030204"/>
                <a:ea typeface="+mn-ea"/>
                <a:cs typeface="+mn-cs"/>
              </a:rPr>
              <a:t>2. </a:t>
            </a:r>
            <a:r>
              <a:rPr kumimoji="0" lang="en-US" sz="900" b="1" i="0" u="none" strike="noStrike" kern="1200" cap="none" spc="0" normalizeH="0" baseline="0" noProof="0">
                <a:ln>
                  <a:noFill/>
                </a:ln>
                <a:solidFill>
                  <a:srgbClr val="404040"/>
                </a:solidFill>
                <a:effectLst/>
                <a:uLnTx/>
                <a:uFillTx/>
                <a:latin typeface="Calibri" panose="020F0502020204030204"/>
              </a:rPr>
              <a:t>Order </a:t>
            </a:r>
            <a:r>
              <a:rPr lang="en-US" sz="900" b="1">
                <a:solidFill>
                  <a:srgbClr val="404040"/>
                </a:solidFill>
                <a:latin typeface="Calibri" panose="020F0502020204030204"/>
              </a:rPr>
              <a:t>ECC608</a:t>
            </a:r>
            <a:r>
              <a:rPr lang="en-US" sz="900">
                <a:solidFill>
                  <a:srgbClr val="404040"/>
                </a:solidFill>
                <a:latin typeface="Calibri" panose="020F0502020204030204"/>
              </a:rPr>
              <a:t> </a:t>
            </a:r>
            <a:br>
              <a:rPr lang="en-US" sz="900">
                <a:solidFill>
                  <a:srgbClr val="404040"/>
                </a:solidFill>
                <a:latin typeface="Calibri" panose="020F0502020204030204"/>
              </a:rPr>
            </a:br>
            <a:r>
              <a:rPr lang="en-US" sz="900">
                <a:solidFill>
                  <a:srgbClr val="404040"/>
                </a:solidFill>
                <a:latin typeface="Calibri" panose="020F0502020204030204"/>
              </a:rPr>
              <a:t>- Direct Customer.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rgbClr val="404040"/>
                </a:solidFill>
                <a:latin typeface="Calibri" panose="020F0502020204030204"/>
              </a:rPr>
              <a:t>- Contract Manufacturer.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rgbClr val="404040"/>
                </a:solidFill>
                <a:latin typeface="Calibri" panose="020F0502020204030204"/>
              </a:rPr>
              <a:t>- Distributor.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i="0" u="none" strike="noStrike" kern="1200" cap="none" spc="0" normalizeH="0" baseline="0" noProof="0">
              <a:ln>
                <a:noFill/>
              </a:ln>
              <a:solidFill>
                <a:srgbClr val="E57937"/>
              </a:solidFill>
              <a:effectLst/>
              <a:uLnTx/>
              <a:uFillTx/>
              <a:latin typeface="Calibri (Body)"/>
              <a:ea typeface="ＭＳ Ｐゴシック" charset="-128"/>
              <a:cs typeface="ＭＳ Ｐゴシック" charset="-128"/>
            </a:endParaRPr>
          </a:p>
        </p:txBody>
      </p:sp>
      <p:sp>
        <p:nvSpPr>
          <p:cNvPr id="28" name="TextBox 27">
            <a:extLst>
              <a:ext uri="{FF2B5EF4-FFF2-40B4-BE49-F238E27FC236}">
                <a16:creationId xmlns:a16="http://schemas.microsoft.com/office/drawing/2014/main" id="{7B979261-5C18-26AA-040F-C560D599F3DE}"/>
              </a:ext>
            </a:extLst>
          </p:cNvPr>
          <p:cNvSpPr txBox="1"/>
          <p:nvPr/>
        </p:nvSpPr>
        <p:spPr>
          <a:xfrm>
            <a:off x="2519493" y="5280697"/>
            <a:ext cx="1864465" cy="3924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noProof="0">
                <a:solidFill>
                  <a:srgbClr val="404040"/>
                </a:solidFill>
                <a:latin typeface="Calibri" panose="020F0502020204030204"/>
              </a:rPr>
              <a:t>4</a:t>
            </a:r>
            <a:r>
              <a:rPr kumimoji="0" lang="en-US" sz="1050" b="1" i="0" u="none" strike="noStrike" kern="1200" cap="none" spc="0" normalizeH="0" baseline="0" noProof="0">
                <a:ln>
                  <a:noFill/>
                </a:ln>
                <a:solidFill>
                  <a:srgbClr val="404040"/>
                </a:solidFill>
                <a:effectLst/>
                <a:uLnTx/>
                <a:uFillTx/>
                <a:latin typeface="Calibri" panose="020F0502020204030204"/>
              </a:rPr>
              <a:t>. </a:t>
            </a:r>
            <a:r>
              <a:rPr kumimoji="0" lang="en-US" sz="900" b="1" i="0" u="none" strike="noStrike" kern="1200" cap="none" spc="0" normalizeH="0" baseline="0" noProof="0" err="1">
                <a:ln>
                  <a:noFill/>
                </a:ln>
                <a:solidFill>
                  <a:srgbClr val="404040"/>
                </a:solidFill>
                <a:effectLst/>
                <a:uLnTx/>
                <a:uFillTx/>
                <a:latin typeface="Calibri" panose="020F0502020204030204"/>
              </a:rPr>
              <a:t>TrustMANAGER</a:t>
            </a:r>
            <a:r>
              <a:rPr kumimoji="0" lang="en-US" sz="900" b="1" i="0" u="none" strike="noStrike" kern="1200" cap="none" spc="0" normalizeH="0" noProof="0">
                <a:ln>
                  <a:noFill/>
                </a:ln>
                <a:solidFill>
                  <a:srgbClr val="404040"/>
                </a:solidFill>
                <a:effectLst/>
                <a:uLnTx/>
                <a:uFillTx/>
                <a:latin typeface="Calibri" panose="020F0502020204030204"/>
              </a:rPr>
              <a:t> </a:t>
            </a:r>
            <a:r>
              <a:rPr kumimoji="0" lang="en-US" sz="900" b="1" i="0" u="none" strike="noStrike" kern="1200" cap="none" spc="0" normalizeH="0" baseline="0" noProof="0">
                <a:ln>
                  <a:noFill/>
                </a:ln>
                <a:solidFill>
                  <a:srgbClr val="404040"/>
                </a:solidFill>
                <a:effectLst/>
                <a:uLnTx/>
                <a:uFillTx/>
                <a:latin typeface="Calibri" panose="020F0502020204030204"/>
              </a:rPr>
              <a:t>ECC608 are delivered</a:t>
            </a:r>
            <a:endParaRPr kumimoji="0" lang="en-US" sz="900" b="0" i="0" u="none" strike="noStrike" kern="1200" cap="none" spc="0" normalizeH="0" baseline="0" noProof="0">
              <a:ln>
                <a:noFill/>
              </a:ln>
              <a:solidFill>
                <a:srgbClr val="FF0000"/>
              </a:solidFill>
              <a:effectLst/>
              <a:uLnTx/>
              <a:uFillTx/>
              <a:latin typeface="Calibri (Body)"/>
              <a:ea typeface="ＭＳ Ｐゴシック" charset="-128"/>
              <a:cs typeface="ＭＳ Ｐゴシック" charset="-128"/>
            </a:endParaRPr>
          </a:p>
        </p:txBody>
      </p:sp>
      <p:sp>
        <p:nvSpPr>
          <p:cNvPr id="31" name="TextBox 30">
            <a:extLst>
              <a:ext uri="{FF2B5EF4-FFF2-40B4-BE49-F238E27FC236}">
                <a16:creationId xmlns:a16="http://schemas.microsoft.com/office/drawing/2014/main" id="{E3DA81DA-C504-6E69-CFBD-0946EE08AB27}"/>
              </a:ext>
            </a:extLst>
          </p:cNvPr>
          <p:cNvSpPr txBox="1"/>
          <p:nvPr/>
        </p:nvSpPr>
        <p:spPr>
          <a:xfrm>
            <a:off x="7583067" y="3488915"/>
            <a:ext cx="2584695" cy="110030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a:solidFill>
                  <a:srgbClr val="202C55"/>
                </a:solidFill>
                <a:latin typeface="Calibri (Body)"/>
                <a:ea typeface="ＭＳ Ｐゴシック" charset="-128"/>
                <a:cs typeface="ＭＳ Ｐゴシック" charset="-128"/>
              </a:rPr>
              <a:t>7</a:t>
            </a:r>
            <a:r>
              <a:rPr kumimoji="0" lang="en-US" sz="1050" b="1" i="0" u="none" strike="noStrike" kern="1200" cap="none" spc="0" normalizeH="0" baseline="0" noProof="0">
                <a:ln>
                  <a:noFill/>
                </a:ln>
                <a:solidFill>
                  <a:srgbClr val="202C55"/>
                </a:solidFill>
                <a:effectLst/>
                <a:uLnTx/>
                <a:uFillTx/>
                <a:latin typeface="Calibri (Body)"/>
                <a:ea typeface="ＭＳ Ｐゴシック" charset="-128"/>
                <a:cs typeface="ＭＳ Ｐゴシック" charset="-128"/>
              </a:rPr>
              <a:t>. </a:t>
            </a:r>
            <a:r>
              <a:rPr kumimoji="0" lang="en-US" sz="900" b="1" i="0" u="none" strike="noStrike" kern="1200" cap="none" spc="0" normalizeH="0" baseline="0" noProof="0">
                <a:ln>
                  <a:noFill/>
                </a:ln>
                <a:solidFill>
                  <a:srgbClr val="202C55"/>
                </a:solidFill>
                <a:effectLst/>
                <a:uLnTx/>
                <a:uFillTx/>
                <a:latin typeface="Calibri (Body)"/>
                <a:ea typeface="ＭＳ Ｐゴシック" charset="-128"/>
                <a:cs typeface="ＭＳ Ｐゴシック" charset="-128"/>
              </a:rPr>
              <a:t>Provisioning of a device profile,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srgbClr val="0282B3"/>
                </a:solidFill>
                <a:effectLst/>
                <a:uLnTx/>
                <a:uFillTx/>
                <a:latin typeface="Calibri (Body)"/>
                <a:ea typeface="ＭＳ Ｐゴシック" charset="-128"/>
                <a:cs typeface="ＭＳ Ｐゴシック" charset="-128"/>
              </a:rPr>
              <a:t>customer_key</a:t>
            </a:r>
            <a:r>
              <a:rPr kumimoji="0" lang="en-US" sz="900" b="1" i="0" u="none" strike="noStrike" kern="1200" cap="none" spc="0" normalizeH="0" baseline="0" noProof="0">
                <a:ln>
                  <a:noFill/>
                </a:ln>
                <a:solidFill>
                  <a:srgbClr val="0282B3"/>
                </a:solidFill>
                <a:effectLst/>
                <a:uLnTx/>
                <a:uFillTx/>
                <a:latin typeface="Calibri (Body)"/>
                <a:ea typeface="ＭＳ Ｐゴシック" charset="-128"/>
                <a:cs typeface="ＭＳ Ｐゴシック" charset="-128"/>
              </a:rPr>
              <a:t> </a:t>
            </a:r>
            <a:r>
              <a:rPr kumimoji="0" lang="en-US" sz="900" b="0" i="0" u="none" strike="noStrike" kern="1200" cap="none" spc="0" normalizeH="0" baseline="0" noProof="0">
                <a:ln>
                  <a:noFill/>
                </a:ln>
                <a:solidFill>
                  <a:srgbClr val="202C55"/>
                </a:solidFill>
                <a:effectLst/>
                <a:uLnTx/>
                <a:uFillTx/>
                <a:latin typeface="Calibri (Body)"/>
                <a:ea typeface="ＭＳ Ｐゴシック" charset="-128"/>
                <a:cs typeface="ＭＳ Ｐゴシック" charset="-128"/>
              </a:rPr>
              <a:t>is generated into the chip and attested.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202C55"/>
              </a:solidFill>
              <a:effectLst/>
              <a:uLnTx/>
              <a:uFillTx/>
              <a:latin typeface="Calibri (Body)"/>
              <a:ea typeface="ＭＳ Ｐゴシック" charset="-128"/>
              <a:cs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srgbClr val="0282B3"/>
                </a:solidFill>
                <a:effectLst/>
                <a:uLnTx/>
                <a:uFillTx/>
                <a:latin typeface="Calibri (Body)"/>
                <a:ea typeface="ＭＳ Ｐゴシック" charset="-128"/>
                <a:cs typeface="ＭＳ Ｐゴシック" charset="-128"/>
              </a:rPr>
              <a:t>customer_cert</a:t>
            </a:r>
            <a:r>
              <a:rPr kumimoji="0" lang="en-US" sz="900" b="1" i="0" u="none" strike="noStrike" kern="1200" cap="none" spc="0" normalizeH="0" baseline="0" noProof="0">
                <a:ln>
                  <a:noFill/>
                </a:ln>
                <a:solidFill>
                  <a:srgbClr val="0282B3"/>
                </a:solidFill>
                <a:effectLst/>
                <a:uLnTx/>
                <a:uFillTx/>
                <a:latin typeface="Calibri (Body)"/>
                <a:ea typeface="ＭＳ Ｐゴシック" charset="-128"/>
                <a:cs typeface="ＭＳ Ｐゴシック" charset="-128"/>
              </a:rPr>
              <a:t> </a:t>
            </a:r>
            <a:r>
              <a:rPr kumimoji="0" lang="en-US" sz="900" b="0" i="0" u="none" strike="noStrike" kern="1200" cap="none" spc="0" normalizeH="0" baseline="0" noProof="0">
                <a:ln>
                  <a:noFill/>
                </a:ln>
                <a:solidFill>
                  <a:srgbClr val="202C55"/>
                </a:solidFill>
                <a:effectLst/>
                <a:uLnTx/>
                <a:uFillTx/>
                <a:latin typeface="Calibri (Body)"/>
                <a:ea typeface="ＭＳ Ｐゴシック" charset="-128"/>
                <a:cs typeface="ＭＳ Ｐゴシック" charset="-128"/>
              </a:rPr>
              <a:t>is created, signed by customer CA and provisioned in the chip.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404040"/>
              </a:solidFill>
              <a:effectLst/>
              <a:uLnTx/>
              <a:uFillTx/>
              <a:latin typeface="Calibri" panose="020F0502020204030204"/>
              <a:ea typeface="ＭＳ Ｐゴシック" charset="-128"/>
              <a:cs typeface="+mn-cs"/>
            </a:endParaRPr>
          </a:p>
        </p:txBody>
      </p:sp>
      <p:pic>
        <p:nvPicPr>
          <p:cNvPr id="32" name="Picture 31">
            <a:extLst>
              <a:ext uri="{FF2B5EF4-FFF2-40B4-BE49-F238E27FC236}">
                <a16:creationId xmlns:a16="http://schemas.microsoft.com/office/drawing/2014/main" id="{4C67BFF9-19C5-7A1D-AC34-7E83783068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50970" y="4946764"/>
            <a:ext cx="560579" cy="454159"/>
          </a:xfrm>
          <a:prstGeom prst="rect">
            <a:avLst/>
          </a:prstGeom>
          <a:solidFill>
            <a:schemeClr val="accent4"/>
          </a:solidFill>
        </p:spPr>
      </p:pic>
      <p:pic>
        <p:nvPicPr>
          <p:cNvPr id="33" name="Graphic 32" descr="Key">
            <a:extLst>
              <a:ext uri="{FF2B5EF4-FFF2-40B4-BE49-F238E27FC236}">
                <a16:creationId xmlns:a16="http://schemas.microsoft.com/office/drawing/2014/main" id="{C98AD32B-7839-B35B-7C00-E729E0CD3B38}"/>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366972" y="4993502"/>
            <a:ext cx="255997" cy="255997"/>
          </a:xfrm>
          <a:prstGeom prst="rect">
            <a:avLst/>
          </a:prstGeom>
        </p:spPr>
      </p:pic>
      <p:pic>
        <p:nvPicPr>
          <p:cNvPr id="34" name="Picture 7" descr="Oyster LoRaWAN® GPS - Battery-Powered LoRa Tracker">
            <a:extLst>
              <a:ext uri="{FF2B5EF4-FFF2-40B4-BE49-F238E27FC236}">
                <a16:creationId xmlns:a16="http://schemas.microsoft.com/office/drawing/2014/main" id="{3F117D55-252B-45AC-A97A-A80B3AFA41DC}"/>
              </a:ext>
            </a:extLst>
          </p:cNvPr>
          <p:cNvPicPr>
            <a:picLocks noChangeAspect="1" noChangeArrowheads="1"/>
          </p:cNvPicPr>
          <p:nvPr/>
        </p:nvPicPr>
        <p:blipFill>
          <a:blip r:embed="rId5"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8311053" y="4503048"/>
            <a:ext cx="775599" cy="712195"/>
          </a:xfrm>
          <a:prstGeom prst="rect">
            <a:avLst/>
          </a:prstGeom>
          <a:noFill/>
          <a:extLst>
            <a:ext uri="{909E8E84-426E-40DD-AFC4-6F175D3DCCD1}">
              <a14:hiddenFill xmlns:a14="http://schemas.microsoft.com/office/drawing/2010/main">
                <a:solidFill>
                  <a:srgbClr val="FFFFFF"/>
                </a:solidFill>
              </a14:hiddenFill>
            </a:ext>
          </a:extLst>
        </p:spPr>
      </p:pic>
      <p:pic>
        <p:nvPicPr>
          <p:cNvPr id="35" name="Graphic 34">
            <a:extLst>
              <a:ext uri="{FF2B5EF4-FFF2-40B4-BE49-F238E27FC236}">
                <a16:creationId xmlns:a16="http://schemas.microsoft.com/office/drawing/2014/main" id="{2E87568A-0044-9DDF-BB50-A9B2247FF3C7}"/>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70021" y="5216349"/>
            <a:ext cx="225778" cy="225778"/>
          </a:xfrm>
          <a:prstGeom prst="rect">
            <a:avLst/>
          </a:prstGeom>
        </p:spPr>
      </p:pic>
      <p:sp>
        <p:nvSpPr>
          <p:cNvPr id="36" name="TextBox 35">
            <a:extLst>
              <a:ext uri="{FF2B5EF4-FFF2-40B4-BE49-F238E27FC236}">
                <a16:creationId xmlns:a16="http://schemas.microsoft.com/office/drawing/2014/main" id="{0D59B3A7-E12B-3FC4-6E76-4F8CC35655F2}"/>
              </a:ext>
            </a:extLst>
          </p:cNvPr>
          <p:cNvSpPr txBox="1"/>
          <p:nvPr/>
        </p:nvSpPr>
        <p:spPr>
          <a:xfrm>
            <a:off x="10883459" y="3317907"/>
            <a:ext cx="1113493" cy="646331"/>
          </a:xfrm>
          <a:prstGeom prst="rect">
            <a:avLst/>
          </a:prstGeom>
          <a:noFill/>
        </p:spPr>
        <p:txBody>
          <a:bodyPr wrap="square" rtlCol="0">
            <a:spAutoFit/>
          </a:bodyPr>
          <a:lstStyle/>
          <a:p>
            <a:r>
              <a:rPr lang="en-US" sz="1200"/>
              <a:t>Only once in the device lifetime!</a:t>
            </a:r>
          </a:p>
        </p:txBody>
      </p:sp>
      <p:sp>
        <p:nvSpPr>
          <p:cNvPr id="37" name="Right Brace 36">
            <a:extLst>
              <a:ext uri="{FF2B5EF4-FFF2-40B4-BE49-F238E27FC236}">
                <a16:creationId xmlns:a16="http://schemas.microsoft.com/office/drawing/2014/main" id="{9B6935E5-C271-8D4E-0038-BCB225BCAF16}"/>
              </a:ext>
            </a:extLst>
          </p:cNvPr>
          <p:cNvSpPr/>
          <p:nvPr/>
        </p:nvSpPr>
        <p:spPr>
          <a:xfrm>
            <a:off x="10667549" y="1879001"/>
            <a:ext cx="171920" cy="352414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11">
            <a:extLst>
              <a:ext uri="{FF2B5EF4-FFF2-40B4-BE49-F238E27FC236}">
                <a16:creationId xmlns:a16="http://schemas.microsoft.com/office/drawing/2014/main" id="{9C19F733-DEC5-18B9-F11F-66C5665E42FB}"/>
              </a:ext>
            </a:extLst>
          </p:cNvPr>
          <p:cNvCxnSpPr>
            <a:cxnSpLocks/>
          </p:cNvCxnSpPr>
          <p:nvPr/>
        </p:nvCxnSpPr>
        <p:spPr>
          <a:xfrm rot="5400000" flipH="1" flipV="1">
            <a:off x="536970" y="2368374"/>
            <a:ext cx="1221459" cy="12700"/>
          </a:xfrm>
          <a:prstGeom prst="bentConnector3">
            <a:avLst>
              <a:gd name="adj1" fmla="val 50000"/>
            </a:avLst>
          </a:prstGeom>
          <a:ln w="19050">
            <a:solidFill>
              <a:schemeClr val="bg2">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6B36851-902B-23F5-A8CD-D5A019B42EAD}"/>
              </a:ext>
            </a:extLst>
          </p:cNvPr>
          <p:cNvSpPr/>
          <p:nvPr/>
        </p:nvSpPr>
        <p:spPr>
          <a:xfrm>
            <a:off x="1854886" y="2943691"/>
            <a:ext cx="350390" cy="30293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Arial Black" panose="020B0A04020102020204" pitchFamily="34" charset="0"/>
              </a:rPr>
              <a:t>MD</a:t>
            </a:r>
            <a:endParaRPr lang="en-CH" sz="900">
              <a:latin typeface="Arial Black" panose="020B0A04020102020204" pitchFamily="34" charset="0"/>
            </a:endParaRPr>
          </a:p>
        </p:txBody>
      </p:sp>
      <p:pic>
        <p:nvPicPr>
          <p:cNvPr id="40" name="Picture 2">
            <a:extLst>
              <a:ext uri="{FF2B5EF4-FFF2-40B4-BE49-F238E27FC236}">
                <a16:creationId xmlns:a16="http://schemas.microsoft.com/office/drawing/2014/main" id="{34803588-FD48-8BA4-86BA-3BE7EC2B9AA8}"/>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576850" y="2956661"/>
            <a:ext cx="1149338" cy="27043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9FFE5D2-1706-6F08-0E31-41698EB7B3E4}"/>
              </a:ext>
            </a:extLst>
          </p:cNvPr>
          <p:cNvSpPr txBox="1"/>
          <p:nvPr/>
        </p:nvSpPr>
        <p:spPr>
          <a:xfrm>
            <a:off x="476702" y="1974529"/>
            <a:ext cx="910114" cy="646331"/>
          </a:xfrm>
          <a:prstGeom prst="rect">
            <a:avLst/>
          </a:prstGeom>
          <a:solidFill>
            <a:schemeClr val="bg1"/>
          </a:solidFill>
        </p:spPr>
        <p:txBody>
          <a:bodyPr wrap="square">
            <a:spAutoFit/>
          </a:bodyPr>
          <a:lstStyle>
            <a:defPPr>
              <a:defRPr lang="en-US"/>
            </a:defPPr>
            <a:lvl1pPr>
              <a:defRPr sz="1100" b="1">
                <a:latin typeface="Calibri (Body)"/>
                <a:ea typeface="ＭＳ Ｐゴシック" charset="-128"/>
                <a:cs typeface="ＭＳ Ｐゴシック" charset="-128"/>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Calibri" panose="020F0502020204030204" pitchFamily="34" charset="0"/>
                <a:cs typeface="Calibri" panose="020F0502020204030204" pitchFamily="34" charset="0"/>
              </a:rPr>
              <a:t>Specific credentials uploaded in keySTREAM.</a:t>
            </a:r>
            <a:endParaRPr kumimoji="0" lang="en-US" sz="800" b="0" i="0" u="none" strike="noStrike" kern="1200" cap="none" spc="0" normalizeH="0" baseline="0" noProof="0">
              <a:ln>
                <a:noFill/>
              </a:ln>
              <a:effectLst/>
              <a:uLnTx/>
              <a:uFillTx/>
              <a:latin typeface="Calibri" panose="020F0502020204030204" pitchFamily="34" charset="0"/>
              <a:cs typeface="Calibri" panose="020F0502020204030204" pitchFamily="34" charset="0"/>
            </a:endParaRPr>
          </a:p>
        </p:txBody>
      </p:sp>
      <p:cxnSp>
        <p:nvCxnSpPr>
          <p:cNvPr id="42" name="Straight Arrow Connector 11">
            <a:extLst>
              <a:ext uri="{FF2B5EF4-FFF2-40B4-BE49-F238E27FC236}">
                <a16:creationId xmlns:a16="http://schemas.microsoft.com/office/drawing/2014/main" id="{AD4260FD-FF43-E8B0-6E04-B73EB0B33FC6}"/>
              </a:ext>
            </a:extLst>
          </p:cNvPr>
          <p:cNvCxnSpPr>
            <a:cxnSpLocks/>
          </p:cNvCxnSpPr>
          <p:nvPr/>
        </p:nvCxnSpPr>
        <p:spPr>
          <a:xfrm rot="16200000" flipV="1">
            <a:off x="1435078" y="2340471"/>
            <a:ext cx="1211797" cy="1260"/>
          </a:xfrm>
          <a:prstGeom prst="bentConnector3">
            <a:avLst>
              <a:gd name="adj1" fmla="val 50000"/>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E2FAFE7-56D3-ED4B-618E-60C0B7F7DCA7}"/>
              </a:ext>
            </a:extLst>
          </p:cNvPr>
          <p:cNvSpPr txBox="1"/>
          <p:nvPr/>
        </p:nvSpPr>
        <p:spPr>
          <a:xfrm>
            <a:off x="1781018" y="1979447"/>
            <a:ext cx="1189694" cy="923330"/>
          </a:xfrm>
          <a:prstGeom prst="rect">
            <a:avLst/>
          </a:prstGeom>
          <a:solidFill>
            <a:schemeClr val="bg1"/>
          </a:solidFill>
        </p:spPr>
        <p:txBody>
          <a:bodyPr wrap="square">
            <a:spAutoFit/>
          </a:bodyPr>
          <a:lstStyle>
            <a:defPPr>
              <a:defRPr lang="en-US"/>
            </a:defPPr>
            <a:lvl1pPr>
              <a:defRPr sz="1100" b="1">
                <a:latin typeface="Calibri (Body)"/>
                <a:ea typeface="ＭＳ Ｐゴシック" charset="-128"/>
                <a:cs typeface="ＭＳ Ｐゴシック" charset="-128"/>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rgbClr val="404040"/>
                </a:solidFill>
                <a:latin typeface="Calibri" panose="020F0502020204030204" pitchFamily="34" charset="0"/>
                <a:cs typeface="Calibri" panose="020F0502020204030204" pitchFamily="34" charset="0"/>
              </a:rPr>
              <a:t>3.</a:t>
            </a:r>
            <a:r>
              <a:rPr kumimoji="0" lang="en-US" sz="900" i="0" u="none" strike="noStrike" kern="1200" cap="none" spc="0" normalizeH="0" baseline="0" noProof="0">
                <a:ln>
                  <a:noFill/>
                </a:ln>
                <a:solidFill>
                  <a:srgbClr val="404040"/>
                </a:solidFill>
                <a:effectLst/>
                <a:uLnTx/>
                <a:uFillTx/>
                <a:latin typeface="Calibri" panose="020F0502020204030204" pitchFamily="34" charset="0"/>
                <a:cs typeface="Calibri" panose="020F0502020204030204" pitchFamily="34" charset="0"/>
              </a:rPr>
              <a:t> </a:t>
            </a:r>
            <a:r>
              <a:rPr lang="en-US" sz="900" b="0">
                <a:solidFill>
                  <a:schemeClr val="accent3">
                    <a:lumMod val="50000"/>
                  </a:schemeClr>
                </a:solidFill>
              </a:rPr>
              <a:t>E</a:t>
            </a:r>
            <a:r>
              <a:rPr kumimoji="0" lang="en-US" sz="900" b="0" i="0" u="none" strike="noStrike" kern="1200" cap="none" spc="0" normalizeH="0" baseline="0" noProof="0">
                <a:ln>
                  <a:noFill/>
                </a:ln>
                <a:solidFill>
                  <a:schemeClr val="accent3">
                    <a:lumMod val="50000"/>
                  </a:schemeClr>
                </a:solidFill>
                <a:effectLst/>
                <a:uLnTx/>
                <a:uFillTx/>
              </a:rPr>
              <a:t>CC608 Manifest  files </a:t>
            </a:r>
            <a:r>
              <a:rPr kumimoji="0" lang="en-US" sz="900" b="0" i="0" u="none" strike="noStrike" kern="1200" cap="none" spc="0" normalizeH="0" baseline="0" noProof="0">
                <a:ln>
                  <a:noFill/>
                </a:ln>
                <a:solidFill>
                  <a:srgbClr val="404040"/>
                </a:solidFill>
                <a:effectLst/>
                <a:uLnTx/>
                <a:uFillTx/>
                <a:latin typeface="Calibri" panose="020F0502020204030204" pitchFamily="34" charset="0"/>
                <a:cs typeface="Calibri" panose="020F0502020204030204" pitchFamily="34" charset="0"/>
              </a:rPr>
              <a:t>are </a:t>
            </a:r>
            <a:r>
              <a:rPr kumimoji="0" lang="en-US" sz="900" b="0" i="0" u="none" strike="noStrike" kern="1200" cap="none" spc="0" normalizeH="0" baseline="0" noProof="0">
                <a:ln>
                  <a:noFill/>
                </a:ln>
                <a:solidFill>
                  <a:srgbClr val="00B0F0"/>
                </a:solidFill>
                <a:effectLst/>
                <a:uLnTx/>
                <a:uFillTx/>
                <a:latin typeface="Calibri" panose="020F0502020204030204" pitchFamily="34" charset="0"/>
                <a:cs typeface="Calibri" panose="020F0502020204030204" pitchFamily="34" charset="0"/>
              </a:rPr>
              <a:t>automatically</a:t>
            </a:r>
            <a:r>
              <a:rPr kumimoji="0" lang="en-US" sz="900" b="0" i="0" u="none" strike="noStrike" kern="1200" cap="none" spc="0" normalizeH="0" baseline="0" noProof="0">
                <a:ln>
                  <a:noFill/>
                </a:ln>
                <a:solidFill>
                  <a:srgbClr val="404040"/>
                </a:solidFill>
                <a:effectLst/>
                <a:uLnTx/>
                <a:uFillTx/>
                <a:latin typeface="Calibri" panose="020F0502020204030204" pitchFamily="34" charset="0"/>
                <a:cs typeface="Calibri" panose="020F0502020204030204" pitchFamily="34" charset="0"/>
              </a:rPr>
              <a:t> registered in </a:t>
            </a:r>
            <a:r>
              <a:rPr kumimoji="0" lang="en-US" sz="900" b="0" i="0" u="none" strike="noStrike" kern="1200" cap="none" spc="0" normalizeH="0" baseline="0" noProof="0" err="1">
                <a:ln>
                  <a:noFill/>
                </a:ln>
                <a:solidFill>
                  <a:srgbClr val="404040"/>
                </a:solidFill>
                <a:effectLst/>
                <a:uLnTx/>
                <a:uFillTx/>
                <a:latin typeface="Calibri" panose="020F0502020204030204" pitchFamily="34" charset="0"/>
                <a:cs typeface="Calibri" panose="020F0502020204030204" pitchFamily="34" charset="0"/>
              </a:rPr>
              <a:t>keySTREAM</a:t>
            </a:r>
            <a:r>
              <a:rPr kumimoji="0" lang="en-US" sz="900" b="0" i="0" u="none" strike="noStrike" kern="1200" cap="none" spc="0" normalizeH="0" baseline="0" noProof="0">
                <a:ln>
                  <a:noFill/>
                </a:ln>
                <a:solidFill>
                  <a:srgbClr val="404040"/>
                </a:solidFill>
                <a:effectLst/>
                <a:uLnTx/>
                <a:uFillTx/>
                <a:latin typeface="Calibri" panose="020F0502020204030204" pitchFamily="34" charset="0"/>
                <a:cs typeface="Calibri" panose="020F0502020204030204" pitchFamily="34" charset="0"/>
              </a:rPr>
              <a:t> customer tenant.</a:t>
            </a:r>
            <a:endParaRPr kumimoji="0" lang="en-US" sz="800" b="0" i="0" u="none" strike="noStrike" kern="1200" cap="none" spc="0" normalizeH="0" baseline="0" noProof="0">
              <a:ln>
                <a:noFill/>
              </a:ln>
              <a:solidFill>
                <a:srgbClr val="404040"/>
              </a:solidFill>
              <a:effectLst/>
              <a:uLnTx/>
              <a:uFillTx/>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DCF9FB3F-FC44-E8AF-1CD7-E218845E091F}"/>
              </a:ext>
            </a:extLst>
          </p:cNvPr>
          <p:cNvSpPr txBox="1"/>
          <p:nvPr/>
        </p:nvSpPr>
        <p:spPr>
          <a:xfrm>
            <a:off x="3776687" y="3890395"/>
            <a:ext cx="1583420" cy="53091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a:solidFill>
                  <a:srgbClr val="404040"/>
                </a:solidFill>
                <a:latin typeface="Calibri (Body)"/>
                <a:ea typeface="ＭＳ Ｐゴシック" charset="-128"/>
                <a:cs typeface="ＭＳ Ｐゴシック" charset="-128"/>
              </a:rPr>
              <a:t>5. </a:t>
            </a:r>
            <a:r>
              <a:rPr kumimoji="0" lang="en-US" sz="900" b="1" i="0" u="none" strike="noStrike" kern="1200" cap="none" spc="0" normalizeH="0" baseline="0" noProof="0">
                <a:ln>
                  <a:noFill/>
                </a:ln>
                <a:solidFill>
                  <a:srgbClr val="404040"/>
                </a:solidFill>
                <a:effectLst/>
                <a:uLnTx/>
                <a:uFillTx/>
                <a:latin typeface="Calibri (Body)"/>
                <a:ea typeface="ＭＳ Ｐゴシック" charset="-128"/>
                <a:cs typeface="ＭＳ Ｐゴシック" charset="-128"/>
              </a:rPr>
              <a:t>Integrate</a:t>
            </a:r>
            <a:r>
              <a:rPr kumimoji="0" lang="en-US" sz="900" b="0" i="0" u="none" strike="noStrike" kern="1200" cap="none" spc="0" normalizeH="0" baseline="0" noProof="0">
                <a:ln>
                  <a:noFill/>
                </a:ln>
                <a:solidFill>
                  <a:srgbClr val="404040"/>
                </a:solidFill>
                <a:effectLst/>
                <a:uLnTx/>
                <a:uFillTx/>
                <a:latin typeface="Calibri (Body)"/>
                <a:ea typeface="ＭＳ Ｐゴシック" charset="-128"/>
                <a:cs typeface="ＭＳ Ｐゴシック" charset="-128"/>
              </a:rPr>
              <a:t> KTA in device,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04040"/>
                </a:solidFill>
                <a:effectLst/>
                <a:uLnTx/>
                <a:uFillTx/>
                <a:latin typeface="Calibri (Body)"/>
                <a:ea typeface="ＭＳ Ｐゴシック" charset="-128"/>
                <a:cs typeface="ＭＳ Ｐゴシック" charset="-128"/>
              </a:rPr>
              <a:t>Set the </a:t>
            </a:r>
            <a:r>
              <a:rPr kumimoji="0" lang="en-US" sz="900" b="1" i="0" u="none" strike="noStrike" kern="1200" cap="none" spc="0" normalizeH="0" baseline="0" noProof="0" err="1">
                <a:ln>
                  <a:noFill/>
                </a:ln>
                <a:solidFill>
                  <a:srgbClr val="0282B3"/>
                </a:solidFill>
                <a:effectLst/>
                <a:uLnTx/>
                <a:uFillTx/>
                <a:latin typeface="Calibri" panose="020F0502020204030204"/>
                <a:ea typeface="ＭＳ Ｐゴシック" charset="-128"/>
              </a:rPr>
              <a:t>device_profile_uid</a:t>
            </a:r>
            <a:r>
              <a:rPr kumimoji="0" lang="en-US" sz="900" b="0" i="0" u="none" strike="noStrike" kern="1200" cap="none" spc="0" normalizeH="0" baseline="0" noProof="0">
                <a:ln>
                  <a:noFill/>
                </a:ln>
                <a:solidFill>
                  <a:srgbClr val="03AEEE"/>
                </a:solidFill>
                <a:effectLst/>
                <a:uLnTx/>
                <a:uFillTx/>
                <a:latin typeface="Calibri" panose="020F0502020204030204"/>
                <a:ea typeface="ＭＳ Ｐゴシック" charset="-128"/>
              </a:rPr>
              <a:t> </a:t>
            </a:r>
            <a:r>
              <a:rPr kumimoji="0" lang="en-US" sz="900" b="0" i="0" u="none" strike="noStrike" kern="1200" cap="none" spc="0" normalizeH="0" baseline="0" noProof="0">
                <a:ln>
                  <a:noFill/>
                </a:ln>
                <a:solidFill>
                  <a:srgbClr val="03AEEE"/>
                </a:solidFill>
                <a:effectLst/>
                <a:uLnTx/>
                <a:uFillTx/>
                <a:latin typeface="Calibri (Body)"/>
                <a:ea typeface="ＭＳ Ｐゴシック" charset="-128"/>
              </a:rPr>
              <a:t> </a:t>
            </a:r>
            <a:r>
              <a:rPr kumimoji="0" lang="en-US" sz="900" b="0" i="0" u="none" strike="noStrike" kern="1200" cap="none" spc="0" normalizeH="0" baseline="0" noProof="0">
                <a:ln>
                  <a:noFill/>
                </a:ln>
                <a:solidFill>
                  <a:srgbClr val="404040"/>
                </a:solidFill>
                <a:effectLst/>
                <a:uLnTx/>
                <a:uFillTx/>
                <a:latin typeface="Calibri (Body)"/>
                <a:ea typeface="ＭＳ Ｐゴシック" charset="-128"/>
              </a:rPr>
              <a:t>in MCU application firmware.</a:t>
            </a:r>
            <a:endParaRPr kumimoji="0" lang="en-US" sz="900" b="0" i="0" u="none" strike="noStrike" kern="1200" cap="none" spc="0" normalizeH="0" baseline="0" noProof="0">
              <a:ln>
                <a:noFill/>
              </a:ln>
              <a:solidFill>
                <a:srgbClr val="404040"/>
              </a:solidFill>
              <a:effectLst/>
              <a:uLnTx/>
              <a:uFillTx/>
              <a:latin typeface="Calibri (Body)"/>
              <a:ea typeface="ＭＳ Ｐゴシック" charset="-128"/>
              <a:cs typeface="ＭＳ Ｐゴシック" charset="-128"/>
            </a:endParaRPr>
          </a:p>
        </p:txBody>
      </p:sp>
      <p:pic>
        <p:nvPicPr>
          <p:cNvPr id="45" name="Graphic 44" descr="Key">
            <a:extLst>
              <a:ext uri="{FF2B5EF4-FFF2-40B4-BE49-F238E27FC236}">
                <a16:creationId xmlns:a16="http://schemas.microsoft.com/office/drawing/2014/main" id="{A03E644B-0C73-B848-72B6-1C1402441836}"/>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41701" y="5054371"/>
            <a:ext cx="255997" cy="255997"/>
          </a:xfrm>
          <a:prstGeom prst="rect">
            <a:avLst/>
          </a:prstGeom>
        </p:spPr>
      </p:pic>
      <p:pic>
        <p:nvPicPr>
          <p:cNvPr id="46" name="Graphic 45" descr="Key">
            <a:extLst>
              <a:ext uri="{FF2B5EF4-FFF2-40B4-BE49-F238E27FC236}">
                <a16:creationId xmlns:a16="http://schemas.microsoft.com/office/drawing/2014/main" id="{E8E91B5E-9545-AF53-7251-A0578D2CF12B}"/>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952318" y="5001166"/>
            <a:ext cx="255997" cy="255997"/>
          </a:xfrm>
          <a:prstGeom prst="rect">
            <a:avLst/>
          </a:prstGeom>
        </p:spPr>
      </p:pic>
      <p:sp>
        <p:nvSpPr>
          <p:cNvPr id="3" name="Slide Number Placeholder 2">
            <a:extLst>
              <a:ext uri="{FF2B5EF4-FFF2-40B4-BE49-F238E27FC236}">
                <a16:creationId xmlns:a16="http://schemas.microsoft.com/office/drawing/2014/main" id="{48E733B5-A570-97F8-691D-0EB725FF5869}"/>
              </a:ext>
            </a:extLst>
          </p:cNvPr>
          <p:cNvSpPr>
            <a:spLocks noGrp="1"/>
          </p:cNvSpPr>
          <p:nvPr>
            <p:ph type="sldNum" sz="quarter" idx="4"/>
          </p:nvPr>
        </p:nvSpPr>
        <p:spPr/>
        <p:txBody>
          <a:bodyPr/>
          <a:lstStyle/>
          <a:p>
            <a:fld id="{4081AA82-C1C2-924B-B843-6C0FB13ED72E}" type="slidenum">
              <a:rPr lang="en-US" smtClean="0"/>
              <a:t>75</a:t>
            </a:fld>
            <a:endParaRPr lang="en-US"/>
          </a:p>
        </p:txBody>
      </p:sp>
    </p:spTree>
    <p:extLst>
      <p:ext uri="{BB962C8B-B14F-4D97-AF65-F5344CB8AC3E}">
        <p14:creationId xmlns:p14="http://schemas.microsoft.com/office/powerpoint/2010/main" val="289829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par>
                                <p:cTn id="33" presetID="10"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par>
                                <p:cTn id="69" presetID="10"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par>
                                <p:cTn id="72" presetID="10" presetClass="entr" presetSubtype="0" fill="hold"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par>
                                <p:cTn id="75" presetID="10" presetClass="entr" presetSubtype="0" fill="hold"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500"/>
                                        <p:tgtEl>
                                          <p:spTgt spid="1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500"/>
                                        <p:tgtEl>
                                          <p:spTgt spid="15"/>
                                        </p:tgtEl>
                                      </p:cBhvr>
                                    </p:animEffect>
                                  </p:childTnLst>
                                </p:cTn>
                              </p:par>
                              <p:par>
                                <p:cTn id="84" presetID="10" presetClass="entr" presetSubtype="0" fill="hold"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8" grpId="0"/>
      <p:bldP spid="27" grpId="0" animBg="1"/>
      <p:bldP spid="28" grpId="0"/>
      <p:bldP spid="31" grpId="0" animBg="1"/>
      <p:bldP spid="39" grpId="0" animBg="1"/>
      <p:bldP spid="43" grpId="0" animBg="1"/>
      <p:bldP spid="4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ED31D-224A-2A77-745B-4414B9A6FEC7}"/>
              </a:ext>
            </a:extLst>
          </p:cNvPr>
          <p:cNvSpPr>
            <a:spLocks noGrp="1"/>
          </p:cNvSpPr>
          <p:nvPr>
            <p:ph type="title"/>
          </p:nvPr>
        </p:nvSpPr>
        <p:spPr/>
        <p:txBody>
          <a:bodyPr/>
          <a:lstStyle/>
          <a:p>
            <a:r>
              <a:rPr lang="en-US"/>
              <a:t>The Flow in Details – claim by manifest</a:t>
            </a:r>
          </a:p>
        </p:txBody>
      </p:sp>
      <p:cxnSp>
        <p:nvCxnSpPr>
          <p:cNvPr id="4" name="Straight Arrow Connector 11">
            <a:extLst>
              <a:ext uri="{FF2B5EF4-FFF2-40B4-BE49-F238E27FC236}">
                <a16:creationId xmlns:a16="http://schemas.microsoft.com/office/drawing/2014/main" id="{9B30974E-0108-138E-DAE9-79954E3F9198}"/>
              </a:ext>
            </a:extLst>
          </p:cNvPr>
          <p:cNvCxnSpPr>
            <a:cxnSpLocks/>
          </p:cNvCxnSpPr>
          <p:nvPr/>
        </p:nvCxnSpPr>
        <p:spPr>
          <a:xfrm rot="5400000" flipH="1" flipV="1">
            <a:off x="3888523" y="2181895"/>
            <a:ext cx="939980" cy="1"/>
          </a:xfrm>
          <a:prstGeom prst="bentConnector3">
            <a:avLst>
              <a:gd name="adj1" fmla="val 50000"/>
            </a:avLst>
          </a:prstGeom>
          <a:ln w="19050">
            <a:solidFill>
              <a:schemeClr val="accent3"/>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 name="Arrow: Right 4">
            <a:extLst>
              <a:ext uri="{FF2B5EF4-FFF2-40B4-BE49-F238E27FC236}">
                <a16:creationId xmlns:a16="http://schemas.microsoft.com/office/drawing/2014/main" id="{F82C81CF-9054-410E-4DF1-45259E4E8B1B}"/>
              </a:ext>
            </a:extLst>
          </p:cNvPr>
          <p:cNvSpPr/>
          <p:nvPr/>
        </p:nvSpPr>
        <p:spPr>
          <a:xfrm>
            <a:off x="2114283" y="1318263"/>
            <a:ext cx="9217695" cy="351484"/>
          </a:xfrm>
          <a:prstGeom prst="rightArrow">
            <a:avLst/>
          </a:prstGeom>
          <a:solidFill>
            <a:schemeClr val="accent2">
              <a:lumMod val="40000"/>
              <a:lumOff val="6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6" name="Arrow: Right 5">
            <a:extLst>
              <a:ext uri="{FF2B5EF4-FFF2-40B4-BE49-F238E27FC236}">
                <a16:creationId xmlns:a16="http://schemas.microsoft.com/office/drawing/2014/main" id="{417F852C-CAD9-05BE-6CBF-D8E775DF9E82}"/>
              </a:ext>
            </a:extLst>
          </p:cNvPr>
          <p:cNvSpPr/>
          <p:nvPr/>
        </p:nvSpPr>
        <p:spPr>
          <a:xfrm>
            <a:off x="1889265" y="1349679"/>
            <a:ext cx="9217695" cy="351484"/>
          </a:xfrm>
          <a:prstGeom prst="rightArrow">
            <a:avLst/>
          </a:prstGeom>
          <a:solidFill>
            <a:schemeClr val="accent2">
              <a:lumMod val="40000"/>
              <a:lumOff val="6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891B1498-336F-6CA2-9C50-31D207C8145A}"/>
              </a:ext>
            </a:extLst>
          </p:cNvPr>
          <p:cNvSpPr/>
          <p:nvPr/>
        </p:nvSpPr>
        <p:spPr>
          <a:xfrm>
            <a:off x="1664248" y="1381095"/>
            <a:ext cx="9217695" cy="351484"/>
          </a:xfrm>
          <a:prstGeom prst="rightArrow">
            <a:avLst/>
          </a:prstGeom>
          <a:solidFill>
            <a:schemeClr val="accent2">
              <a:lumMod val="40000"/>
              <a:lumOff val="6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40404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18BFDBBB-7770-A16D-31DF-FFEE8061C4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40556" y="4945707"/>
            <a:ext cx="560579" cy="454159"/>
          </a:xfrm>
          <a:prstGeom prst="rect">
            <a:avLst/>
          </a:prstGeom>
          <a:solidFill>
            <a:schemeClr val="accent4"/>
          </a:solidFill>
        </p:spPr>
      </p:pic>
      <p:pic>
        <p:nvPicPr>
          <p:cNvPr id="9" name="Picture 2">
            <a:extLst>
              <a:ext uri="{FF2B5EF4-FFF2-40B4-BE49-F238E27FC236}">
                <a16:creationId xmlns:a16="http://schemas.microsoft.com/office/drawing/2014/main" id="{91943434-E2D2-FAB5-CEC6-4DB59257B8D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62097" y="1257365"/>
            <a:ext cx="1381303" cy="667409"/>
          </a:xfrm>
          <a:prstGeom prst="rect">
            <a:avLst/>
          </a:prstGeom>
          <a:solidFill>
            <a:schemeClr val="accent2">
              <a:lumMod val="40000"/>
              <a:lumOff val="60000"/>
            </a:schemeClr>
          </a:solidFill>
          <a:ln>
            <a:noFill/>
          </a:ln>
        </p:spPr>
      </p:pic>
      <p:pic>
        <p:nvPicPr>
          <p:cNvPr id="10" name="Picture 7" descr="Oyster LoRaWAN® GPS - Battery-Powered LoRa Tracker">
            <a:extLst>
              <a:ext uri="{FF2B5EF4-FFF2-40B4-BE49-F238E27FC236}">
                <a16:creationId xmlns:a16="http://schemas.microsoft.com/office/drawing/2014/main" id="{E8EBE724-E6BE-D640-FFBB-21E56AB72FF6}"/>
              </a:ext>
            </a:extLst>
          </p:cNvPr>
          <p:cNvPicPr>
            <a:picLocks noChangeAspect="1" noChangeArrowheads="1"/>
          </p:cNvPicPr>
          <p:nvPr/>
        </p:nvPicPr>
        <p:blipFill>
          <a:blip r:embed="rId5"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4829751" y="4479758"/>
            <a:ext cx="775599" cy="71219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7710BD4-14DB-6E78-85CD-739864C6CF34}"/>
              </a:ext>
            </a:extLst>
          </p:cNvPr>
          <p:cNvSpPr txBox="1"/>
          <p:nvPr/>
        </p:nvSpPr>
        <p:spPr>
          <a:xfrm>
            <a:off x="3913279" y="1917922"/>
            <a:ext cx="1431413" cy="669414"/>
          </a:xfrm>
          <a:prstGeom prst="rect">
            <a:avLst/>
          </a:prstGeom>
          <a:solidFill>
            <a:schemeClr val="bg1"/>
          </a:solidFill>
        </p:spPr>
        <p:txBody>
          <a:bodyPr wrap="square">
            <a:spAutoFit/>
          </a:bodyPr>
          <a:lstStyle>
            <a:defPPr>
              <a:defRPr lang="en-US"/>
            </a:defPPr>
            <a:lvl1pPr>
              <a:defRPr sz="1100" b="1">
                <a:latin typeface="Calibri (Body)"/>
                <a:ea typeface="ＭＳ Ｐゴシック" charset="-128"/>
                <a:cs typeface="ＭＳ Ｐゴシック" charset="-128"/>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solidFill>
                  <a:srgbClr val="404040"/>
                </a:solidFill>
              </a:rPr>
              <a:t>1</a:t>
            </a:r>
            <a:r>
              <a:rPr kumimoji="0" lang="en-US" sz="1050" b="1" i="0" u="none" strike="noStrike" kern="1200" cap="none" spc="0" normalizeH="0" baseline="0" noProof="0">
                <a:ln>
                  <a:noFill/>
                </a:ln>
                <a:solidFill>
                  <a:srgbClr val="404040"/>
                </a:solidFill>
                <a:effectLst/>
                <a:uLnTx/>
                <a:uFillTx/>
              </a:rPr>
              <a:t>. </a:t>
            </a:r>
            <a:r>
              <a:rPr kumimoji="0" lang="en-US" sz="900" b="1" i="0" u="none" strike="noStrike" kern="1200" cap="none" spc="0" normalizeH="0" baseline="0" noProof="0">
                <a:ln>
                  <a:noFill/>
                </a:ln>
                <a:solidFill>
                  <a:srgbClr val="404040"/>
                </a:solidFill>
                <a:effectLst/>
                <a:uLnTx/>
                <a:uFillTx/>
              </a:rPr>
              <a:t>Configure a </a:t>
            </a:r>
            <a:r>
              <a:rPr kumimoji="0" lang="en-US" sz="900" b="0" i="0" u="none" strike="noStrike" kern="1200" cap="none" spc="0" normalizeH="0" baseline="0" noProof="0">
                <a:ln>
                  <a:noFill/>
                </a:ln>
                <a:solidFill>
                  <a:srgbClr val="404040"/>
                </a:solidFill>
                <a:effectLst/>
                <a:uLnTx/>
                <a:uFillTx/>
              </a:rPr>
              <a:t>device profile. </a:t>
            </a:r>
            <a:br>
              <a:rPr kumimoji="0" lang="en-US" sz="900" b="0" i="0" u="none" strike="noStrike" kern="1200" cap="none" spc="0" normalizeH="0" baseline="0" noProof="0">
                <a:ln>
                  <a:noFill/>
                </a:ln>
                <a:solidFill>
                  <a:srgbClr val="404040"/>
                </a:solidFill>
                <a:effectLst/>
                <a:uLnTx/>
                <a:uFillTx/>
              </a:rPr>
            </a:br>
            <a:r>
              <a:rPr lang="en-US" sz="900" b="0">
                <a:solidFill>
                  <a:srgbClr val="404040"/>
                </a:solidFill>
              </a:rPr>
              <a:t>A </a:t>
            </a:r>
            <a:r>
              <a:rPr kumimoji="0" lang="en-US" sz="900" b="1" i="0" u="none" strike="noStrike" kern="1200" cap="none" spc="0" normalizeH="0" baseline="0" noProof="0" err="1">
                <a:ln>
                  <a:noFill/>
                </a:ln>
                <a:solidFill>
                  <a:srgbClr val="0282B3"/>
                </a:solidFill>
                <a:effectLst/>
                <a:uLnTx/>
                <a:uFillTx/>
              </a:rPr>
              <a:t>device_profile_uid</a:t>
            </a:r>
            <a:r>
              <a:rPr kumimoji="0" lang="en-US" sz="900" b="0" i="0" u="none" strike="noStrike" kern="1200" cap="none" spc="0" normalizeH="0" baseline="0" noProof="0">
                <a:ln>
                  <a:noFill/>
                </a:ln>
                <a:solidFill>
                  <a:srgbClr val="0282B3"/>
                </a:solidFill>
                <a:effectLst/>
                <a:uLnTx/>
                <a:uFillTx/>
              </a:rPr>
              <a:t> </a:t>
            </a:r>
            <a:r>
              <a:rPr kumimoji="0" lang="en-US" sz="900" b="0" i="0" u="none" strike="noStrike" kern="1200" cap="none" spc="0" normalizeH="0" baseline="0" noProof="0">
                <a:ln>
                  <a:noFill/>
                </a:ln>
                <a:solidFill>
                  <a:srgbClr val="404040"/>
                </a:solidFill>
                <a:effectLst/>
                <a:uLnTx/>
                <a:uFillTx/>
              </a:rPr>
              <a:t>is assigned</a:t>
            </a:r>
            <a:endParaRPr kumimoji="0" lang="en-US" sz="900" b="1" i="0" u="none" strike="noStrike" kern="1200" cap="none" spc="0" normalizeH="0" baseline="0" noProof="0">
              <a:ln>
                <a:noFill/>
              </a:ln>
              <a:solidFill>
                <a:srgbClr val="404040"/>
              </a:solidFill>
              <a:effectLst/>
              <a:uLnTx/>
              <a:uFillTx/>
            </a:endParaRPr>
          </a:p>
        </p:txBody>
      </p:sp>
      <p:cxnSp>
        <p:nvCxnSpPr>
          <p:cNvPr id="12" name="Straight Arrow Connector 76">
            <a:extLst>
              <a:ext uri="{FF2B5EF4-FFF2-40B4-BE49-F238E27FC236}">
                <a16:creationId xmlns:a16="http://schemas.microsoft.com/office/drawing/2014/main" id="{FC7E9396-D3EE-BEEF-60F1-A64E4E2A368B}"/>
              </a:ext>
            </a:extLst>
          </p:cNvPr>
          <p:cNvCxnSpPr>
            <a:cxnSpLocks/>
          </p:cNvCxnSpPr>
          <p:nvPr/>
        </p:nvCxnSpPr>
        <p:spPr>
          <a:xfrm rot="5400000">
            <a:off x="7116782" y="3172127"/>
            <a:ext cx="2816260" cy="12700"/>
          </a:xfrm>
          <a:prstGeom prst="bentConnector3">
            <a:avLst>
              <a:gd name="adj1" fmla="val 38365"/>
            </a:avLst>
          </a:prstGeom>
          <a:ln w="28575">
            <a:solidFill>
              <a:srgbClr val="0282B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E0DDF0F5-05F2-73A6-094F-0E3C35F7E8B7}"/>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973928" y="5195456"/>
            <a:ext cx="225778" cy="225778"/>
          </a:xfrm>
          <a:prstGeom prst="rect">
            <a:avLst/>
          </a:prstGeom>
        </p:spPr>
      </p:pic>
      <p:sp>
        <p:nvSpPr>
          <p:cNvPr id="14" name="Arrow: Right 13">
            <a:extLst>
              <a:ext uri="{FF2B5EF4-FFF2-40B4-BE49-F238E27FC236}">
                <a16:creationId xmlns:a16="http://schemas.microsoft.com/office/drawing/2014/main" id="{6CD32FF7-8327-F71B-AB6A-3D3A8D9EBFDA}"/>
              </a:ext>
            </a:extLst>
          </p:cNvPr>
          <p:cNvSpPr/>
          <p:nvPr/>
        </p:nvSpPr>
        <p:spPr>
          <a:xfrm>
            <a:off x="1635120" y="1415249"/>
            <a:ext cx="9021806" cy="348745"/>
          </a:xfrm>
          <a:prstGeom prst="rightArrow">
            <a:avLst/>
          </a:prstGeom>
          <a:solidFill>
            <a:srgbClr val="4CB2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alibri" panose="020F0502020204030204"/>
                <a:ea typeface="+mn-ea"/>
                <a:cs typeface="+mn-cs"/>
              </a:rPr>
              <a:t>CUSTOMER Account / Tenant</a:t>
            </a:r>
          </a:p>
        </p:txBody>
      </p:sp>
      <p:sp>
        <p:nvSpPr>
          <p:cNvPr id="15" name="TextBox 14">
            <a:extLst>
              <a:ext uri="{FF2B5EF4-FFF2-40B4-BE49-F238E27FC236}">
                <a16:creationId xmlns:a16="http://schemas.microsoft.com/office/drawing/2014/main" id="{E25FD246-AA1F-B2B5-8A44-A6EDCCB730E7}"/>
              </a:ext>
            </a:extLst>
          </p:cNvPr>
          <p:cNvSpPr txBox="1"/>
          <p:nvPr/>
        </p:nvSpPr>
        <p:spPr>
          <a:xfrm>
            <a:off x="7583067" y="2006270"/>
            <a:ext cx="2812864" cy="136191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noProof="0">
                <a:solidFill>
                  <a:srgbClr val="202C55"/>
                </a:solidFill>
                <a:latin typeface="Calibri (Body)"/>
                <a:ea typeface="ＭＳ Ｐゴシック" charset="-128"/>
                <a:cs typeface="ＭＳ Ｐゴシック" charset="-128"/>
              </a:rPr>
              <a:t>6</a:t>
            </a:r>
            <a:r>
              <a:rPr kumimoji="0" lang="en-US" sz="1050" b="1" i="0" u="none" strike="noStrike" kern="1200" cap="none" spc="0" normalizeH="0" baseline="0" noProof="0">
                <a:ln>
                  <a:noFill/>
                </a:ln>
                <a:solidFill>
                  <a:srgbClr val="202C55"/>
                </a:solidFill>
                <a:effectLst/>
                <a:uLnTx/>
                <a:uFillTx/>
                <a:latin typeface="Calibri (Body)"/>
                <a:ea typeface="ＭＳ Ｐゴシック" charset="-128"/>
                <a:cs typeface="ＭＳ Ｐゴシック" charset="-128"/>
              </a:rPr>
              <a:t>.</a:t>
            </a:r>
            <a:r>
              <a:rPr kumimoji="0" lang="en-US" sz="1000" b="1" i="0" u="none" strike="noStrike" kern="1200" cap="none" spc="0" normalizeH="0" baseline="0" noProof="0">
                <a:ln>
                  <a:noFill/>
                </a:ln>
                <a:solidFill>
                  <a:srgbClr val="202C55"/>
                </a:solidFill>
                <a:effectLst/>
                <a:uLnTx/>
                <a:uFillTx/>
                <a:latin typeface="Calibri (Body)"/>
                <a:ea typeface="ＭＳ Ｐゴシック" charset="-128"/>
                <a:cs typeface="ＭＳ Ｐゴシック" charset="-128"/>
              </a:rPr>
              <a:t> </a:t>
            </a:r>
            <a:r>
              <a:rPr kumimoji="0" lang="en-US" sz="900" b="1" i="0" u="none" strike="noStrike" kern="1200" cap="none" spc="0" normalizeH="0" baseline="0" noProof="0">
                <a:ln>
                  <a:noFill/>
                </a:ln>
                <a:solidFill>
                  <a:srgbClr val="202C55"/>
                </a:solidFill>
                <a:effectLst/>
                <a:uLnTx/>
                <a:uFillTx/>
                <a:latin typeface="Calibri (Body)"/>
                <a:ea typeface="ＭＳ Ｐゴシック" charset="-128"/>
                <a:cs typeface="ＭＳ Ｐゴシック" charset="-128"/>
              </a:rPr>
              <a:t>Onboarding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04040"/>
                </a:solidFill>
                <a:effectLst/>
                <a:uLnTx/>
                <a:uFillTx/>
                <a:latin typeface="Calibri" panose="020F0502020204030204"/>
                <a:ea typeface="ＭＳ Ｐゴシック" charset="-128"/>
              </a:rPr>
              <a:t>Mutual </a:t>
            </a:r>
            <a:r>
              <a:rPr kumimoji="0" lang="en-US" sz="900" b="0" i="0" u="none" strike="noStrike" kern="1200" cap="none" spc="0" normalizeH="0" baseline="0" noProof="0" err="1">
                <a:ln>
                  <a:noFill/>
                </a:ln>
                <a:solidFill>
                  <a:srgbClr val="404040"/>
                </a:solidFill>
                <a:effectLst/>
                <a:uLnTx/>
                <a:uFillTx/>
                <a:latin typeface="Calibri" panose="020F0502020204030204"/>
                <a:ea typeface="ＭＳ Ｐゴシック" charset="-128"/>
              </a:rPr>
              <a:t>authH</a:t>
            </a:r>
            <a:r>
              <a:rPr kumimoji="0" lang="en-US" sz="900" b="0" i="0" u="none" strike="noStrike" kern="1200" cap="none" spc="0" normalizeH="0" baseline="0" noProof="0">
                <a:ln>
                  <a:noFill/>
                </a:ln>
                <a:solidFill>
                  <a:srgbClr val="404040"/>
                </a:solidFill>
                <a:effectLst/>
                <a:uLnTx/>
                <a:uFillTx/>
                <a:latin typeface="Calibri" panose="020F0502020204030204"/>
                <a:ea typeface="ＭＳ Ｐゴシック" charset="-128"/>
              </a:rPr>
              <a:t> secure channel is established using</a:t>
            </a:r>
            <a:r>
              <a:rPr kumimoji="0" lang="en-US" sz="900" b="1" i="0" u="none" strike="noStrike" kern="1200" cap="none" spc="0" normalizeH="0" baseline="0" noProof="0">
                <a:ln>
                  <a:noFill/>
                </a:ln>
                <a:solidFill>
                  <a:srgbClr val="404040"/>
                </a:solidFill>
                <a:effectLst/>
                <a:uLnTx/>
                <a:uFillTx/>
                <a:latin typeface="Calibri" panose="020F0502020204030204"/>
                <a:ea typeface="ＭＳ Ｐゴシック" charset="-128"/>
              </a:rPr>
              <a:t> </a:t>
            </a:r>
            <a:r>
              <a:rPr lang="en-US" sz="900">
                <a:solidFill>
                  <a:schemeClr val="accent3">
                    <a:lumMod val="50000"/>
                  </a:schemeClr>
                </a:solidFill>
                <a:latin typeface="Calibri" panose="020F0502020204030204"/>
                <a:ea typeface="ＭＳ Ｐゴシック" charset="-128"/>
              </a:rPr>
              <a:t>authenticated ATECC608 Attestation key. </a:t>
            </a:r>
            <a:br>
              <a:rPr lang="en-US" sz="900">
                <a:solidFill>
                  <a:schemeClr val="accent3">
                    <a:lumMod val="50000"/>
                  </a:schemeClr>
                </a:solidFill>
                <a:latin typeface="Calibri" panose="020F0502020204030204"/>
                <a:ea typeface="ＭＳ Ｐゴシック" charset="-128"/>
              </a:rPr>
            </a:br>
            <a:br>
              <a:rPr lang="en-US" sz="900">
                <a:solidFill>
                  <a:schemeClr val="accent3">
                    <a:lumMod val="50000"/>
                  </a:schemeClr>
                </a:solidFill>
                <a:latin typeface="Calibri" panose="020F0502020204030204"/>
                <a:ea typeface="ＭＳ Ｐゴシック" charset="-128"/>
              </a:rPr>
            </a:br>
            <a:r>
              <a:rPr kumimoji="0" lang="en-US" sz="900" b="1" i="0" u="none" strike="noStrike" kern="1200" cap="none" spc="0" normalizeH="0" baseline="0" noProof="0" err="1">
                <a:ln>
                  <a:noFill/>
                </a:ln>
                <a:solidFill>
                  <a:srgbClr val="0282B3"/>
                </a:solidFill>
                <a:effectLst/>
                <a:uLnTx/>
                <a:uFillTx/>
                <a:latin typeface="Calibri" panose="020F0502020204030204"/>
                <a:ea typeface="ＭＳ Ｐゴシック" charset="-128"/>
              </a:rPr>
              <a:t>device_profile_uid</a:t>
            </a:r>
            <a:r>
              <a:rPr kumimoji="0" lang="en-US" sz="900" b="1" i="0" u="none" strike="noStrike" kern="1200" cap="none" spc="0" normalizeH="0" baseline="0" noProof="0">
                <a:ln>
                  <a:noFill/>
                </a:ln>
                <a:solidFill>
                  <a:srgbClr val="0282B3"/>
                </a:solidFill>
                <a:effectLst/>
                <a:uLnTx/>
                <a:uFillTx/>
                <a:latin typeface="Calibri" panose="020F0502020204030204"/>
                <a:ea typeface="ＭＳ Ｐゴシック" charset="-128"/>
              </a:rPr>
              <a:t> </a:t>
            </a:r>
            <a:r>
              <a:rPr kumimoji="0" lang="en-US" sz="900" b="0" i="0" u="none" strike="noStrike" kern="1200" cap="none" spc="0" normalizeH="0" baseline="0" noProof="0">
                <a:ln>
                  <a:noFill/>
                </a:ln>
                <a:solidFill>
                  <a:srgbClr val="404040"/>
                </a:solidFill>
                <a:effectLst/>
                <a:uLnTx/>
                <a:uFillTx/>
                <a:latin typeface="Calibri" panose="020F0502020204030204"/>
                <a:ea typeface="ＭＳ Ｐゴシック" charset="-128"/>
              </a:rPr>
              <a:t>and ownership of the chip are verified; chip must have been reported in </a:t>
            </a:r>
            <a:r>
              <a:rPr kumimoji="0" lang="en-US" sz="900" b="0" i="0" u="none" strike="noStrike" kern="1200" cap="none" spc="0" normalizeH="0" baseline="0" noProof="0">
                <a:ln>
                  <a:noFill/>
                </a:ln>
                <a:solidFill>
                  <a:schemeClr val="accent3">
                    <a:lumMod val="50000"/>
                  </a:schemeClr>
                </a:solidFill>
                <a:effectLst/>
                <a:uLnTx/>
                <a:uFillTx/>
                <a:latin typeface="Calibri" panose="020F0502020204030204"/>
                <a:ea typeface="ＭＳ Ｐゴシック" charset="-128"/>
              </a:rPr>
              <a:t>AT</a:t>
            </a:r>
            <a:r>
              <a:rPr lang="en-US" sz="900" b="0">
                <a:solidFill>
                  <a:schemeClr val="accent3">
                    <a:lumMod val="50000"/>
                  </a:schemeClr>
                </a:solidFill>
                <a:latin typeface="Calibri (Body)"/>
                <a:ea typeface="ＭＳ Ｐゴシック" charset="-128"/>
              </a:rPr>
              <a:t>E</a:t>
            </a:r>
            <a:r>
              <a:rPr kumimoji="0" lang="en-US" sz="900" b="0" i="0" u="none" strike="noStrike" kern="1200" cap="none" spc="0" normalizeH="0" baseline="0" noProof="0">
                <a:ln>
                  <a:noFill/>
                </a:ln>
                <a:solidFill>
                  <a:schemeClr val="accent3">
                    <a:lumMod val="50000"/>
                  </a:schemeClr>
                </a:solidFill>
                <a:effectLst/>
                <a:uLnTx/>
                <a:uFillTx/>
                <a:latin typeface="Calibri (Body)"/>
                <a:ea typeface="ＭＳ Ｐゴシック" charset="-128"/>
                <a:cs typeface="ＭＳ Ｐゴシック" charset="-128"/>
              </a:rPr>
              <a:t>CC608 Manifest File </a:t>
            </a:r>
            <a:r>
              <a:rPr kumimoji="0" lang="en-US" sz="900" b="0" i="0" u="none" strike="noStrike" kern="1200" cap="none" spc="0" normalizeH="0" baseline="0" noProof="0">
                <a:ln>
                  <a:noFill/>
                </a:ln>
                <a:solidFill>
                  <a:schemeClr val="tx1">
                    <a:lumMod val="50000"/>
                  </a:schemeClr>
                </a:solidFill>
                <a:effectLst/>
                <a:uLnTx/>
                <a:uFillTx/>
                <a:latin typeface="Calibri (Body)"/>
                <a:ea typeface="ＭＳ Ｐゴシック" charset="-128"/>
                <a:cs typeface="ＭＳ Ｐゴシック" charset="-128"/>
              </a:rPr>
              <a:t>reporting in §1</a:t>
            </a:r>
            <a:r>
              <a:rPr lang="en-US" sz="900">
                <a:solidFill>
                  <a:srgbClr val="404040"/>
                </a:solidFill>
                <a:latin typeface="Calibri" panose="020F0502020204030204"/>
                <a:ea typeface="ＭＳ Ｐゴシック" charset="-128"/>
                <a:cs typeface="ＭＳ Ｐゴシック" charset="-128"/>
              </a:rPr>
              <a:t>.</a:t>
            </a:r>
            <a:endParaRPr kumimoji="0" lang="en-US" sz="900" b="0" i="0" u="none" strike="noStrike" kern="1200" cap="none" spc="0" normalizeH="0" baseline="0" noProof="0">
              <a:ln>
                <a:noFill/>
              </a:ln>
              <a:solidFill>
                <a:srgbClr val="404040"/>
              </a:solidFill>
              <a:effectLst/>
              <a:uLnTx/>
              <a:uFillTx/>
              <a:latin typeface="Calibri" panose="020F0502020204030204"/>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404040"/>
              </a:solidFill>
              <a:effectLst/>
              <a:uLnTx/>
              <a:uFillTx/>
              <a:latin typeface="Calibri (Body)"/>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04040"/>
                </a:solidFill>
                <a:effectLst/>
                <a:uLnTx/>
                <a:uFillTx/>
                <a:latin typeface="Calibri (Body)"/>
                <a:ea typeface="ＭＳ Ｐゴシック" charset="-128"/>
              </a:rPr>
              <a:t>Device is onboarded in the customer tenant.</a:t>
            </a:r>
            <a:endParaRPr kumimoji="0" lang="en-US" sz="1000" b="0" i="0" u="none" strike="noStrike" kern="1200" cap="none" spc="0" normalizeH="0" baseline="0" noProof="0">
              <a:ln>
                <a:noFill/>
              </a:ln>
              <a:solidFill>
                <a:srgbClr val="404040"/>
              </a:solidFill>
              <a:effectLst/>
              <a:uLnTx/>
              <a:uFillTx/>
              <a:latin typeface="Calibri" panose="020F0502020204030204"/>
              <a:ea typeface="ＭＳ Ｐゴシック" charset="-128"/>
              <a:cs typeface="+mn-cs"/>
            </a:endParaRPr>
          </a:p>
        </p:txBody>
      </p:sp>
      <p:sp>
        <p:nvSpPr>
          <p:cNvPr id="16" name="Arrow: Right 15">
            <a:extLst>
              <a:ext uri="{FF2B5EF4-FFF2-40B4-BE49-F238E27FC236}">
                <a16:creationId xmlns:a16="http://schemas.microsoft.com/office/drawing/2014/main" id="{B1A6D28D-A326-37F8-F2A8-C031710F659A}"/>
              </a:ext>
            </a:extLst>
          </p:cNvPr>
          <p:cNvSpPr/>
          <p:nvPr/>
        </p:nvSpPr>
        <p:spPr>
          <a:xfrm>
            <a:off x="6474373" y="5044562"/>
            <a:ext cx="1687777" cy="234608"/>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7" name="Graphic 16" descr="User outline">
            <a:extLst>
              <a:ext uri="{FF2B5EF4-FFF2-40B4-BE49-F238E27FC236}">
                <a16:creationId xmlns:a16="http://schemas.microsoft.com/office/drawing/2014/main" id="{6CB50670-6ED7-59FB-8F6C-08360E642A93}"/>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029508" y="2755386"/>
            <a:ext cx="668248" cy="668248"/>
          </a:xfrm>
          <a:prstGeom prst="rect">
            <a:avLst/>
          </a:prstGeom>
        </p:spPr>
      </p:pic>
      <p:sp>
        <p:nvSpPr>
          <p:cNvPr id="18" name="TextBox 17">
            <a:extLst>
              <a:ext uri="{FF2B5EF4-FFF2-40B4-BE49-F238E27FC236}">
                <a16:creationId xmlns:a16="http://schemas.microsoft.com/office/drawing/2014/main" id="{3FAB0561-D6C5-7D2A-2A5C-C51E0817AC3B}"/>
              </a:ext>
            </a:extLst>
          </p:cNvPr>
          <p:cNvSpPr txBox="1"/>
          <p:nvPr/>
        </p:nvSpPr>
        <p:spPr>
          <a:xfrm>
            <a:off x="3963212" y="3424972"/>
            <a:ext cx="10746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04040"/>
                </a:solidFill>
                <a:effectLst/>
                <a:uLnTx/>
                <a:uFillTx/>
                <a:latin typeface="Calibri" panose="020F0502020204030204"/>
                <a:ea typeface="+mn-ea"/>
                <a:cs typeface="+mn-cs"/>
              </a:rPr>
              <a:t>Customer</a:t>
            </a:r>
          </a:p>
        </p:txBody>
      </p:sp>
      <p:cxnSp>
        <p:nvCxnSpPr>
          <p:cNvPr id="19" name="Straight Arrow Connector 11">
            <a:extLst>
              <a:ext uri="{FF2B5EF4-FFF2-40B4-BE49-F238E27FC236}">
                <a16:creationId xmlns:a16="http://schemas.microsoft.com/office/drawing/2014/main" id="{F32CF310-3B8A-CB5B-EBBA-0C19776145C6}"/>
              </a:ext>
            </a:extLst>
          </p:cNvPr>
          <p:cNvCxnSpPr>
            <a:cxnSpLocks/>
            <a:stCxn id="18" idx="2"/>
            <a:endCxn id="10" idx="1"/>
          </p:cNvCxnSpPr>
          <p:nvPr/>
        </p:nvCxnSpPr>
        <p:spPr>
          <a:xfrm rot="16200000" flipH="1">
            <a:off x="4113599" y="4119703"/>
            <a:ext cx="1103107" cy="329197"/>
          </a:xfrm>
          <a:prstGeom prst="bentConnector2">
            <a:avLst/>
          </a:prstGeom>
          <a:ln w="19050">
            <a:solidFill>
              <a:srgbClr val="0282B3"/>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1">
            <a:extLst>
              <a:ext uri="{FF2B5EF4-FFF2-40B4-BE49-F238E27FC236}">
                <a16:creationId xmlns:a16="http://schemas.microsoft.com/office/drawing/2014/main" id="{3D9AAEFA-60E3-CEB2-2D73-7B3DB9526660}"/>
              </a:ext>
            </a:extLst>
          </p:cNvPr>
          <p:cNvCxnSpPr>
            <a:cxnSpLocks/>
          </p:cNvCxnSpPr>
          <p:nvPr/>
        </p:nvCxnSpPr>
        <p:spPr>
          <a:xfrm rot="16200000" flipH="1">
            <a:off x="2013021" y="2464085"/>
            <a:ext cx="1945693" cy="3689037"/>
          </a:xfrm>
          <a:prstGeom prst="bentConnector2">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31267FFC-FFB9-1BDE-AA16-953FCE1188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2047" y="5015282"/>
            <a:ext cx="560579" cy="454159"/>
          </a:xfrm>
          <a:prstGeom prst="rect">
            <a:avLst/>
          </a:prstGeom>
          <a:solidFill>
            <a:schemeClr val="accent1"/>
          </a:solidFill>
        </p:spPr>
      </p:pic>
      <p:cxnSp>
        <p:nvCxnSpPr>
          <p:cNvPr id="26" name="Straight Arrow Connector 11">
            <a:extLst>
              <a:ext uri="{FF2B5EF4-FFF2-40B4-BE49-F238E27FC236}">
                <a16:creationId xmlns:a16="http://schemas.microsoft.com/office/drawing/2014/main" id="{66897F0D-CF7D-1152-D822-EFECEDFFAD4B}"/>
              </a:ext>
            </a:extLst>
          </p:cNvPr>
          <p:cNvCxnSpPr>
            <a:cxnSpLocks/>
            <a:stCxn id="17" idx="1"/>
            <a:endCxn id="39" idx="6"/>
          </p:cNvCxnSpPr>
          <p:nvPr/>
        </p:nvCxnSpPr>
        <p:spPr>
          <a:xfrm rot="10800000" flipV="1">
            <a:off x="2205276" y="3089510"/>
            <a:ext cx="1824232" cy="5648"/>
          </a:xfrm>
          <a:prstGeom prst="bentConnector3">
            <a:avLst>
              <a:gd name="adj1" fmla="val 50000"/>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EA84511-B0FE-7226-E8FF-330BE35A1C0F}"/>
              </a:ext>
            </a:extLst>
          </p:cNvPr>
          <p:cNvSpPr txBox="1"/>
          <p:nvPr/>
        </p:nvSpPr>
        <p:spPr>
          <a:xfrm>
            <a:off x="2441433" y="2919455"/>
            <a:ext cx="1234982" cy="961802"/>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404040"/>
                </a:solidFill>
                <a:effectLst/>
                <a:uLnTx/>
                <a:uFillTx/>
                <a:latin typeface="Calibri" panose="020F0502020204030204"/>
                <a:ea typeface="+mn-ea"/>
                <a:cs typeface="+mn-cs"/>
              </a:rPr>
              <a:t>2. </a:t>
            </a:r>
            <a:r>
              <a:rPr kumimoji="0" lang="en-US" sz="900" b="1" i="0" u="none" strike="noStrike" kern="1200" cap="none" spc="0" normalizeH="0" baseline="0" noProof="0">
                <a:ln>
                  <a:noFill/>
                </a:ln>
                <a:solidFill>
                  <a:srgbClr val="404040"/>
                </a:solidFill>
                <a:effectLst/>
                <a:uLnTx/>
                <a:uFillTx/>
                <a:latin typeface="Calibri" panose="020F0502020204030204"/>
              </a:rPr>
              <a:t>Order </a:t>
            </a:r>
            <a:r>
              <a:rPr lang="en-US" sz="900" b="1">
                <a:solidFill>
                  <a:srgbClr val="404040"/>
                </a:solidFill>
                <a:latin typeface="Calibri" panose="020F0502020204030204"/>
              </a:rPr>
              <a:t>ECC608</a:t>
            </a:r>
            <a:r>
              <a:rPr lang="en-US" sz="900">
                <a:solidFill>
                  <a:srgbClr val="404040"/>
                </a:solidFill>
                <a:latin typeface="Calibri" panose="020F0502020204030204"/>
              </a:rPr>
              <a:t> </a:t>
            </a:r>
            <a:br>
              <a:rPr lang="en-US" sz="900">
                <a:solidFill>
                  <a:srgbClr val="404040"/>
                </a:solidFill>
                <a:latin typeface="Calibri" panose="020F0502020204030204"/>
              </a:rPr>
            </a:br>
            <a:r>
              <a:rPr lang="en-US" sz="900">
                <a:solidFill>
                  <a:srgbClr val="404040"/>
                </a:solidFill>
                <a:latin typeface="Calibri" panose="020F0502020204030204"/>
              </a:rPr>
              <a:t>- Direct Customer.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rgbClr val="404040"/>
                </a:solidFill>
                <a:latin typeface="Calibri" panose="020F0502020204030204"/>
              </a:rPr>
              <a:t>- Contract Manufacturer.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rgbClr val="404040"/>
                </a:solidFill>
                <a:latin typeface="Calibri" panose="020F0502020204030204"/>
              </a:rPr>
              <a:t>- Distributor.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i="0" u="none" strike="noStrike" kern="1200" cap="none" spc="0" normalizeH="0" baseline="0" noProof="0">
              <a:ln>
                <a:noFill/>
              </a:ln>
              <a:solidFill>
                <a:srgbClr val="E57937"/>
              </a:solidFill>
              <a:effectLst/>
              <a:uLnTx/>
              <a:uFillTx/>
              <a:latin typeface="Calibri (Body)"/>
              <a:ea typeface="ＭＳ Ｐゴシック" charset="-128"/>
              <a:cs typeface="ＭＳ Ｐゴシック" charset="-128"/>
            </a:endParaRPr>
          </a:p>
        </p:txBody>
      </p:sp>
      <p:sp>
        <p:nvSpPr>
          <p:cNvPr id="28" name="TextBox 27">
            <a:extLst>
              <a:ext uri="{FF2B5EF4-FFF2-40B4-BE49-F238E27FC236}">
                <a16:creationId xmlns:a16="http://schemas.microsoft.com/office/drawing/2014/main" id="{7B979261-5C18-26AA-040F-C560D599F3DE}"/>
              </a:ext>
            </a:extLst>
          </p:cNvPr>
          <p:cNvSpPr txBox="1"/>
          <p:nvPr/>
        </p:nvSpPr>
        <p:spPr>
          <a:xfrm>
            <a:off x="2519493" y="5280697"/>
            <a:ext cx="1864465" cy="3924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noProof="0">
                <a:solidFill>
                  <a:srgbClr val="404040"/>
                </a:solidFill>
                <a:latin typeface="Calibri" panose="020F0502020204030204"/>
              </a:rPr>
              <a:t>4</a:t>
            </a:r>
            <a:r>
              <a:rPr kumimoji="0" lang="en-US" sz="1050" b="1" i="0" u="none" strike="noStrike" kern="1200" cap="none" spc="0" normalizeH="0" baseline="0" noProof="0">
                <a:ln>
                  <a:noFill/>
                </a:ln>
                <a:solidFill>
                  <a:srgbClr val="404040"/>
                </a:solidFill>
                <a:effectLst/>
                <a:uLnTx/>
                <a:uFillTx/>
                <a:latin typeface="Calibri" panose="020F0502020204030204"/>
              </a:rPr>
              <a:t>. </a:t>
            </a:r>
            <a:r>
              <a:rPr kumimoji="0" lang="en-US" sz="900" b="1" i="0" u="none" strike="noStrike" kern="1200" cap="none" spc="0" normalizeH="0" baseline="0" noProof="0" err="1">
                <a:ln>
                  <a:noFill/>
                </a:ln>
                <a:solidFill>
                  <a:srgbClr val="404040"/>
                </a:solidFill>
                <a:effectLst/>
                <a:uLnTx/>
                <a:uFillTx/>
                <a:latin typeface="Calibri" panose="020F0502020204030204"/>
              </a:rPr>
              <a:t>TrustMANAGER</a:t>
            </a:r>
            <a:r>
              <a:rPr kumimoji="0" lang="en-US" sz="900" b="1" i="0" u="none" strike="noStrike" kern="1200" cap="none" spc="0" normalizeH="0" noProof="0">
                <a:ln>
                  <a:noFill/>
                </a:ln>
                <a:solidFill>
                  <a:srgbClr val="404040"/>
                </a:solidFill>
                <a:effectLst/>
                <a:uLnTx/>
                <a:uFillTx/>
                <a:latin typeface="Calibri" panose="020F0502020204030204"/>
              </a:rPr>
              <a:t> </a:t>
            </a:r>
            <a:r>
              <a:rPr kumimoji="0" lang="en-US" sz="900" b="1" i="0" u="none" strike="noStrike" kern="1200" cap="none" spc="0" normalizeH="0" baseline="0" noProof="0">
                <a:ln>
                  <a:noFill/>
                </a:ln>
                <a:solidFill>
                  <a:srgbClr val="404040"/>
                </a:solidFill>
                <a:effectLst/>
                <a:uLnTx/>
                <a:uFillTx/>
                <a:latin typeface="Calibri" panose="020F0502020204030204"/>
              </a:rPr>
              <a:t>ECC608 are delivered</a:t>
            </a:r>
            <a:endParaRPr kumimoji="0" lang="en-US" sz="900" b="0" i="0" u="none" strike="noStrike" kern="1200" cap="none" spc="0" normalizeH="0" baseline="0" noProof="0">
              <a:ln>
                <a:noFill/>
              </a:ln>
              <a:solidFill>
                <a:srgbClr val="FF0000"/>
              </a:solidFill>
              <a:effectLst/>
              <a:uLnTx/>
              <a:uFillTx/>
              <a:latin typeface="Calibri (Body)"/>
              <a:ea typeface="ＭＳ Ｐゴシック" charset="-128"/>
              <a:cs typeface="ＭＳ Ｐゴシック" charset="-128"/>
            </a:endParaRPr>
          </a:p>
        </p:txBody>
      </p:sp>
      <p:sp>
        <p:nvSpPr>
          <p:cNvPr id="31" name="TextBox 30">
            <a:extLst>
              <a:ext uri="{FF2B5EF4-FFF2-40B4-BE49-F238E27FC236}">
                <a16:creationId xmlns:a16="http://schemas.microsoft.com/office/drawing/2014/main" id="{E3DA81DA-C504-6E69-CFBD-0946EE08AB27}"/>
              </a:ext>
            </a:extLst>
          </p:cNvPr>
          <p:cNvSpPr txBox="1"/>
          <p:nvPr/>
        </p:nvSpPr>
        <p:spPr>
          <a:xfrm>
            <a:off x="7583067" y="3488915"/>
            <a:ext cx="2584695" cy="110030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a:solidFill>
                  <a:srgbClr val="202C55"/>
                </a:solidFill>
                <a:latin typeface="Calibri (Body)"/>
                <a:ea typeface="ＭＳ Ｐゴシック" charset="-128"/>
                <a:cs typeface="ＭＳ Ｐゴシック" charset="-128"/>
              </a:rPr>
              <a:t>7</a:t>
            </a:r>
            <a:r>
              <a:rPr kumimoji="0" lang="en-US" sz="1050" b="1" i="0" u="none" strike="noStrike" kern="1200" cap="none" spc="0" normalizeH="0" baseline="0" noProof="0">
                <a:ln>
                  <a:noFill/>
                </a:ln>
                <a:solidFill>
                  <a:srgbClr val="202C55"/>
                </a:solidFill>
                <a:effectLst/>
                <a:uLnTx/>
                <a:uFillTx/>
                <a:latin typeface="Calibri (Body)"/>
                <a:ea typeface="ＭＳ Ｐゴシック" charset="-128"/>
                <a:cs typeface="ＭＳ Ｐゴシック" charset="-128"/>
              </a:rPr>
              <a:t>. </a:t>
            </a:r>
            <a:r>
              <a:rPr kumimoji="0" lang="en-US" sz="900" b="1" i="0" u="none" strike="noStrike" kern="1200" cap="none" spc="0" normalizeH="0" baseline="0" noProof="0">
                <a:ln>
                  <a:noFill/>
                </a:ln>
                <a:solidFill>
                  <a:srgbClr val="202C55"/>
                </a:solidFill>
                <a:effectLst/>
                <a:uLnTx/>
                <a:uFillTx/>
                <a:latin typeface="Calibri (Body)"/>
                <a:ea typeface="ＭＳ Ｐゴシック" charset="-128"/>
                <a:cs typeface="ＭＳ Ｐゴシック" charset="-128"/>
              </a:rPr>
              <a:t>Provisioning of a device profile,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srgbClr val="0282B3"/>
                </a:solidFill>
                <a:effectLst/>
                <a:uLnTx/>
                <a:uFillTx/>
                <a:latin typeface="Calibri (Body)"/>
                <a:ea typeface="ＭＳ Ｐゴシック" charset="-128"/>
                <a:cs typeface="ＭＳ Ｐゴシック" charset="-128"/>
              </a:rPr>
              <a:t>customer_key</a:t>
            </a:r>
            <a:r>
              <a:rPr kumimoji="0" lang="en-US" sz="900" b="1" i="0" u="none" strike="noStrike" kern="1200" cap="none" spc="0" normalizeH="0" baseline="0" noProof="0">
                <a:ln>
                  <a:noFill/>
                </a:ln>
                <a:solidFill>
                  <a:srgbClr val="0282B3"/>
                </a:solidFill>
                <a:effectLst/>
                <a:uLnTx/>
                <a:uFillTx/>
                <a:latin typeface="Calibri (Body)"/>
                <a:ea typeface="ＭＳ Ｐゴシック" charset="-128"/>
                <a:cs typeface="ＭＳ Ｐゴシック" charset="-128"/>
              </a:rPr>
              <a:t> </a:t>
            </a:r>
            <a:r>
              <a:rPr kumimoji="0" lang="en-US" sz="900" b="0" i="0" u="none" strike="noStrike" kern="1200" cap="none" spc="0" normalizeH="0" baseline="0" noProof="0">
                <a:ln>
                  <a:noFill/>
                </a:ln>
                <a:solidFill>
                  <a:srgbClr val="202C55"/>
                </a:solidFill>
                <a:effectLst/>
                <a:uLnTx/>
                <a:uFillTx/>
                <a:latin typeface="Calibri (Body)"/>
                <a:ea typeface="ＭＳ Ｐゴシック" charset="-128"/>
                <a:cs typeface="ＭＳ Ｐゴシック" charset="-128"/>
              </a:rPr>
              <a:t>is generated into the chip and attested.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202C55"/>
              </a:solidFill>
              <a:effectLst/>
              <a:uLnTx/>
              <a:uFillTx/>
              <a:latin typeface="Calibri (Body)"/>
              <a:ea typeface="ＭＳ Ｐゴシック" charset="-128"/>
              <a:cs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srgbClr val="0282B3"/>
                </a:solidFill>
                <a:effectLst/>
                <a:uLnTx/>
                <a:uFillTx/>
                <a:latin typeface="Calibri (Body)"/>
                <a:ea typeface="ＭＳ Ｐゴシック" charset="-128"/>
                <a:cs typeface="ＭＳ Ｐゴシック" charset="-128"/>
              </a:rPr>
              <a:t>customer_cert</a:t>
            </a:r>
            <a:r>
              <a:rPr kumimoji="0" lang="en-US" sz="900" b="1" i="0" u="none" strike="noStrike" kern="1200" cap="none" spc="0" normalizeH="0" baseline="0" noProof="0">
                <a:ln>
                  <a:noFill/>
                </a:ln>
                <a:solidFill>
                  <a:srgbClr val="0282B3"/>
                </a:solidFill>
                <a:effectLst/>
                <a:uLnTx/>
                <a:uFillTx/>
                <a:latin typeface="Calibri (Body)"/>
                <a:ea typeface="ＭＳ Ｐゴシック" charset="-128"/>
                <a:cs typeface="ＭＳ Ｐゴシック" charset="-128"/>
              </a:rPr>
              <a:t> </a:t>
            </a:r>
            <a:r>
              <a:rPr kumimoji="0" lang="en-US" sz="900" b="0" i="0" u="none" strike="noStrike" kern="1200" cap="none" spc="0" normalizeH="0" baseline="0" noProof="0">
                <a:ln>
                  <a:noFill/>
                </a:ln>
                <a:solidFill>
                  <a:srgbClr val="202C55"/>
                </a:solidFill>
                <a:effectLst/>
                <a:uLnTx/>
                <a:uFillTx/>
                <a:latin typeface="Calibri (Body)"/>
                <a:ea typeface="ＭＳ Ｐゴシック" charset="-128"/>
                <a:cs typeface="ＭＳ Ｐゴシック" charset="-128"/>
              </a:rPr>
              <a:t>is created, signed by customer CA and provisioned in the chip.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404040"/>
              </a:solidFill>
              <a:effectLst/>
              <a:uLnTx/>
              <a:uFillTx/>
              <a:latin typeface="Calibri" panose="020F0502020204030204"/>
              <a:ea typeface="ＭＳ Ｐゴシック" charset="-128"/>
              <a:cs typeface="+mn-cs"/>
            </a:endParaRPr>
          </a:p>
        </p:txBody>
      </p:sp>
      <p:pic>
        <p:nvPicPr>
          <p:cNvPr id="32" name="Picture 31">
            <a:extLst>
              <a:ext uri="{FF2B5EF4-FFF2-40B4-BE49-F238E27FC236}">
                <a16:creationId xmlns:a16="http://schemas.microsoft.com/office/drawing/2014/main" id="{4C67BFF9-19C5-7A1D-AC34-7E83783068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50970" y="4946764"/>
            <a:ext cx="560579" cy="454159"/>
          </a:xfrm>
          <a:prstGeom prst="rect">
            <a:avLst/>
          </a:prstGeom>
          <a:solidFill>
            <a:schemeClr val="accent4"/>
          </a:solidFill>
        </p:spPr>
      </p:pic>
      <p:pic>
        <p:nvPicPr>
          <p:cNvPr id="33" name="Graphic 32" descr="Key">
            <a:extLst>
              <a:ext uri="{FF2B5EF4-FFF2-40B4-BE49-F238E27FC236}">
                <a16:creationId xmlns:a16="http://schemas.microsoft.com/office/drawing/2014/main" id="{C98AD32B-7839-B35B-7C00-E729E0CD3B38}"/>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366972" y="4993502"/>
            <a:ext cx="255997" cy="255997"/>
          </a:xfrm>
          <a:prstGeom prst="rect">
            <a:avLst/>
          </a:prstGeom>
        </p:spPr>
      </p:pic>
      <p:pic>
        <p:nvPicPr>
          <p:cNvPr id="34" name="Picture 7" descr="Oyster LoRaWAN® GPS - Battery-Powered LoRa Tracker">
            <a:extLst>
              <a:ext uri="{FF2B5EF4-FFF2-40B4-BE49-F238E27FC236}">
                <a16:creationId xmlns:a16="http://schemas.microsoft.com/office/drawing/2014/main" id="{3F117D55-252B-45AC-A97A-A80B3AFA41DC}"/>
              </a:ext>
            </a:extLst>
          </p:cNvPr>
          <p:cNvPicPr>
            <a:picLocks noChangeAspect="1" noChangeArrowheads="1"/>
          </p:cNvPicPr>
          <p:nvPr/>
        </p:nvPicPr>
        <p:blipFill>
          <a:blip r:embed="rId5" cstate="email">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8311053" y="4503048"/>
            <a:ext cx="775599" cy="712195"/>
          </a:xfrm>
          <a:prstGeom prst="rect">
            <a:avLst/>
          </a:prstGeom>
          <a:noFill/>
          <a:extLst>
            <a:ext uri="{909E8E84-426E-40DD-AFC4-6F175D3DCCD1}">
              <a14:hiddenFill xmlns:a14="http://schemas.microsoft.com/office/drawing/2010/main">
                <a:solidFill>
                  <a:srgbClr val="FFFFFF"/>
                </a:solidFill>
              </a14:hiddenFill>
            </a:ext>
          </a:extLst>
        </p:spPr>
      </p:pic>
      <p:pic>
        <p:nvPicPr>
          <p:cNvPr id="35" name="Graphic 34">
            <a:extLst>
              <a:ext uri="{FF2B5EF4-FFF2-40B4-BE49-F238E27FC236}">
                <a16:creationId xmlns:a16="http://schemas.microsoft.com/office/drawing/2014/main" id="{2E87568A-0044-9DDF-BB50-A9B2247FF3C7}"/>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70021" y="5216349"/>
            <a:ext cx="225778" cy="225778"/>
          </a:xfrm>
          <a:prstGeom prst="rect">
            <a:avLst/>
          </a:prstGeom>
        </p:spPr>
      </p:pic>
      <p:sp>
        <p:nvSpPr>
          <p:cNvPr id="36" name="TextBox 35">
            <a:extLst>
              <a:ext uri="{FF2B5EF4-FFF2-40B4-BE49-F238E27FC236}">
                <a16:creationId xmlns:a16="http://schemas.microsoft.com/office/drawing/2014/main" id="{0D59B3A7-E12B-3FC4-6E76-4F8CC35655F2}"/>
              </a:ext>
            </a:extLst>
          </p:cNvPr>
          <p:cNvSpPr txBox="1"/>
          <p:nvPr/>
        </p:nvSpPr>
        <p:spPr>
          <a:xfrm>
            <a:off x="10883459" y="3317907"/>
            <a:ext cx="1113493" cy="646331"/>
          </a:xfrm>
          <a:prstGeom prst="rect">
            <a:avLst/>
          </a:prstGeom>
          <a:noFill/>
        </p:spPr>
        <p:txBody>
          <a:bodyPr wrap="square" rtlCol="0">
            <a:spAutoFit/>
          </a:bodyPr>
          <a:lstStyle/>
          <a:p>
            <a:r>
              <a:rPr lang="en-US" sz="1200"/>
              <a:t>Only once in the device lifetime!</a:t>
            </a:r>
          </a:p>
        </p:txBody>
      </p:sp>
      <p:sp>
        <p:nvSpPr>
          <p:cNvPr id="37" name="Right Brace 36">
            <a:extLst>
              <a:ext uri="{FF2B5EF4-FFF2-40B4-BE49-F238E27FC236}">
                <a16:creationId xmlns:a16="http://schemas.microsoft.com/office/drawing/2014/main" id="{9B6935E5-C271-8D4E-0038-BCB225BCAF16}"/>
              </a:ext>
            </a:extLst>
          </p:cNvPr>
          <p:cNvSpPr/>
          <p:nvPr/>
        </p:nvSpPr>
        <p:spPr>
          <a:xfrm>
            <a:off x="10667549" y="1879001"/>
            <a:ext cx="171920" cy="352414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Arrow Connector 11">
            <a:extLst>
              <a:ext uri="{FF2B5EF4-FFF2-40B4-BE49-F238E27FC236}">
                <a16:creationId xmlns:a16="http://schemas.microsoft.com/office/drawing/2014/main" id="{9C19F733-DEC5-18B9-F11F-66C5665E42FB}"/>
              </a:ext>
            </a:extLst>
          </p:cNvPr>
          <p:cNvCxnSpPr>
            <a:cxnSpLocks/>
          </p:cNvCxnSpPr>
          <p:nvPr/>
        </p:nvCxnSpPr>
        <p:spPr>
          <a:xfrm rot="5400000" flipH="1" flipV="1">
            <a:off x="536970" y="2368374"/>
            <a:ext cx="1221459" cy="12700"/>
          </a:xfrm>
          <a:prstGeom prst="bentConnector3">
            <a:avLst>
              <a:gd name="adj1" fmla="val 50000"/>
            </a:avLst>
          </a:prstGeom>
          <a:ln w="19050">
            <a:solidFill>
              <a:schemeClr val="bg2">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6B36851-902B-23F5-A8CD-D5A019B42EAD}"/>
              </a:ext>
            </a:extLst>
          </p:cNvPr>
          <p:cNvSpPr/>
          <p:nvPr/>
        </p:nvSpPr>
        <p:spPr>
          <a:xfrm>
            <a:off x="1854886" y="2943691"/>
            <a:ext cx="350390" cy="30293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a:latin typeface="Arial Black" panose="020B0A04020102020204" pitchFamily="34" charset="0"/>
              </a:rPr>
              <a:t>MD</a:t>
            </a:r>
            <a:endParaRPr lang="en-CH" sz="900">
              <a:latin typeface="Arial Black" panose="020B0A04020102020204" pitchFamily="34" charset="0"/>
            </a:endParaRPr>
          </a:p>
        </p:txBody>
      </p:sp>
      <p:pic>
        <p:nvPicPr>
          <p:cNvPr id="40" name="Picture 2">
            <a:extLst>
              <a:ext uri="{FF2B5EF4-FFF2-40B4-BE49-F238E27FC236}">
                <a16:creationId xmlns:a16="http://schemas.microsoft.com/office/drawing/2014/main" id="{34803588-FD48-8BA4-86BA-3BE7EC2B9AA8}"/>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576850" y="2956661"/>
            <a:ext cx="1149338" cy="27043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E9FFE5D2-1706-6F08-0E31-41698EB7B3E4}"/>
              </a:ext>
            </a:extLst>
          </p:cNvPr>
          <p:cNvSpPr txBox="1"/>
          <p:nvPr/>
        </p:nvSpPr>
        <p:spPr>
          <a:xfrm>
            <a:off x="476702" y="1974529"/>
            <a:ext cx="910114" cy="646331"/>
          </a:xfrm>
          <a:prstGeom prst="rect">
            <a:avLst/>
          </a:prstGeom>
          <a:solidFill>
            <a:schemeClr val="bg1"/>
          </a:solidFill>
        </p:spPr>
        <p:txBody>
          <a:bodyPr wrap="square">
            <a:spAutoFit/>
          </a:bodyPr>
          <a:lstStyle>
            <a:defPPr>
              <a:defRPr lang="en-US"/>
            </a:defPPr>
            <a:lvl1pPr>
              <a:defRPr sz="1100" b="1">
                <a:latin typeface="Calibri (Body)"/>
                <a:ea typeface="ＭＳ Ｐゴシック" charset="-128"/>
                <a:cs typeface="ＭＳ Ｐゴシック" charset="-128"/>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Calibri" panose="020F0502020204030204" pitchFamily="34" charset="0"/>
                <a:cs typeface="Calibri" panose="020F0502020204030204" pitchFamily="34" charset="0"/>
              </a:rPr>
              <a:t>Specific credentials uploaded in keySTREAM.</a:t>
            </a:r>
            <a:endParaRPr kumimoji="0" lang="en-US" sz="800" b="0" i="0" u="none" strike="noStrike" kern="1200" cap="none" spc="0" normalizeH="0" baseline="0" noProof="0">
              <a:ln>
                <a:noFill/>
              </a:ln>
              <a:effectLst/>
              <a:uLnTx/>
              <a:uFillTx/>
              <a:latin typeface="Calibri" panose="020F0502020204030204" pitchFamily="34" charset="0"/>
              <a:cs typeface="Calibri" panose="020F0502020204030204" pitchFamily="34" charset="0"/>
            </a:endParaRPr>
          </a:p>
        </p:txBody>
      </p:sp>
      <p:cxnSp>
        <p:nvCxnSpPr>
          <p:cNvPr id="42" name="Straight Arrow Connector 11">
            <a:extLst>
              <a:ext uri="{FF2B5EF4-FFF2-40B4-BE49-F238E27FC236}">
                <a16:creationId xmlns:a16="http://schemas.microsoft.com/office/drawing/2014/main" id="{AD4260FD-FF43-E8B0-6E04-B73EB0B33FC6}"/>
              </a:ext>
            </a:extLst>
          </p:cNvPr>
          <p:cNvCxnSpPr>
            <a:cxnSpLocks/>
          </p:cNvCxnSpPr>
          <p:nvPr/>
        </p:nvCxnSpPr>
        <p:spPr>
          <a:xfrm rot="16200000" flipV="1">
            <a:off x="1435078" y="2340471"/>
            <a:ext cx="1211797" cy="1260"/>
          </a:xfrm>
          <a:prstGeom prst="bentConnector3">
            <a:avLst>
              <a:gd name="adj1" fmla="val 50000"/>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E2FAFE7-56D3-ED4B-618E-60C0B7F7DCA7}"/>
              </a:ext>
            </a:extLst>
          </p:cNvPr>
          <p:cNvSpPr txBox="1"/>
          <p:nvPr/>
        </p:nvSpPr>
        <p:spPr>
          <a:xfrm>
            <a:off x="1781018" y="1979447"/>
            <a:ext cx="1189694" cy="784830"/>
          </a:xfrm>
          <a:prstGeom prst="rect">
            <a:avLst/>
          </a:prstGeom>
          <a:solidFill>
            <a:schemeClr val="bg1"/>
          </a:solidFill>
        </p:spPr>
        <p:txBody>
          <a:bodyPr wrap="square">
            <a:spAutoFit/>
          </a:bodyPr>
          <a:lstStyle>
            <a:defPPr>
              <a:defRPr lang="en-US"/>
            </a:defPPr>
            <a:lvl1pPr>
              <a:defRPr sz="1100" b="1">
                <a:latin typeface="Calibri (Body)"/>
                <a:ea typeface="ＭＳ Ｐゴシック" charset="-128"/>
                <a:cs typeface="ＭＳ Ｐゴシック" charset="-128"/>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rgbClr val="404040"/>
                </a:solidFill>
                <a:latin typeface="Calibri" panose="020F0502020204030204" pitchFamily="34" charset="0"/>
                <a:cs typeface="Calibri" panose="020F0502020204030204" pitchFamily="34" charset="0"/>
              </a:rPr>
              <a:t>3.</a:t>
            </a:r>
            <a:r>
              <a:rPr kumimoji="0" lang="en-US" sz="900" i="0" u="none" strike="noStrike" kern="1200" cap="none" spc="0" normalizeH="0" baseline="0" noProof="0">
                <a:ln>
                  <a:noFill/>
                </a:ln>
                <a:solidFill>
                  <a:srgbClr val="404040"/>
                </a:solidFill>
                <a:effectLst/>
                <a:uLnTx/>
                <a:uFillTx/>
                <a:latin typeface="Calibri" panose="020F0502020204030204" pitchFamily="34" charset="0"/>
                <a:cs typeface="Calibri" panose="020F0502020204030204" pitchFamily="34" charset="0"/>
              </a:rPr>
              <a:t> </a:t>
            </a:r>
            <a:r>
              <a:rPr lang="en-US" sz="900" b="0">
                <a:solidFill>
                  <a:schemeClr val="accent3">
                    <a:lumMod val="50000"/>
                  </a:schemeClr>
                </a:solidFill>
              </a:rPr>
              <a:t>E</a:t>
            </a:r>
            <a:r>
              <a:rPr kumimoji="0" lang="en-US" sz="900" b="0" i="0" u="none" strike="noStrike" kern="1200" cap="none" spc="0" normalizeH="0" baseline="0" noProof="0">
                <a:ln>
                  <a:noFill/>
                </a:ln>
                <a:solidFill>
                  <a:schemeClr val="accent3">
                    <a:lumMod val="50000"/>
                  </a:schemeClr>
                </a:solidFill>
                <a:effectLst/>
                <a:uLnTx/>
                <a:uFillTx/>
              </a:rPr>
              <a:t>CC608 Manifest  files </a:t>
            </a:r>
            <a:r>
              <a:rPr kumimoji="0" lang="en-US" sz="900" b="0" i="0" u="none" strike="noStrike" kern="1200" cap="none" spc="0" normalizeH="0" baseline="0" noProof="0">
                <a:ln>
                  <a:noFill/>
                </a:ln>
                <a:solidFill>
                  <a:srgbClr val="404040"/>
                </a:solidFill>
                <a:effectLst/>
                <a:uLnTx/>
                <a:uFillTx/>
                <a:latin typeface="Calibri" panose="020F0502020204030204" pitchFamily="34" charset="0"/>
                <a:cs typeface="Calibri" panose="020F0502020204030204" pitchFamily="34" charset="0"/>
              </a:rPr>
              <a:t>are </a:t>
            </a:r>
            <a:r>
              <a:rPr kumimoji="0" lang="en-US" sz="900" b="0" i="0" u="none" strike="noStrike" kern="1200" cap="none" spc="0" normalizeH="0" baseline="0" noProof="0">
                <a:ln>
                  <a:noFill/>
                </a:ln>
                <a:solidFill>
                  <a:srgbClr val="00B0F0"/>
                </a:solidFill>
                <a:effectLst/>
                <a:uLnTx/>
                <a:uFillTx/>
                <a:latin typeface="Calibri" panose="020F0502020204030204" pitchFamily="34" charset="0"/>
                <a:cs typeface="Calibri" panose="020F0502020204030204" pitchFamily="34" charset="0"/>
              </a:rPr>
              <a:t>manually</a:t>
            </a:r>
            <a:r>
              <a:rPr kumimoji="0" lang="en-US" sz="900" b="0" i="0" u="none" strike="noStrike" kern="1200" cap="none" spc="0" normalizeH="0" noProof="0">
                <a:ln>
                  <a:noFill/>
                </a:ln>
                <a:solidFill>
                  <a:srgbClr val="404040"/>
                </a:solidFill>
                <a:effectLst/>
                <a:uLnTx/>
                <a:uFillTx/>
                <a:latin typeface="Calibri" panose="020F0502020204030204" pitchFamily="34" charset="0"/>
                <a:cs typeface="Calibri" panose="020F0502020204030204" pitchFamily="34" charset="0"/>
              </a:rPr>
              <a:t> </a:t>
            </a:r>
            <a:r>
              <a:rPr kumimoji="0" lang="en-US" sz="900" b="0" i="0" u="none" strike="noStrike" kern="1200" cap="none" spc="0" normalizeH="0" baseline="0" noProof="0">
                <a:ln>
                  <a:noFill/>
                </a:ln>
                <a:solidFill>
                  <a:srgbClr val="404040"/>
                </a:solidFill>
                <a:effectLst/>
                <a:uLnTx/>
                <a:uFillTx/>
                <a:latin typeface="Calibri" panose="020F0502020204030204" pitchFamily="34" charset="0"/>
                <a:cs typeface="Calibri" panose="020F0502020204030204" pitchFamily="34" charset="0"/>
              </a:rPr>
              <a:t>registered in </a:t>
            </a:r>
            <a:r>
              <a:rPr kumimoji="0" lang="en-US" sz="900" b="0" i="0" u="none" strike="noStrike" kern="1200" cap="none" spc="0" normalizeH="0" baseline="0" noProof="0" err="1">
                <a:ln>
                  <a:noFill/>
                </a:ln>
                <a:solidFill>
                  <a:srgbClr val="404040"/>
                </a:solidFill>
                <a:effectLst/>
                <a:uLnTx/>
                <a:uFillTx/>
                <a:latin typeface="Calibri" panose="020F0502020204030204" pitchFamily="34" charset="0"/>
                <a:cs typeface="Calibri" panose="020F0502020204030204" pitchFamily="34" charset="0"/>
              </a:rPr>
              <a:t>keySTREAM</a:t>
            </a:r>
            <a:r>
              <a:rPr kumimoji="0" lang="en-US" sz="900" b="0" i="0" u="none" strike="noStrike" kern="1200" cap="none" spc="0" normalizeH="0" baseline="0" noProof="0">
                <a:ln>
                  <a:noFill/>
                </a:ln>
                <a:solidFill>
                  <a:srgbClr val="404040"/>
                </a:solidFill>
                <a:effectLst/>
                <a:uLnTx/>
                <a:uFillTx/>
                <a:latin typeface="Calibri" panose="020F0502020204030204" pitchFamily="34" charset="0"/>
                <a:cs typeface="Calibri" panose="020F0502020204030204" pitchFamily="34" charset="0"/>
              </a:rPr>
              <a:t> customer tenant.</a:t>
            </a:r>
            <a:endParaRPr kumimoji="0" lang="en-US" sz="800" b="0" i="0" u="none" strike="noStrike" kern="1200" cap="none" spc="0" normalizeH="0" baseline="0" noProof="0">
              <a:ln>
                <a:noFill/>
              </a:ln>
              <a:solidFill>
                <a:srgbClr val="404040"/>
              </a:solidFill>
              <a:effectLst/>
              <a:uLnTx/>
              <a:uFillTx/>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DCF9FB3F-FC44-E8AF-1CD7-E218845E091F}"/>
              </a:ext>
            </a:extLst>
          </p:cNvPr>
          <p:cNvSpPr txBox="1"/>
          <p:nvPr/>
        </p:nvSpPr>
        <p:spPr>
          <a:xfrm>
            <a:off x="3776687" y="3890395"/>
            <a:ext cx="1583420" cy="53091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a:solidFill>
                  <a:srgbClr val="404040"/>
                </a:solidFill>
                <a:latin typeface="Calibri (Body)"/>
                <a:ea typeface="ＭＳ Ｐゴシック" charset="-128"/>
                <a:cs typeface="ＭＳ Ｐゴシック" charset="-128"/>
              </a:rPr>
              <a:t>5. </a:t>
            </a:r>
            <a:r>
              <a:rPr kumimoji="0" lang="en-US" sz="900" b="1" i="0" u="none" strike="noStrike" kern="1200" cap="none" spc="0" normalizeH="0" baseline="0" noProof="0">
                <a:ln>
                  <a:noFill/>
                </a:ln>
                <a:solidFill>
                  <a:srgbClr val="404040"/>
                </a:solidFill>
                <a:effectLst/>
                <a:uLnTx/>
                <a:uFillTx/>
                <a:latin typeface="Calibri (Body)"/>
                <a:ea typeface="ＭＳ Ｐゴシック" charset="-128"/>
                <a:cs typeface="ＭＳ Ｐゴシック" charset="-128"/>
              </a:rPr>
              <a:t>Integrate</a:t>
            </a:r>
            <a:r>
              <a:rPr kumimoji="0" lang="en-US" sz="900" b="0" i="0" u="none" strike="noStrike" kern="1200" cap="none" spc="0" normalizeH="0" baseline="0" noProof="0">
                <a:ln>
                  <a:noFill/>
                </a:ln>
                <a:solidFill>
                  <a:srgbClr val="404040"/>
                </a:solidFill>
                <a:effectLst/>
                <a:uLnTx/>
                <a:uFillTx/>
                <a:latin typeface="Calibri (Body)"/>
                <a:ea typeface="ＭＳ Ｐゴシック" charset="-128"/>
                <a:cs typeface="ＭＳ Ｐゴシック" charset="-128"/>
              </a:rPr>
              <a:t> KTA in device,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04040"/>
                </a:solidFill>
                <a:effectLst/>
                <a:uLnTx/>
                <a:uFillTx/>
                <a:latin typeface="Calibri (Body)"/>
                <a:ea typeface="ＭＳ Ｐゴシック" charset="-128"/>
                <a:cs typeface="ＭＳ Ｐゴシック" charset="-128"/>
              </a:rPr>
              <a:t>Set the </a:t>
            </a:r>
            <a:r>
              <a:rPr kumimoji="0" lang="en-US" sz="900" b="1" i="0" u="none" strike="noStrike" kern="1200" cap="none" spc="0" normalizeH="0" baseline="0" noProof="0" err="1">
                <a:ln>
                  <a:noFill/>
                </a:ln>
                <a:solidFill>
                  <a:srgbClr val="0282B3"/>
                </a:solidFill>
                <a:effectLst/>
                <a:uLnTx/>
                <a:uFillTx/>
                <a:latin typeface="Calibri" panose="020F0502020204030204"/>
                <a:ea typeface="ＭＳ Ｐゴシック" charset="-128"/>
              </a:rPr>
              <a:t>device_profile_uid</a:t>
            </a:r>
            <a:r>
              <a:rPr kumimoji="0" lang="en-US" sz="900" b="0" i="0" u="none" strike="noStrike" kern="1200" cap="none" spc="0" normalizeH="0" baseline="0" noProof="0">
                <a:ln>
                  <a:noFill/>
                </a:ln>
                <a:solidFill>
                  <a:srgbClr val="03AEEE"/>
                </a:solidFill>
                <a:effectLst/>
                <a:uLnTx/>
                <a:uFillTx/>
                <a:latin typeface="Calibri" panose="020F0502020204030204"/>
                <a:ea typeface="ＭＳ Ｐゴシック" charset="-128"/>
              </a:rPr>
              <a:t> </a:t>
            </a:r>
            <a:r>
              <a:rPr kumimoji="0" lang="en-US" sz="900" b="0" i="0" u="none" strike="noStrike" kern="1200" cap="none" spc="0" normalizeH="0" baseline="0" noProof="0">
                <a:ln>
                  <a:noFill/>
                </a:ln>
                <a:solidFill>
                  <a:srgbClr val="03AEEE"/>
                </a:solidFill>
                <a:effectLst/>
                <a:uLnTx/>
                <a:uFillTx/>
                <a:latin typeface="Calibri (Body)"/>
                <a:ea typeface="ＭＳ Ｐゴシック" charset="-128"/>
              </a:rPr>
              <a:t> </a:t>
            </a:r>
            <a:r>
              <a:rPr kumimoji="0" lang="en-US" sz="900" b="0" i="0" u="none" strike="noStrike" kern="1200" cap="none" spc="0" normalizeH="0" baseline="0" noProof="0">
                <a:ln>
                  <a:noFill/>
                </a:ln>
                <a:solidFill>
                  <a:srgbClr val="404040"/>
                </a:solidFill>
                <a:effectLst/>
                <a:uLnTx/>
                <a:uFillTx/>
                <a:latin typeface="Calibri (Body)"/>
                <a:ea typeface="ＭＳ Ｐゴシック" charset="-128"/>
              </a:rPr>
              <a:t>in MCU application firmware.</a:t>
            </a:r>
            <a:endParaRPr kumimoji="0" lang="en-US" sz="900" b="0" i="0" u="none" strike="noStrike" kern="1200" cap="none" spc="0" normalizeH="0" baseline="0" noProof="0">
              <a:ln>
                <a:noFill/>
              </a:ln>
              <a:solidFill>
                <a:srgbClr val="404040"/>
              </a:solidFill>
              <a:effectLst/>
              <a:uLnTx/>
              <a:uFillTx/>
              <a:latin typeface="Calibri (Body)"/>
              <a:ea typeface="ＭＳ Ｐゴシック" charset="-128"/>
              <a:cs typeface="ＭＳ Ｐゴシック" charset="-128"/>
            </a:endParaRPr>
          </a:p>
        </p:txBody>
      </p:sp>
      <p:pic>
        <p:nvPicPr>
          <p:cNvPr id="45" name="Graphic 44" descr="Key">
            <a:extLst>
              <a:ext uri="{FF2B5EF4-FFF2-40B4-BE49-F238E27FC236}">
                <a16:creationId xmlns:a16="http://schemas.microsoft.com/office/drawing/2014/main" id="{A03E644B-0C73-B848-72B6-1C1402441836}"/>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41701" y="5054371"/>
            <a:ext cx="255997" cy="255997"/>
          </a:xfrm>
          <a:prstGeom prst="rect">
            <a:avLst/>
          </a:prstGeom>
        </p:spPr>
      </p:pic>
      <p:pic>
        <p:nvPicPr>
          <p:cNvPr id="46" name="Graphic 45" descr="Key">
            <a:extLst>
              <a:ext uri="{FF2B5EF4-FFF2-40B4-BE49-F238E27FC236}">
                <a16:creationId xmlns:a16="http://schemas.microsoft.com/office/drawing/2014/main" id="{E8E91B5E-9545-AF53-7251-A0578D2CF12B}"/>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952318" y="5001166"/>
            <a:ext cx="255997" cy="255997"/>
          </a:xfrm>
          <a:prstGeom prst="rect">
            <a:avLst/>
          </a:prstGeom>
        </p:spPr>
      </p:pic>
      <p:sp>
        <p:nvSpPr>
          <p:cNvPr id="3" name="Slide Number Placeholder 2">
            <a:extLst>
              <a:ext uri="{FF2B5EF4-FFF2-40B4-BE49-F238E27FC236}">
                <a16:creationId xmlns:a16="http://schemas.microsoft.com/office/drawing/2014/main" id="{3CC0A8C0-003E-020F-167D-ABEA335877BC}"/>
              </a:ext>
            </a:extLst>
          </p:cNvPr>
          <p:cNvSpPr>
            <a:spLocks noGrp="1"/>
          </p:cNvSpPr>
          <p:nvPr>
            <p:ph type="sldNum" sz="quarter" idx="4"/>
          </p:nvPr>
        </p:nvSpPr>
        <p:spPr/>
        <p:txBody>
          <a:bodyPr/>
          <a:lstStyle/>
          <a:p>
            <a:fld id="{4081AA82-C1C2-924B-B843-6C0FB13ED72E}" type="slidenum">
              <a:rPr lang="en-US" smtClean="0"/>
              <a:t>76</a:t>
            </a:fld>
            <a:endParaRPr lang="en-US"/>
          </a:p>
        </p:txBody>
      </p:sp>
    </p:spTree>
    <p:extLst>
      <p:ext uri="{BB962C8B-B14F-4D97-AF65-F5344CB8AC3E}">
        <p14:creationId xmlns:p14="http://schemas.microsoft.com/office/powerpoint/2010/main" val="53013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par>
                                <p:cTn id="33" presetID="10"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par>
                                <p:cTn id="69" presetID="10"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par>
                                <p:cTn id="72" presetID="10" presetClass="entr" presetSubtype="0" fill="hold"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par>
                                <p:cTn id="75" presetID="10" presetClass="entr" presetSubtype="0" fill="hold"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500"/>
                                        <p:tgtEl>
                                          <p:spTgt spid="1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500"/>
                                        <p:tgtEl>
                                          <p:spTgt spid="15"/>
                                        </p:tgtEl>
                                      </p:cBhvr>
                                    </p:animEffect>
                                  </p:childTnLst>
                                </p:cTn>
                              </p:par>
                              <p:par>
                                <p:cTn id="84" presetID="10" presetClass="entr" presetSubtype="0" fill="hold"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8" grpId="0"/>
      <p:bldP spid="27" grpId="0" animBg="1"/>
      <p:bldP spid="28" grpId="0"/>
      <p:bldP spid="31" grpId="0" animBg="1"/>
      <p:bldP spid="39" grpId="0" animBg="1"/>
      <p:bldP spid="43" grpId="0" animBg="1"/>
      <p:bldP spid="4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C988-860A-A8CA-DA78-0979C1721B08}"/>
              </a:ext>
            </a:extLst>
          </p:cNvPr>
          <p:cNvSpPr>
            <a:spLocks noGrp="1"/>
          </p:cNvSpPr>
          <p:nvPr>
            <p:ph type="title"/>
          </p:nvPr>
        </p:nvSpPr>
        <p:spPr>
          <a:xfrm>
            <a:off x="355509" y="96296"/>
            <a:ext cx="11400661" cy="777240"/>
          </a:xfrm>
        </p:spPr>
        <p:txBody>
          <a:bodyPr anchor="t">
            <a:normAutofit/>
          </a:bodyPr>
          <a:lstStyle/>
          <a:p>
            <a:pPr>
              <a:lnSpc>
                <a:spcPct val="90000"/>
              </a:lnSpc>
            </a:pPr>
            <a:r>
              <a:rPr lang="en-US"/>
              <a:t>What’s happening to your private key ?</a:t>
            </a:r>
          </a:p>
        </p:txBody>
      </p:sp>
      <p:graphicFrame>
        <p:nvGraphicFramePr>
          <p:cNvPr id="11" name="Content Placeholder 2">
            <a:extLst>
              <a:ext uri="{FF2B5EF4-FFF2-40B4-BE49-F238E27FC236}">
                <a16:creationId xmlns:a16="http://schemas.microsoft.com/office/drawing/2014/main" id="{A2A6B6A3-1E57-4371-7D49-8CBD8439A7E0}"/>
              </a:ext>
            </a:extLst>
          </p:cNvPr>
          <p:cNvGraphicFramePr>
            <a:graphicFrameLocks noGrp="1"/>
          </p:cNvGraphicFramePr>
          <p:nvPr>
            <p:ph sz="quarter" idx="13"/>
          </p:nvPr>
        </p:nvGraphicFramePr>
        <p:xfrm>
          <a:off x="354778" y="923073"/>
          <a:ext cx="11400660" cy="538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9DA6DF3C-09FB-B919-C34B-4C89A1AA815B}"/>
              </a:ext>
            </a:extLst>
          </p:cNvPr>
          <p:cNvSpPr>
            <a:spLocks noGrp="1"/>
          </p:cNvSpPr>
          <p:nvPr>
            <p:ph type="sldNum" sz="quarter" idx="4"/>
          </p:nvPr>
        </p:nvSpPr>
        <p:spPr/>
        <p:txBody>
          <a:bodyPr/>
          <a:lstStyle/>
          <a:p>
            <a:fld id="{4081AA82-C1C2-924B-B843-6C0FB13ED72E}" type="slidenum">
              <a:rPr lang="en-US" smtClean="0"/>
              <a:t>77</a:t>
            </a:fld>
            <a:endParaRPr lang="en-US"/>
          </a:p>
        </p:txBody>
      </p:sp>
    </p:spTree>
    <p:extLst>
      <p:ext uri="{BB962C8B-B14F-4D97-AF65-F5344CB8AC3E}">
        <p14:creationId xmlns:p14="http://schemas.microsoft.com/office/powerpoint/2010/main" val="19000162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A2965-F95A-DC9B-B21D-5A4B5D7164CD}"/>
              </a:ext>
            </a:extLst>
          </p:cNvPr>
          <p:cNvSpPr>
            <a:spLocks noGrp="1"/>
          </p:cNvSpPr>
          <p:nvPr>
            <p:ph type="title"/>
          </p:nvPr>
        </p:nvSpPr>
        <p:spPr/>
        <p:txBody>
          <a:bodyPr/>
          <a:lstStyle/>
          <a:p>
            <a:r>
              <a:rPr lang="en-US"/>
              <a:t>Device Onboarding to Any Cloud</a:t>
            </a:r>
          </a:p>
        </p:txBody>
      </p:sp>
      <p:sp>
        <p:nvSpPr>
          <p:cNvPr id="4" name="TextBox 3">
            <a:extLst>
              <a:ext uri="{FF2B5EF4-FFF2-40B4-BE49-F238E27FC236}">
                <a16:creationId xmlns:a16="http://schemas.microsoft.com/office/drawing/2014/main" id="{B2CED1BE-2916-E516-B100-59B9171D2EED}"/>
              </a:ext>
            </a:extLst>
          </p:cNvPr>
          <p:cNvSpPr txBox="1"/>
          <p:nvPr/>
        </p:nvSpPr>
        <p:spPr>
          <a:xfrm>
            <a:off x="3802046" y="1297372"/>
            <a:ext cx="1070101" cy="338347"/>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599" b="0" i="0" strike="noStrike" kern="1200" cap="none" spc="0" normalizeH="0" baseline="0" noProof="0">
                <a:ln>
                  <a:noFill/>
                </a:ln>
                <a:solidFill>
                  <a:srgbClr val="03234B"/>
                </a:solidFill>
                <a:effectLst/>
                <a:uLnTx/>
                <a:uFillTx/>
                <a:latin typeface="Calibri Light" panose="020F0302020204030204"/>
                <a:ea typeface="+mn-ea"/>
                <a:cs typeface="Segoe UI Light" panose="020B0502040204020203" pitchFamily="34" charset="0"/>
              </a:rPr>
              <a:t>Device</a:t>
            </a:r>
          </a:p>
        </p:txBody>
      </p:sp>
      <p:cxnSp>
        <p:nvCxnSpPr>
          <p:cNvPr id="5" name="Straight Connector 4">
            <a:extLst>
              <a:ext uri="{FF2B5EF4-FFF2-40B4-BE49-F238E27FC236}">
                <a16:creationId xmlns:a16="http://schemas.microsoft.com/office/drawing/2014/main" id="{D29044F9-3FCB-CA28-3B4E-BA17D2E579CF}"/>
              </a:ext>
            </a:extLst>
          </p:cNvPr>
          <p:cNvCxnSpPr>
            <a:cxnSpLocks noChangeAspect="1"/>
          </p:cNvCxnSpPr>
          <p:nvPr/>
        </p:nvCxnSpPr>
        <p:spPr>
          <a:xfrm>
            <a:off x="4331660" y="1878694"/>
            <a:ext cx="0" cy="473534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A9DDEDA-BC8B-98B5-C0BD-531B7D7959E9}"/>
              </a:ext>
            </a:extLst>
          </p:cNvPr>
          <p:cNvSpPr txBox="1"/>
          <p:nvPr/>
        </p:nvSpPr>
        <p:spPr>
          <a:xfrm>
            <a:off x="5086876" y="1294455"/>
            <a:ext cx="1070101" cy="338347"/>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lang="en-US" sz="1599" b="1">
                <a:solidFill>
                  <a:schemeClr val="accent3"/>
                </a:solidFill>
                <a:latin typeface="Calibri Light" panose="020F0302020204030204"/>
                <a:cs typeface="Segoe UI Light" panose="020B0502040204020203" pitchFamily="34" charset="0"/>
              </a:rPr>
              <a:t>Customer</a:t>
            </a:r>
            <a:endParaRPr kumimoji="0" lang="en-US" sz="1599" b="1" i="0" strike="noStrike" kern="1200" cap="none" spc="0" normalizeH="0" baseline="0" noProof="0">
              <a:ln>
                <a:noFill/>
              </a:ln>
              <a:solidFill>
                <a:schemeClr val="accent3"/>
              </a:solidFill>
              <a:effectLst/>
              <a:uLnTx/>
              <a:uFillTx/>
              <a:latin typeface="Calibri Light" panose="020F0302020204030204"/>
              <a:cs typeface="Segoe UI Light" panose="020B0502040204020203" pitchFamily="34" charset="0"/>
            </a:endParaRPr>
          </a:p>
        </p:txBody>
      </p:sp>
      <p:cxnSp>
        <p:nvCxnSpPr>
          <p:cNvPr id="7" name="Straight Connector 6">
            <a:extLst>
              <a:ext uri="{FF2B5EF4-FFF2-40B4-BE49-F238E27FC236}">
                <a16:creationId xmlns:a16="http://schemas.microsoft.com/office/drawing/2014/main" id="{09729E5C-ED4F-2D47-EC79-278B3A32C727}"/>
              </a:ext>
            </a:extLst>
          </p:cNvPr>
          <p:cNvCxnSpPr>
            <a:cxnSpLocks noChangeAspect="1"/>
          </p:cNvCxnSpPr>
          <p:nvPr/>
        </p:nvCxnSpPr>
        <p:spPr>
          <a:xfrm>
            <a:off x="5549363" y="1865580"/>
            <a:ext cx="0" cy="472461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6DF7706-08FC-B700-10E6-F6083700A759}"/>
              </a:ext>
            </a:extLst>
          </p:cNvPr>
          <p:cNvCxnSpPr>
            <a:cxnSpLocks/>
          </p:cNvCxnSpPr>
          <p:nvPr/>
        </p:nvCxnSpPr>
        <p:spPr>
          <a:xfrm flipV="1">
            <a:off x="4359581" y="5852997"/>
            <a:ext cx="5523407" cy="8364"/>
          </a:xfrm>
          <a:prstGeom prst="straightConnector1">
            <a:avLst/>
          </a:prstGeom>
          <a:ln w="190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7C524B-9EB4-9954-6E08-6B8E7BFA2D67}"/>
              </a:ext>
            </a:extLst>
          </p:cNvPr>
          <p:cNvCxnSpPr>
            <a:cxnSpLocks/>
          </p:cNvCxnSpPr>
          <p:nvPr/>
        </p:nvCxnSpPr>
        <p:spPr>
          <a:xfrm>
            <a:off x="1781069" y="3127883"/>
            <a:ext cx="2577654" cy="0"/>
          </a:xfrm>
          <a:prstGeom prst="straightConnector1">
            <a:avLst/>
          </a:prstGeom>
          <a:ln w="1905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8AA86C7-A61F-BFFF-224B-3EA3D723DDAD}"/>
              </a:ext>
            </a:extLst>
          </p:cNvPr>
          <p:cNvCxnSpPr>
            <a:cxnSpLocks/>
          </p:cNvCxnSpPr>
          <p:nvPr/>
        </p:nvCxnSpPr>
        <p:spPr>
          <a:xfrm flipH="1">
            <a:off x="9857760" y="1597656"/>
            <a:ext cx="17239" cy="482976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834C462-6791-E778-1470-FD70290DE93B}"/>
              </a:ext>
            </a:extLst>
          </p:cNvPr>
          <p:cNvCxnSpPr/>
          <p:nvPr/>
        </p:nvCxnSpPr>
        <p:spPr>
          <a:xfrm>
            <a:off x="327083" y="3485875"/>
            <a:ext cx="11418849" cy="0"/>
          </a:xfrm>
          <a:prstGeom prst="line">
            <a:avLst/>
          </a:prstGeom>
          <a:ln>
            <a:solidFill>
              <a:schemeClr val="tx1"/>
            </a:solidFill>
            <a:headEnd type="none" w="lg" len="lg"/>
            <a:tailEnd type="none" w="lg" len="lg"/>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DDC79D6B-EB5D-8EF0-8845-7D3CE8A98F0A}"/>
              </a:ext>
            </a:extLst>
          </p:cNvPr>
          <p:cNvSpPr txBox="1"/>
          <p:nvPr/>
        </p:nvSpPr>
        <p:spPr>
          <a:xfrm>
            <a:off x="7515783" y="5614265"/>
            <a:ext cx="1303546" cy="189078"/>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kumimoji="0" lang="en-US" sz="700" b="1" i="0" u="none" strike="noStrike" kern="1200" cap="none" spc="0" normalizeH="0" baseline="0" noProof="0">
                <a:ln>
                  <a:noFill/>
                </a:ln>
                <a:solidFill>
                  <a:schemeClr val="accent2">
                    <a:lumMod val="50000"/>
                  </a:schemeClr>
                </a:solidFill>
                <a:effectLst/>
                <a:uLnTx/>
                <a:uFillTx/>
                <a:latin typeface="Calibri" panose="020F0502020204030204"/>
                <a:ea typeface="+mn-ea"/>
                <a:cs typeface="+mn-cs"/>
              </a:rPr>
              <a:t>Device Cert</a:t>
            </a:r>
          </a:p>
        </p:txBody>
      </p:sp>
      <p:sp>
        <p:nvSpPr>
          <p:cNvPr id="13" name="TextBox 12">
            <a:extLst>
              <a:ext uri="{FF2B5EF4-FFF2-40B4-BE49-F238E27FC236}">
                <a16:creationId xmlns:a16="http://schemas.microsoft.com/office/drawing/2014/main" id="{C3B20B42-7949-51C2-7983-05B8D643FCF4}"/>
              </a:ext>
            </a:extLst>
          </p:cNvPr>
          <p:cNvSpPr txBox="1"/>
          <p:nvPr/>
        </p:nvSpPr>
        <p:spPr>
          <a:xfrm>
            <a:off x="257742" y="2591478"/>
            <a:ext cx="68480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02C55"/>
                </a:solidFill>
                <a:effectLst/>
                <a:uLnTx/>
                <a:uFillTx/>
                <a:latin typeface="Calibri" panose="020F0502020204030204"/>
                <a:ea typeface="+mn-ea"/>
                <a:cs typeface="+mn-cs"/>
              </a:rPr>
              <a:t>Ordering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02C55"/>
                </a:solidFill>
                <a:effectLst/>
                <a:uLnTx/>
                <a:uFillTx/>
                <a:latin typeface="Calibri" panose="020F0502020204030204"/>
                <a:ea typeface="+mn-ea"/>
                <a:cs typeface="+mn-cs"/>
              </a:rPr>
              <a:t>Phase</a:t>
            </a:r>
          </a:p>
        </p:txBody>
      </p:sp>
      <p:grpSp>
        <p:nvGrpSpPr>
          <p:cNvPr id="14" name="Group 13">
            <a:extLst>
              <a:ext uri="{FF2B5EF4-FFF2-40B4-BE49-F238E27FC236}">
                <a16:creationId xmlns:a16="http://schemas.microsoft.com/office/drawing/2014/main" id="{6699564A-2D2D-A36D-BF1E-416E2609365C}"/>
              </a:ext>
            </a:extLst>
          </p:cNvPr>
          <p:cNvGrpSpPr/>
          <p:nvPr/>
        </p:nvGrpSpPr>
        <p:grpSpPr>
          <a:xfrm>
            <a:off x="6524050" y="1051374"/>
            <a:ext cx="1122583" cy="605183"/>
            <a:chOff x="9390367" y="2046151"/>
            <a:chExt cx="1791477" cy="1129004"/>
          </a:xfrm>
        </p:grpSpPr>
        <p:sp>
          <p:nvSpPr>
            <p:cNvPr id="15" name="Cloud 14">
              <a:extLst>
                <a:ext uri="{FF2B5EF4-FFF2-40B4-BE49-F238E27FC236}">
                  <a16:creationId xmlns:a16="http://schemas.microsoft.com/office/drawing/2014/main" id="{7244B28E-F8D0-CF00-2B75-FF386D86391C}"/>
                </a:ext>
              </a:extLst>
            </p:cNvPr>
            <p:cNvSpPr/>
            <p:nvPr/>
          </p:nvSpPr>
          <p:spPr>
            <a:xfrm>
              <a:off x="9390367" y="2046151"/>
              <a:ext cx="1791477" cy="1129004"/>
            </a:xfrm>
            <a:prstGeom prst="cloud">
              <a:avLst/>
            </a:prstGeom>
            <a:solidFill>
              <a:srgbClr val="0282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6" name="Picture 15" descr="A picture containing drawing, clock&#10;&#10;Description automatically generated">
              <a:extLst>
                <a:ext uri="{FF2B5EF4-FFF2-40B4-BE49-F238E27FC236}">
                  <a16:creationId xmlns:a16="http://schemas.microsoft.com/office/drawing/2014/main" id="{B21CCA61-6B0F-4DC8-68BF-B0ABA0EBC8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39262" y="2467804"/>
              <a:ext cx="1064392" cy="278513"/>
            </a:xfrm>
            <a:prstGeom prst="rect">
              <a:avLst/>
            </a:prstGeom>
            <a:ln>
              <a:noFill/>
            </a:ln>
          </p:spPr>
        </p:pic>
      </p:grpSp>
      <p:cxnSp>
        <p:nvCxnSpPr>
          <p:cNvPr id="17" name="Straight Connector 16">
            <a:extLst>
              <a:ext uri="{FF2B5EF4-FFF2-40B4-BE49-F238E27FC236}">
                <a16:creationId xmlns:a16="http://schemas.microsoft.com/office/drawing/2014/main" id="{4010066B-06B5-BFA6-5FA8-63902831AB5B}"/>
              </a:ext>
            </a:extLst>
          </p:cNvPr>
          <p:cNvCxnSpPr>
            <a:cxnSpLocks/>
          </p:cNvCxnSpPr>
          <p:nvPr/>
        </p:nvCxnSpPr>
        <p:spPr>
          <a:xfrm>
            <a:off x="7085342" y="1717768"/>
            <a:ext cx="1687" cy="48152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9B3791C-ADF5-B007-812E-42375F0930C6}"/>
              </a:ext>
            </a:extLst>
          </p:cNvPr>
          <p:cNvCxnSpPr>
            <a:cxnSpLocks/>
          </p:cNvCxnSpPr>
          <p:nvPr/>
        </p:nvCxnSpPr>
        <p:spPr>
          <a:xfrm>
            <a:off x="4307908" y="4139491"/>
            <a:ext cx="2777434"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CFAAB77-FA7C-753B-2739-F7D610628AF4}"/>
              </a:ext>
            </a:extLst>
          </p:cNvPr>
          <p:cNvCxnSpPr>
            <a:cxnSpLocks/>
          </p:cNvCxnSpPr>
          <p:nvPr/>
        </p:nvCxnSpPr>
        <p:spPr>
          <a:xfrm flipH="1">
            <a:off x="4337946" y="4906114"/>
            <a:ext cx="2776320" cy="7057"/>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9C150DB-60A9-71A7-9BC7-B4E28A3D6761}"/>
              </a:ext>
            </a:extLst>
          </p:cNvPr>
          <p:cNvSpPr txBox="1"/>
          <p:nvPr/>
        </p:nvSpPr>
        <p:spPr>
          <a:xfrm>
            <a:off x="7196731" y="3924369"/>
            <a:ext cx="2204275" cy="565278"/>
          </a:xfrm>
          <a:prstGeom prst="rect">
            <a:avLst/>
          </a:prstGeom>
          <a:solidFill>
            <a:schemeClr val="bg1"/>
          </a:solid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kumimoji="0" lang="en-US" sz="800" b="0" i="0" u="none" strike="noStrike" kern="1200" cap="none" spc="0" normalizeH="0" baseline="0" noProof="0">
                <a:ln>
                  <a:noFill/>
                </a:ln>
                <a:solidFill>
                  <a:srgbClr val="03234B"/>
                </a:solidFill>
                <a:effectLst/>
                <a:uLnTx/>
                <a:uFillTx/>
                <a:latin typeface="Calibri" panose="020F0502020204030204"/>
                <a:ea typeface="+mn-ea"/>
                <a:cs typeface="+mn-cs"/>
              </a:rPr>
              <a:t>- Authenticate ATE</a:t>
            </a:r>
            <a:r>
              <a:rPr lang="en-US" sz="800">
                <a:solidFill>
                  <a:srgbClr val="03234B"/>
                </a:solidFill>
                <a:latin typeface="Calibri" panose="020F0502020204030204"/>
              </a:rPr>
              <a:t>CC608.</a:t>
            </a:r>
            <a:endParaRPr kumimoji="0" lang="en-US" sz="800" b="0" i="0" u="none" strike="noStrike" kern="1200" cap="none" spc="0" normalizeH="0" baseline="0" noProof="0">
              <a:ln>
                <a:noFill/>
              </a:ln>
              <a:solidFill>
                <a:srgbClr val="03234B"/>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kumimoji="0" lang="en-US" sz="800" b="0" i="0" u="none" strike="noStrike" kern="1200" cap="none" spc="0" normalizeH="0" baseline="0" noProof="0">
                <a:ln>
                  <a:noFill/>
                </a:ln>
                <a:solidFill>
                  <a:srgbClr val="03234B"/>
                </a:solidFill>
                <a:effectLst/>
                <a:uLnTx/>
                <a:uFillTx/>
                <a:latin typeface="Calibri" panose="020F0502020204030204"/>
                <a:ea typeface="+mn-ea"/>
                <a:cs typeface="+mn-cs"/>
              </a:rPr>
              <a:t>-</a:t>
            </a:r>
            <a:r>
              <a:rPr lang="en-US" sz="800">
                <a:solidFill>
                  <a:srgbClr val="03234B"/>
                </a:solidFill>
                <a:latin typeface="Calibri" panose="020F0502020204030204"/>
              </a:rPr>
              <a:t> Authenticate</a:t>
            </a:r>
            <a:r>
              <a:rPr kumimoji="0" lang="en-US" sz="800" b="0" i="0" u="none" strike="noStrike" kern="1200" cap="none" spc="0" normalizeH="0" baseline="0" noProof="0">
                <a:ln>
                  <a:noFill/>
                </a:ln>
                <a:solidFill>
                  <a:srgbClr val="03234B"/>
                </a:solidFill>
                <a:effectLst/>
                <a:uLnTx/>
                <a:uFillTx/>
                <a:latin typeface="Calibri" panose="020F0502020204030204"/>
                <a:ea typeface="+mn-ea"/>
                <a:cs typeface="+mn-cs"/>
              </a:rPr>
              <a:t> attestation of the generated Device Key.</a:t>
            </a:r>
          </a:p>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lang="en-US" sz="800">
                <a:solidFill>
                  <a:srgbClr val="03234B"/>
                </a:solidFill>
                <a:latin typeface="Calibri" panose="020F0502020204030204"/>
              </a:rPr>
              <a:t>- Identify Owner and Device profile.</a:t>
            </a:r>
            <a:endParaRPr kumimoji="0" lang="en-US" sz="800" b="0" i="0" u="none" strike="noStrike" kern="1200" cap="none" spc="0" normalizeH="0" baseline="0" noProof="0">
              <a:ln>
                <a:noFill/>
              </a:ln>
              <a:solidFill>
                <a:srgbClr val="03234B"/>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kumimoji="0" lang="en-US" sz="800" b="0" i="0" u="none" strike="noStrike" kern="1200" cap="none" spc="0" normalizeH="0" baseline="0" noProof="0">
                <a:ln>
                  <a:noFill/>
                </a:ln>
                <a:solidFill>
                  <a:srgbClr val="03234B"/>
                </a:solidFill>
                <a:effectLst/>
                <a:uLnTx/>
                <a:uFillTx/>
                <a:latin typeface="Calibri" panose="020F0502020204030204"/>
                <a:ea typeface="+mn-ea"/>
                <a:cs typeface="+mn-cs"/>
              </a:rPr>
              <a:t>- Onboard Device in customer Tenant.</a:t>
            </a:r>
          </a:p>
        </p:txBody>
      </p:sp>
      <p:sp>
        <p:nvSpPr>
          <p:cNvPr id="21" name="Arrow: Circular 20">
            <a:extLst>
              <a:ext uri="{FF2B5EF4-FFF2-40B4-BE49-F238E27FC236}">
                <a16:creationId xmlns:a16="http://schemas.microsoft.com/office/drawing/2014/main" id="{ADF1086E-A458-8427-49B2-50F52DED0DD8}"/>
              </a:ext>
            </a:extLst>
          </p:cNvPr>
          <p:cNvSpPr/>
          <p:nvPr/>
        </p:nvSpPr>
        <p:spPr>
          <a:xfrm rot="16200000" flipH="1" flipV="1">
            <a:off x="6982447" y="4597596"/>
            <a:ext cx="306510" cy="193423"/>
          </a:xfrm>
          <a:prstGeom prst="circularArrow">
            <a:avLst>
              <a:gd name="adj1" fmla="val 6441"/>
              <a:gd name="adj2" fmla="val 1042349"/>
              <a:gd name="adj3" fmla="val 20722417"/>
              <a:gd name="adj4" fmla="val 10667569"/>
              <a:gd name="adj5" fmla="val 11403"/>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800" b="0" i="0" u="none" strike="noStrike" kern="1200" cap="none" spc="0" normalizeH="0" baseline="0" noProof="0" err="1">
              <a:ln>
                <a:noFill/>
              </a:ln>
              <a:solidFill>
                <a:srgbClr val="202C55"/>
              </a:solidFill>
              <a:effectLst/>
              <a:uLnTx/>
              <a:uFillTx/>
              <a:latin typeface="Calibri" panose="020F0502020204030204"/>
              <a:ea typeface="+mn-ea"/>
              <a:cs typeface="+mn-cs"/>
            </a:endParaRPr>
          </a:p>
        </p:txBody>
      </p:sp>
      <p:sp>
        <p:nvSpPr>
          <p:cNvPr id="22" name="Arrow: Circular 21">
            <a:extLst>
              <a:ext uri="{FF2B5EF4-FFF2-40B4-BE49-F238E27FC236}">
                <a16:creationId xmlns:a16="http://schemas.microsoft.com/office/drawing/2014/main" id="{993B5971-C4CF-9DF0-157E-569715DE2DC4}"/>
              </a:ext>
            </a:extLst>
          </p:cNvPr>
          <p:cNvSpPr/>
          <p:nvPr/>
        </p:nvSpPr>
        <p:spPr>
          <a:xfrm rot="16200000" flipH="1" flipV="1">
            <a:off x="7008466" y="4195446"/>
            <a:ext cx="289833" cy="197723"/>
          </a:xfrm>
          <a:prstGeom prst="circularArrow">
            <a:avLst>
              <a:gd name="adj1" fmla="val 6441"/>
              <a:gd name="adj2" fmla="val 1042349"/>
              <a:gd name="adj3" fmla="val 20722417"/>
              <a:gd name="adj4" fmla="val 10667569"/>
              <a:gd name="adj5" fmla="val 11403"/>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800" b="0" i="0" u="none" strike="noStrike" kern="1200" cap="none" spc="0" normalizeH="0" baseline="0" noProof="0" err="1">
              <a:ln>
                <a:noFill/>
              </a:ln>
              <a:solidFill>
                <a:srgbClr val="202C55"/>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E22D29D0-C8BD-E392-CF6A-F71099EF423E}"/>
              </a:ext>
            </a:extLst>
          </p:cNvPr>
          <p:cNvSpPr txBox="1"/>
          <p:nvPr/>
        </p:nvSpPr>
        <p:spPr>
          <a:xfrm>
            <a:off x="4433898" y="4121165"/>
            <a:ext cx="1604819" cy="246164"/>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kumimoji="0" lang="en-US" sz="800" b="1" i="0" u="none" strike="noStrike" kern="1200" cap="none" spc="0" normalizeH="0" baseline="0" noProof="0">
                <a:ln>
                  <a:noFill/>
                </a:ln>
                <a:solidFill>
                  <a:srgbClr val="03234B"/>
                </a:solidFill>
                <a:effectLst/>
                <a:uLnTx/>
                <a:uFillTx/>
                <a:latin typeface="Calibri" panose="020F0502020204030204"/>
                <a:ea typeface="+mn-ea"/>
                <a:cs typeface="+mn-cs"/>
              </a:rPr>
              <a:t>Onboarding</a:t>
            </a:r>
            <a:r>
              <a:rPr kumimoji="0" lang="en-US" sz="800" b="1" i="0" u="none" strike="noStrike" kern="1200" cap="none" spc="0" normalizeH="0" noProof="0">
                <a:ln>
                  <a:noFill/>
                </a:ln>
                <a:solidFill>
                  <a:srgbClr val="03234B"/>
                </a:solidFill>
                <a:effectLst/>
                <a:uLnTx/>
                <a:uFillTx/>
                <a:latin typeface="Calibri" panose="020F0502020204030204"/>
                <a:ea typeface="+mn-ea"/>
                <a:cs typeface="+mn-cs"/>
              </a:rPr>
              <a:t> to keySTREAM</a:t>
            </a:r>
            <a:endParaRPr kumimoji="0" lang="en-US" sz="800" b="1" i="0" u="none" strike="noStrike" kern="1200" cap="none" spc="0" normalizeH="0" baseline="0" noProof="0">
              <a:ln>
                <a:noFill/>
              </a:ln>
              <a:solidFill>
                <a:srgbClr val="03234B"/>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3708DA59-6B3B-4A2B-DD01-AB8CC469B417}"/>
              </a:ext>
            </a:extLst>
          </p:cNvPr>
          <p:cNvSpPr txBox="1"/>
          <p:nvPr/>
        </p:nvSpPr>
        <p:spPr>
          <a:xfrm>
            <a:off x="7213692" y="4590045"/>
            <a:ext cx="1604819" cy="246164"/>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kumimoji="0" lang="en-US" sz="800" b="0" i="0" u="none" strike="noStrike" kern="1200" cap="none" spc="0" normalizeH="0" baseline="0" noProof="0">
                <a:ln>
                  <a:noFill/>
                </a:ln>
                <a:solidFill>
                  <a:srgbClr val="03234B"/>
                </a:solidFill>
                <a:effectLst/>
                <a:uLnTx/>
                <a:uFillTx/>
                <a:latin typeface="Calibri" panose="020F0502020204030204"/>
                <a:ea typeface="+mn-ea"/>
                <a:cs typeface="+mn-cs"/>
              </a:rPr>
              <a:t>- CSR, Sign new Device Cert using </a:t>
            </a:r>
            <a:r>
              <a:rPr kumimoji="0" lang="en-US" sz="800" b="1" i="0" u="none" strike="noStrike" kern="1200" cap="none" spc="0" normalizeH="0" baseline="0" noProof="0">
                <a:ln>
                  <a:noFill/>
                </a:ln>
                <a:solidFill>
                  <a:schemeClr val="accent2">
                    <a:lumMod val="50000"/>
                  </a:schemeClr>
                </a:solidFill>
                <a:effectLst/>
                <a:uLnTx/>
                <a:uFillTx/>
                <a:latin typeface="Calibri" panose="020F0502020204030204"/>
                <a:ea typeface="+mn-ea"/>
                <a:cs typeface="+mn-cs"/>
              </a:rPr>
              <a:t>Customer Issuing CA</a:t>
            </a:r>
            <a:r>
              <a:rPr kumimoji="0" lang="en-US" sz="800" b="0" i="0" u="none" strike="noStrike" kern="1200" cap="none" spc="0" normalizeH="0" baseline="0" noProof="0">
                <a:ln>
                  <a:noFill/>
                </a:ln>
                <a:solidFill>
                  <a:schemeClr val="accent2">
                    <a:lumMod val="50000"/>
                  </a:schemeClr>
                </a:solidFill>
                <a:effectLst/>
                <a:uLnTx/>
                <a:uFillTx/>
                <a:latin typeface="Calibri" panose="020F0502020204030204"/>
                <a:ea typeface="+mn-ea"/>
                <a:cs typeface="+mn-cs"/>
              </a:rPr>
              <a:t> </a:t>
            </a:r>
          </a:p>
        </p:txBody>
      </p:sp>
      <p:sp>
        <p:nvSpPr>
          <p:cNvPr id="25" name="Arrow: Circular 24">
            <a:extLst>
              <a:ext uri="{FF2B5EF4-FFF2-40B4-BE49-F238E27FC236}">
                <a16:creationId xmlns:a16="http://schemas.microsoft.com/office/drawing/2014/main" id="{DE3A4155-3FA5-212E-2529-13D319F978AD}"/>
              </a:ext>
            </a:extLst>
          </p:cNvPr>
          <p:cNvSpPr/>
          <p:nvPr/>
        </p:nvSpPr>
        <p:spPr>
          <a:xfrm rot="16200000" flipH="1" flipV="1">
            <a:off x="4223300" y="3572448"/>
            <a:ext cx="289833" cy="197723"/>
          </a:xfrm>
          <a:prstGeom prst="circularArrow">
            <a:avLst>
              <a:gd name="adj1" fmla="val 6441"/>
              <a:gd name="adj2" fmla="val 1042349"/>
              <a:gd name="adj3" fmla="val 20722417"/>
              <a:gd name="adj4" fmla="val 10667569"/>
              <a:gd name="adj5" fmla="val 11403"/>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800" b="0" i="0" u="none" strike="noStrike" kern="1200" cap="none" spc="0" normalizeH="0" baseline="0" noProof="0" err="1">
              <a:ln>
                <a:noFill/>
              </a:ln>
              <a:solidFill>
                <a:srgbClr val="202C55"/>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5AA33746-F59E-33FD-D07C-147C98092DA4}"/>
              </a:ext>
            </a:extLst>
          </p:cNvPr>
          <p:cNvSpPr txBox="1"/>
          <p:nvPr/>
        </p:nvSpPr>
        <p:spPr>
          <a:xfrm>
            <a:off x="4459251" y="3485875"/>
            <a:ext cx="1604819" cy="246164"/>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lang="en-US" sz="800" b="1" noProof="0">
                <a:solidFill>
                  <a:srgbClr val="03234B"/>
                </a:solidFill>
                <a:latin typeface="Calibri" panose="020F0502020204030204"/>
              </a:rPr>
              <a:t>Slot 1 Attestation </a:t>
            </a:r>
            <a:r>
              <a:rPr lang="en-US" sz="800" b="1" noProof="0" err="1">
                <a:solidFill>
                  <a:srgbClr val="03234B"/>
                </a:solidFill>
                <a:latin typeface="Calibri" panose="020F0502020204030204"/>
              </a:rPr>
              <a:t>Kpriv</a:t>
            </a:r>
            <a:endParaRPr kumimoji="0" lang="en-US" sz="800" b="1" i="0" u="none" strike="noStrike" kern="1200" cap="none" spc="0" normalizeH="0" baseline="0" noProof="0">
              <a:ln>
                <a:noFill/>
              </a:ln>
              <a:solidFill>
                <a:srgbClr val="03234B"/>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lang="en-US" sz="800" b="1">
                <a:solidFill>
                  <a:srgbClr val="03234B"/>
                </a:solidFill>
                <a:latin typeface="Calibri" panose="020F0502020204030204"/>
              </a:rPr>
              <a:t>Signs slot3 </a:t>
            </a:r>
            <a:r>
              <a:rPr lang="en-US" sz="800" b="1" err="1">
                <a:solidFill>
                  <a:srgbClr val="03234B"/>
                </a:solidFill>
                <a:latin typeface="Calibri" panose="020F0502020204030204"/>
              </a:rPr>
              <a:t>Kpriv</a:t>
            </a:r>
            <a:endParaRPr lang="en-US" sz="800" b="1">
              <a:solidFill>
                <a:srgbClr val="03234B"/>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lang="en-US" sz="800" b="1">
                <a:solidFill>
                  <a:srgbClr val="03234B"/>
                </a:solidFill>
                <a:latin typeface="Calibri" panose="020F0502020204030204"/>
              </a:rPr>
              <a:t>Generate attestation.</a:t>
            </a:r>
            <a:endParaRPr kumimoji="0" lang="en-US" sz="800" b="1" i="0" u="none" strike="noStrike" kern="1200" cap="none" spc="0" normalizeH="0" baseline="0" noProof="0">
              <a:ln>
                <a:noFill/>
              </a:ln>
              <a:solidFill>
                <a:srgbClr val="03234B"/>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DC19C760-9F01-1EE7-924D-EE80DA45F9D9}"/>
              </a:ext>
            </a:extLst>
          </p:cNvPr>
          <p:cNvCxnSpPr>
            <a:cxnSpLocks/>
          </p:cNvCxnSpPr>
          <p:nvPr/>
        </p:nvCxnSpPr>
        <p:spPr>
          <a:xfrm flipV="1">
            <a:off x="5554104" y="2003314"/>
            <a:ext cx="4303957" cy="5866"/>
          </a:xfrm>
          <a:prstGeom prst="straightConnector1">
            <a:avLst/>
          </a:prstGeom>
          <a:ln w="1270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5B2F6E5-F5DE-2A75-551C-B0A7ED077910}"/>
              </a:ext>
            </a:extLst>
          </p:cNvPr>
          <p:cNvSpPr txBox="1"/>
          <p:nvPr/>
        </p:nvSpPr>
        <p:spPr>
          <a:xfrm>
            <a:off x="7339761" y="1825131"/>
            <a:ext cx="1105067" cy="246164"/>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kumimoji="0" lang="en-US" sz="800" b="1" i="0" u="none" strike="noStrike" kern="1200" cap="none" spc="0" normalizeH="0" baseline="0" noProof="0">
                <a:ln>
                  <a:noFill/>
                </a:ln>
                <a:solidFill>
                  <a:srgbClr val="03234B"/>
                </a:solidFill>
                <a:effectLst/>
                <a:uLnTx/>
                <a:uFillTx/>
                <a:latin typeface="Calibri" panose="020F0502020204030204"/>
                <a:ea typeface="+mn-ea"/>
                <a:cs typeface="+mn-cs"/>
              </a:rPr>
              <a:t>Register </a:t>
            </a:r>
            <a:r>
              <a:rPr kumimoji="0" lang="en-US" sz="800" b="1" i="0" u="none" strike="noStrike" kern="1200" cap="none" spc="0" normalizeH="0" baseline="0" noProof="0">
                <a:ln>
                  <a:noFill/>
                </a:ln>
                <a:solidFill>
                  <a:schemeClr val="accent2">
                    <a:lumMod val="50000"/>
                  </a:schemeClr>
                </a:solidFill>
                <a:effectLst/>
                <a:uLnTx/>
                <a:uFillTx/>
                <a:latin typeface="Calibri" panose="020F0502020204030204"/>
                <a:ea typeface="+mn-ea"/>
                <a:cs typeface="+mn-cs"/>
              </a:rPr>
              <a:t>Customer Issuing CA </a:t>
            </a:r>
            <a:r>
              <a:rPr lang="en-US" sz="800" b="1">
                <a:solidFill>
                  <a:schemeClr val="accent2">
                    <a:lumMod val="50000"/>
                  </a:schemeClr>
                </a:solidFill>
                <a:latin typeface="Calibri" panose="020F0502020204030204"/>
              </a:rPr>
              <a:t>of the Device profile</a:t>
            </a:r>
            <a:endParaRPr kumimoji="0" lang="en-US" sz="800" b="1" i="0" u="none" strike="noStrike" kern="1200" cap="none" spc="0" normalizeH="0" baseline="0" noProof="0">
              <a:ln>
                <a:noFill/>
              </a:ln>
              <a:solidFill>
                <a:schemeClr val="accent2">
                  <a:lumMod val="50000"/>
                </a:schemeClr>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FC0C91E6-DEDC-5A6F-15AD-5D5AAF4F121E}"/>
              </a:ext>
            </a:extLst>
          </p:cNvPr>
          <p:cNvCxnSpPr/>
          <p:nvPr/>
        </p:nvCxnSpPr>
        <p:spPr>
          <a:xfrm>
            <a:off x="327083" y="2345765"/>
            <a:ext cx="11418849" cy="0"/>
          </a:xfrm>
          <a:prstGeom prst="line">
            <a:avLst/>
          </a:prstGeom>
          <a:ln>
            <a:solidFill>
              <a:schemeClr val="tx1"/>
            </a:solidFill>
            <a:headEnd type="none" w="lg" len="lg"/>
            <a:tailEnd type="none" w="lg" len="lg"/>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16B0118B-3BF5-64DB-9D64-43CF94128A92}"/>
              </a:ext>
            </a:extLst>
          </p:cNvPr>
          <p:cNvSpPr txBox="1"/>
          <p:nvPr/>
        </p:nvSpPr>
        <p:spPr>
          <a:xfrm>
            <a:off x="285776" y="1938668"/>
            <a:ext cx="52129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02C55"/>
                </a:solidFill>
                <a:effectLst/>
                <a:uLnTx/>
                <a:uFillTx/>
                <a:latin typeface="Calibri" panose="020F0502020204030204"/>
                <a:ea typeface="+mn-ea"/>
                <a:cs typeface="+mn-cs"/>
              </a:rPr>
              <a:t>Setup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02C55"/>
                </a:solidFill>
                <a:effectLst/>
                <a:uLnTx/>
                <a:uFillTx/>
                <a:latin typeface="Calibri" panose="020F0502020204030204"/>
                <a:ea typeface="+mn-ea"/>
                <a:cs typeface="+mn-cs"/>
              </a:rPr>
              <a:t>Phase</a:t>
            </a:r>
          </a:p>
        </p:txBody>
      </p:sp>
      <p:pic>
        <p:nvPicPr>
          <p:cNvPr id="31" name="Graphic 30" descr="Server with solid fill">
            <a:extLst>
              <a:ext uri="{FF2B5EF4-FFF2-40B4-BE49-F238E27FC236}">
                <a16:creationId xmlns:a16="http://schemas.microsoft.com/office/drawing/2014/main" id="{0CCFB74B-B9F9-C37B-B47A-26982E87E5A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29851" y="2895068"/>
            <a:ext cx="457200" cy="457200"/>
          </a:xfrm>
          <a:prstGeom prst="rect">
            <a:avLst/>
          </a:prstGeom>
        </p:spPr>
      </p:pic>
      <p:pic>
        <p:nvPicPr>
          <p:cNvPr id="32" name="Graphic 31" descr="Diploma with solid fill">
            <a:extLst>
              <a:ext uri="{FF2B5EF4-FFF2-40B4-BE49-F238E27FC236}">
                <a16:creationId xmlns:a16="http://schemas.microsoft.com/office/drawing/2014/main" id="{C510AA93-FD92-FBD9-F578-191CBD997507}"/>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63516" y="4558176"/>
            <a:ext cx="352692" cy="352692"/>
          </a:xfrm>
          <a:prstGeom prst="rect">
            <a:avLst/>
          </a:prstGeom>
        </p:spPr>
      </p:pic>
      <p:pic>
        <p:nvPicPr>
          <p:cNvPr id="33" name="Graphic 32" descr="Diploma with solid fill">
            <a:extLst>
              <a:ext uri="{FF2B5EF4-FFF2-40B4-BE49-F238E27FC236}">
                <a16:creationId xmlns:a16="http://schemas.microsoft.com/office/drawing/2014/main" id="{D937583D-4FE3-46F6-6700-3A946F78AB83}"/>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24377" y="5540688"/>
            <a:ext cx="352692" cy="352692"/>
          </a:xfrm>
          <a:prstGeom prst="rect">
            <a:avLst/>
          </a:prstGeom>
        </p:spPr>
      </p:pic>
      <p:sp>
        <p:nvSpPr>
          <p:cNvPr id="34" name="TextBox 33">
            <a:extLst>
              <a:ext uri="{FF2B5EF4-FFF2-40B4-BE49-F238E27FC236}">
                <a16:creationId xmlns:a16="http://schemas.microsoft.com/office/drawing/2014/main" id="{049ABCD3-24B1-270B-FD57-8A4A85FE69B3}"/>
              </a:ext>
            </a:extLst>
          </p:cNvPr>
          <p:cNvSpPr txBox="1"/>
          <p:nvPr/>
        </p:nvSpPr>
        <p:spPr>
          <a:xfrm>
            <a:off x="5603550" y="4558176"/>
            <a:ext cx="971912" cy="196209"/>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kumimoji="0" lang="en-US" sz="800" b="0" i="0" u="none" strike="noStrike" kern="1200" cap="none" spc="0" normalizeH="0" baseline="0" noProof="0">
                <a:ln>
                  <a:noFill/>
                </a:ln>
                <a:solidFill>
                  <a:schemeClr val="accent2">
                    <a:lumMod val="50000"/>
                  </a:schemeClr>
                </a:solidFill>
                <a:effectLst/>
                <a:uLnTx/>
                <a:uFillTx/>
                <a:latin typeface="Calibri" panose="020F0502020204030204"/>
              </a:rPr>
              <a:t>&lt;- Device Cert.</a:t>
            </a:r>
          </a:p>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lang="en-US" sz="800">
                <a:solidFill>
                  <a:schemeClr val="accent2">
                    <a:lumMod val="50000"/>
                  </a:schemeClr>
                </a:solidFill>
                <a:latin typeface="Calibri" panose="020F0502020204030204"/>
              </a:rPr>
              <a:t>&lt;- Issuing CA Cert.</a:t>
            </a:r>
            <a:endParaRPr kumimoji="0" lang="en-US" sz="800" b="0" i="0" u="none" strike="noStrike" kern="1200" cap="none" spc="0" normalizeH="0" baseline="0" noProof="0">
              <a:ln>
                <a:noFill/>
              </a:ln>
              <a:solidFill>
                <a:schemeClr val="accent2">
                  <a:lumMod val="50000"/>
                </a:schemeClr>
              </a:solidFill>
              <a:effectLst/>
              <a:uLnTx/>
              <a:uFillTx/>
              <a:latin typeface="Calibri" panose="020F0502020204030204"/>
            </a:endParaRPr>
          </a:p>
        </p:txBody>
      </p:sp>
      <p:sp>
        <p:nvSpPr>
          <p:cNvPr id="35" name="TextBox 34">
            <a:extLst>
              <a:ext uri="{FF2B5EF4-FFF2-40B4-BE49-F238E27FC236}">
                <a16:creationId xmlns:a16="http://schemas.microsoft.com/office/drawing/2014/main" id="{DEAE4080-9A6D-9795-34AD-F71DE7F71BA2}"/>
              </a:ext>
            </a:extLst>
          </p:cNvPr>
          <p:cNvSpPr txBox="1"/>
          <p:nvPr/>
        </p:nvSpPr>
        <p:spPr>
          <a:xfrm>
            <a:off x="9256708" y="1272690"/>
            <a:ext cx="1323974" cy="338347"/>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03234B"/>
              </a:buClr>
              <a:buSzTx/>
              <a:buFontTx/>
              <a:buNone/>
              <a:tabLst/>
              <a:defRPr/>
            </a:pPr>
            <a:r>
              <a:rPr kumimoji="0" lang="en-US" sz="1599" b="0" i="0" strike="noStrike" kern="1200" cap="none" spc="0" normalizeH="0" baseline="0" noProof="0">
                <a:ln>
                  <a:noFill/>
                </a:ln>
                <a:solidFill>
                  <a:srgbClr val="03234B"/>
                </a:solidFill>
                <a:effectLst/>
                <a:uLnTx/>
                <a:uFillTx/>
                <a:latin typeface="Calibri Light" panose="020F0302020204030204"/>
                <a:ea typeface="+mn-ea"/>
                <a:cs typeface="Segoe UI Light" panose="020B0502040204020203" pitchFamily="34" charset="0"/>
              </a:rPr>
              <a:t>Any cloud</a:t>
            </a:r>
          </a:p>
        </p:txBody>
      </p:sp>
      <p:sp>
        <p:nvSpPr>
          <p:cNvPr id="36" name="TextBox 35">
            <a:extLst>
              <a:ext uri="{FF2B5EF4-FFF2-40B4-BE49-F238E27FC236}">
                <a16:creationId xmlns:a16="http://schemas.microsoft.com/office/drawing/2014/main" id="{5C851B03-2664-41BE-3BCA-F909341DD09E}"/>
              </a:ext>
            </a:extLst>
          </p:cNvPr>
          <p:cNvSpPr txBox="1"/>
          <p:nvPr/>
        </p:nvSpPr>
        <p:spPr>
          <a:xfrm>
            <a:off x="9981031" y="5999827"/>
            <a:ext cx="1512173" cy="360946"/>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kumimoji="0" lang="en-US" sz="800" b="0" i="0" u="none" strike="noStrike" kern="1200" cap="none" spc="0" normalizeH="0" baseline="0" noProof="0">
                <a:ln>
                  <a:noFill/>
                </a:ln>
                <a:solidFill>
                  <a:srgbClr val="03234B"/>
                </a:solidFill>
                <a:effectLst/>
                <a:uLnTx/>
                <a:uFillTx/>
                <a:latin typeface="Calibri" panose="020F0502020204030204"/>
                <a:ea typeface="+mn-ea"/>
                <a:cs typeface="+mn-cs"/>
              </a:rPr>
              <a:t>Authenticate the </a:t>
            </a:r>
            <a:r>
              <a:rPr lang="en-US" sz="800">
                <a:solidFill>
                  <a:srgbClr val="03234B"/>
                </a:solidFill>
                <a:latin typeface="Calibri" panose="020F0502020204030204"/>
              </a:rPr>
              <a:t>D</a:t>
            </a:r>
            <a:r>
              <a:rPr kumimoji="0" lang="en-US" sz="800" b="0" i="0" u="none" strike="noStrike" kern="1200" cap="none" spc="0" normalizeH="0" baseline="0" noProof="0" err="1">
                <a:ln>
                  <a:noFill/>
                </a:ln>
                <a:solidFill>
                  <a:srgbClr val="03234B"/>
                </a:solidFill>
                <a:effectLst/>
                <a:uLnTx/>
                <a:uFillTx/>
                <a:latin typeface="Calibri" panose="020F0502020204030204"/>
                <a:ea typeface="+mn-ea"/>
                <a:cs typeface="+mn-cs"/>
              </a:rPr>
              <a:t>evice</a:t>
            </a:r>
            <a:r>
              <a:rPr kumimoji="0" lang="en-US" sz="800" b="0" i="0" u="none" strike="noStrike" kern="1200" cap="none" spc="0" normalizeH="0" baseline="0" noProof="0">
                <a:ln>
                  <a:noFill/>
                </a:ln>
                <a:solidFill>
                  <a:srgbClr val="03234B"/>
                </a:solidFill>
                <a:effectLst/>
                <a:uLnTx/>
                <a:uFillTx/>
                <a:latin typeface="Calibri" panose="020F0502020204030204"/>
                <a:ea typeface="+mn-ea"/>
                <a:cs typeface="+mn-cs"/>
              </a:rPr>
              <a:t> thanks to </a:t>
            </a:r>
            <a:br>
              <a:rPr kumimoji="0" lang="en-US" sz="800" b="0" i="0" u="none" strike="noStrike" kern="1200" cap="none" spc="0" normalizeH="0" baseline="0" noProof="0">
                <a:ln>
                  <a:noFill/>
                </a:ln>
                <a:solidFill>
                  <a:srgbClr val="03234B"/>
                </a:solidFill>
                <a:effectLst/>
                <a:uLnTx/>
                <a:uFillTx/>
                <a:latin typeface="Calibri" panose="020F0502020204030204"/>
                <a:ea typeface="+mn-ea"/>
                <a:cs typeface="+mn-cs"/>
              </a:rPr>
            </a:br>
            <a:r>
              <a:rPr kumimoji="0" lang="en-US" sz="800" b="0" i="0" u="none" strike="noStrike" kern="1200" cap="none" spc="0" normalizeH="0" baseline="0" noProof="0">
                <a:ln>
                  <a:noFill/>
                </a:ln>
                <a:solidFill>
                  <a:srgbClr val="03234B"/>
                </a:solidFill>
                <a:effectLst/>
                <a:uLnTx/>
                <a:uFillTx/>
                <a:latin typeface="Calibri" panose="020F0502020204030204"/>
                <a:ea typeface="+mn-ea"/>
                <a:cs typeface="+mn-cs"/>
              </a:rPr>
              <a:t>registered </a:t>
            </a:r>
            <a:r>
              <a:rPr kumimoji="0" lang="en-US" sz="800" b="1" i="0" u="none" strike="noStrike" kern="1200" cap="none" spc="0" normalizeH="0" baseline="0" noProof="0">
                <a:ln>
                  <a:noFill/>
                </a:ln>
                <a:solidFill>
                  <a:schemeClr val="accent2">
                    <a:lumMod val="50000"/>
                  </a:schemeClr>
                </a:solidFill>
                <a:effectLst/>
                <a:uLnTx/>
                <a:uFillTx/>
                <a:latin typeface="Calibri" panose="020F0502020204030204"/>
                <a:ea typeface="+mn-ea"/>
                <a:cs typeface="+mn-cs"/>
              </a:rPr>
              <a:t>Customer Issuing CA.</a:t>
            </a:r>
            <a:endParaRPr kumimoji="0" lang="en-US" sz="800" b="0" i="0" u="none" strike="noStrike" kern="1200" cap="none" spc="0" normalizeH="0" baseline="0" noProof="0">
              <a:ln>
                <a:noFill/>
              </a:ln>
              <a:solidFill>
                <a:schemeClr val="accent2">
                  <a:lumMod val="50000"/>
                </a:schemeClr>
              </a:solidFill>
              <a:effectLst/>
              <a:uLnTx/>
              <a:uFillTx/>
              <a:latin typeface="Calibri" panose="020F0502020204030204"/>
              <a:ea typeface="+mn-ea"/>
              <a:cs typeface="+mn-cs"/>
            </a:endParaRPr>
          </a:p>
        </p:txBody>
      </p:sp>
      <p:sp>
        <p:nvSpPr>
          <p:cNvPr id="37" name="Arrow: Circular 36">
            <a:extLst>
              <a:ext uri="{FF2B5EF4-FFF2-40B4-BE49-F238E27FC236}">
                <a16:creationId xmlns:a16="http://schemas.microsoft.com/office/drawing/2014/main" id="{00BAD4D5-8E36-EB44-6760-D34D2C43721F}"/>
              </a:ext>
            </a:extLst>
          </p:cNvPr>
          <p:cNvSpPr/>
          <p:nvPr/>
        </p:nvSpPr>
        <p:spPr>
          <a:xfrm rot="16200000" flipH="1" flipV="1">
            <a:off x="9705551" y="5981500"/>
            <a:ext cx="289833" cy="397600"/>
          </a:xfrm>
          <a:prstGeom prst="circularArrow">
            <a:avLst>
              <a:gd name="adj1" fmla="val 6441"/>
              <a:gd name="adj2" fmla="val 1042349"/>
              <a:gd name="adj3" fmla="val 20722417"/>
              <a:gd name="adj4" fmla="val 10667569"/>
              <a:gd name="adj5" fmla="val 1140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800" b="0" i="0" u="none" strike="noStrike" kern="1200" cap="none" spc="0" normalizeH="0" baseline="0" noProof="0" err="1">
              <a:ln>
                <a:noFill/>
              </a:ln>
              <a:solidFill>
                <a:srgbClr val="202C55"/>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1231712F-4E76-D3FB-F034-E1E3A9BE6567}"/>
              </a:ext>
            </a:extLst>
          </p:cNvPr>
          <p:cNvSpPr txBox="1"/>
          <p:nvPr/>
        </p:nvSpPr>
        <p:spPr>
          <a:xfrm>
            <a:off x="7160099" y="5878955"/>
            <a:ext cx="1365892" cy="246164"/>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lang="en-US" sz="800" b="1">
                <a:solidFill>
                  <a:srgbClr val="03234B"/>
                </a:solidFill>
                <a:latin typeface="Calibri" panose="020F0502020204030204"/>
              </a:rPr>
              <a:t>Use Device Cert to connect to customer Cloud</a:t>
            </a:r>
            <a:endParaRPr kumimoji="0" lang="en-US" sz="800" b="1" i="0" u="none" strike="noStrike" kern="1200" cap="none" spc="0" normalizeH="0" baseline="0" noProof="0">
              <a:ln>
                <a:noFill/>
              </a:ln>
              <a:solidFill>
                <a:srgbClr val="03234B"/>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565D683D-4C4C-12D6-7282-C1C97D21A38D}"/>
              </a:ext>
            </a:extLst>
          </p:cNvPr>
          <p:cNvSpPr txBox="1"/>
          <p:nvPr/>
        </p:nvSpPr>
        <p:spPr>
          <a:xfrm>
            <a:off x="7144674" y="6286863"/>
            <a:ext cx="1365892" cy="246164"/>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kumimoji="0" lang="en-US" sz="800" b="1" i="0" u="none" strike="noStrike" kern="1200" cap="none" spc="0" normalizeH="0" baseline="0" noProof="0">
                <a:ln>
                  <a:noFill/>
                </a:ln>
                <a:solidFill>
                  <a:srgbClr val="03234B"/>
                </a:solidFill>
                <a:effectLst/>
                <a:uLnTx/>
                <a:uFillTx/>
                <a:latin typeface="Calibri" panose="020F0502020204030204"/>
                <a:ea typeface="+mn-ea"/>
                <a:cs typeface="+mn-cs"/>
              </a:rPr>
              <a:t>Secure TLS Communication is setup</a:t>
            </a:r>
          </a:p>
        </p:txBody>
      </p:sp>
      <p:cxnSp>
        <p:nvCxnSpPr>
          <p:cNvPr id="40" name="Straight Arrow Connector 39">
            <a:extLst>
              <a:ext uri="{FF2B5EF4-FFF2-40B4-BE49-F238E27FC236}">
                <a16:creationId xmlns:a16="http://schemas.microsoft.com/office/drawing/2014/main" id="{631F3313-8E30-E861-CB2F-19FD36E57326}"/>
              </a:ext>
            </a:extLst>
          </p:cNvPr>
          <p:cNvCxnSpPr>
            <a:cxnSpLocks/>
          </p:cNvCxnSpPr>
          <p:nvPr/>
        </p:nvCxnSpPr>
        <p:spPr>
          <a:xfrm flipH="1">
            <a:off x="4322660" y="6483868"/>
            <a:ext cx="5525364" cy="3074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C7A28B0-91A7-23A4-D43D-872AD68CC952}"/>
              </a:ext>
            </a:extLst>
          </p:cNvPr>
          <p:cNvSpPr txBox="1"/>
          <p:nvPr/>
        </p:nvSpPr>
        <p:spPr>
          <a:xfrm>
            <a:off x="257742" y="3840363"/>
            <a:ext cx="115768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02C55"/>
                </a:solidFill>
                <a:effectLst/>
                <a:uLnTx/>
                <a:uFillTx/>
                <a:latin typeface="Calibri" panose="020F0502020204030204"/>
                <a:ea typeface="+mn-ea"/>
                <a:cs typeface="+mn-cs"/>
              </a:rPr>
              <a:t>Field Provisioning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02C55"/>
                </a:solidFill>
                <a:effectLst/>
                <a:uLnTx/>
                <a:uFillTx/>
                <a:latin typeface="Calibri" panose="020F0502020204030204"/>
                <a:ea typeface="+mn-ea"/>
                <a:cs typeface="+mn-cs"/>
              </a:rPr>
              <a:t>Phase</a:t>
            </a:r>
          </a:p>
        </p:txBody>
      </p:sp>
      <p:pic>
        <p:nvPicPr>
          <p:cNvPr id="42" name="Picture 2">
            <a:extLst>
              <a:ext uri="{FF2B5EF4-FFF2-40B4-BE49-F238E27FC236}">
                <a16:creationId xmlns:a16="http://schemas.microsoft.com/office/drawing/2014/main" id="{62C677D7-9A39-842B-D863-C97F212EF922}"/>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270904" y="1371462"/>
            <a:ext cx="1133475" cy="266700"/>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3D040662-0511-818D-C643-8392DA7757E5}"/>
              </a:ext>
            </a:extLst>
          </p:cNvPr>
          <p:cNvCxnSpPr>
            <a:cxnSpLocks noChangeAspect="1"/>
          </p:cNvCxnSpPr>
          <p:nvPr/>
        </p:nvCxnSpPr>
        <p:spPr>
          <a:xfrm>
            <a:off x="1762899" y="1846724"/>
            <a:ext cx="0" cy="473534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4" name="Picture 2" descr="ATECC608A | Microchip Technology">
            <a:extLst>
              <a:ext uri="{FF2B5EF4-FFF2-40B4-BE49-F238E27FC236}">
                <a16:creationId xmlns:a16="http://schemas.microsoft.com/office/drawing/2014/main" id="{91F6E9BA-E7FA-79D2-3885-E9A3E7FA50A0}"/>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731713" y="2957568"/>
            <a:ext cx="453643" cy="404877"/>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descr="Key with solid fill">
            <a:extLst>
              <a:ext uri="{FF2B5EF4-FFF2-40B4-BE49-F238E27FC236}">
                <a16:creationId xmlns:a16="http://schemas.microsoft.com/office/drawing/2014/main" id="{3F3B481D-1490-9A10-019A-7207EE1C6019}"/>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809252" y="3104224"/>
            <a:ext cx="286540" cy="286540"/>
          </a:xfrm>
          <a:prstGeom prst="rect">
            <a:avLst/>
          </a:prstGeom>
        </p:spPr>
      </p:pic>
      <p:cxnSp>
        <p:nvCxnSpPr>
          <p:cNvPr id="46" name="Straight Arrow Connector 45">
            <a:extLst>
              <a:ext uri="{FF2B5EF4-FFF2-40B4-BE49-F238E27FC236}">
                <a16:creationId xmlns:a16="http://schemas.microsoft.com/office/drawing/2014/main" id="{60528307-BD1F-9203-A9A2-3FE5316D9153}"/>
              </a:ext>
            </a:extLst>
          </p:cNvPr>
          <p:cNvCxnSpPr>
            <a:cxnSpLocks/>
          </p:cNvCxnSpPr>
          <p:nvPr/>
        </p:nvCxnSpPr>
        <p:spPr>
          <a:xfrm flipH="1">
            <a:off x="1762899" y="2591478"/>
            <a:ext cx="3781167" cy="0"/>
          </a:xfrm>
          <a:prstGeom prst="straightConnector1">
            <a:avLst/>
          </a:prstGeom>
          <a:ln w="1270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4B7CDFB-4666-69F4-A56A-42672D05188B}"/>
              </a:ext>
            </a:extLst>
          </p:cNvPr>
          <p:cNvSpPr txBox="1"/>
          <p:nvPr/>
        </p:nvSpPr>
        <p:spPr>
          <a:xfrm>
            <a:off x="2032034" y="2625858"/>
            <a:ext cx="1105067" cy="246164"/>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kumimoji="0" lang="en-US" sz="800" b="1" i="0" u="none" strike="noStrike" kern="1200" cap="none" spc="0" normalizeH="0" baseline="0" noProof="0">
                <a:ln>
                  <a:noFill/>
                </a:ln>
                <a:solidFill>
                  <a:srgbClr val="03234B"/>
                </a:solidFill>
                <a:effectLst/>
                <a:uLnTx/>
                <a:uFillTx/>
                <a:latin typeface="Calibri" panose="020F0502020204030204"/>
                <a:ea typeface="+mn-ea"/>
                <a:cs typeface="+mn-cs"/>
              </a:rPr>
              <a:t>Light Manifest files are registered in</a:t>
            </a:r>
            <a:r>
              <a:rPr kumimoji="0" lang="en-US" sz="800" b="1" i="0" u="none" strike="noStrike" kern="1200" cap="none" spc="0" normalizeH="0" noProof="0">
                <a:ln>
                  <a:noFill/>
                </a:ln>
                <a:solidFill>
                  <a:srgbClr val="03234B"/>
                </a:solidFill>
                <a:effectLst/>
                <a:uLnTx/>
                <a:uFillTx/>
                <a:latin typeface="Calibri" panose="020F0502020204030204"/>
                <a:ea typeface="+mn-ea"/>
                <a:cs typeface="+mn-cs"/>
              </a:rPr>
              <a:t> keySTREAM</a:t>
            </a:r>
            <a:endParaRPr kumimoji="0" lang="en-US" sz="800" b="1" i="0" u="none" strike="noStrike" kern="1200" cap="none" spc="0" normalizeH="0" baseline="0" noProof="0">
              <a:ln>
                <a:noFill/>
              </a:ln>
              <a:solidFill>
                <a:srgbClr val="03234B"/>
              </a:solidFill>
              <a:effectLst/>
              <a:uLnTx/>
              <a:uFillTx/>
              <a:latin typeface="Calibri" panose="020F0502020204030204"/>
              <a:ea typeface="+mn-ea"/>
              <a:cs typeface="+mn-cs"/>
            </a:endParaRPr>
          </a:p>
        </p:txBody>
      </p:sp>
      <p:cxnSp>
        <p:nvCxnSpPr>
          <p:cNvPr id="48" name="Straight Arrow Connector 47">
            <a:extLst>
              <a:ext uri="{FF2B5EF4-FFF2-40B4-BE49-F238E27FC236}">
                <a16:creationId xmlns:a16="http://schemas.microsoft.com/office/drawing/2014/main" id="{DEFD683A-E0CB-C985-F513-96419EF3530D}"/>
              </a:ext>
            </a:extLst>
          </p:cNvPr>
          <p:cNvCxnSpPr>
            <a:cxnSpLocks/>
          </p:cNvCxnSpPr>
          <p:nvPr/>
        </p:nvCxnSpPr>
        <p:spPr>
          <a:xfrm>
            <a:off x="1755865" y="2807557"/>
            <a:ext cx="5329477"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5F5046D-292C-73FF-5E67-ED501FAFC9AD}"/>
              </a:ext>
            </a:extLst>
          </p:cNvPr>
          <p:cNvSpPr txBox="1"/>
          <p:nvPr/>
        </p:nvSpPr>
        <p:spPr>
          <a:xfrm>
            <a:off x="2032034" y="2390849"/>
            <a:ext cx="1105067" cy="246164"/>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kumimoji="0" lang="en-US" sz="800" b="1" i="0" u="none" strike="noStrike" kern="1200" cap="none" spc="0" normalizeH="0" baseline="0" noProof="0">
                <a:ln>
                  <a:noFill/>
                </a:ln>
                <a:solidFill>
                  <a:srgbClr val="03234B"/>
                </a:solidFill>
                <a:effectLst/>
                <a:uLnTx/>
                <a:uFillTx/>
                <a:latin typeface="Calibri" panose="020F0502020204030204"/>
                <a:ea typeface="+mn-ea"/>
                <a:cs typeface="+mn-cs"/>
              </a:rPr>
              <a:t>Customer</a:t>
            </a:r>
            <a:r>
              <a:rPr kumimoji="0" lang="en-US" sz="800" b="1" i="0" u="none" strike="noStrike" kern="1200" cap="none" spc="0" normalizeH="0" noProof="0">
                <a:ln>
                  <a:noFill/>
                </a:ln>
                <a:solidFill>
                  <a:srgbClr val="03234B"/>
                </a:solidFill>
                <a:effectLst/>
                <a:uLnTx/>
                <a:uFillTx/>
                <a:latin typeface="Calibri" panose="020F0502020204030204"/>
                <a:ea typeface="+mn-ea"/>
                <a:cs typeface="+mn-cs"/>
              </a:rPr>
              <a:t> or Supplier </a:t>
            </a:r>
            <a:r>
              <a:rPr kumimoji="0" lang="en-US" sz="800" b="1" i="0" u="none" strike="noStrike" kern="1200" cap="none" spc="0" normalizeH="0" baseline="0" noProof="0">
                <a:ln>
                  <a:noFill/>
                </a:ln>
                <a:solidFill>
                  <a:srgbClr val="03234B"/>
                </a:solidFill>
                <a:effectLst/>
                <a:uLnTx/>
                <a:uFillTx/>
                <a:latin typeface="Calibri" panose="020F0502020204030204"/>
                <a:ea typeface="+mn-ea"/>
                <a:cs typeface="+mn-cs"/>
              </a:rPr>
              <a:t>Order ATECC608</a:t>
            </a:r>
            <a:r>
              <a:rPr kumimoji="0" lang="en-US" sz="800" b="1" i="0" u="none" strike="noStrike" kern="1200" cap="none" spc="0" normalizeH="0" noProof="0">
                <a:ln>
                  <a:noFill/>
                </a:ln>
                <a:solidFill>
                  <a:srgbClr val="03234B"/>
                </a:solidFill>
                <a:effectLst/>
                <a:uLnTx/>
                <a:uFillTx/>
                <a:latin typeface="Calibri" panose="020F0502020204030204"/>
                <a:ea typeface="+mn-ea"/>
                <a:cs typeface="+mn-cs"/>
              </a:rPr>
              <a:t> chips in MD.</a:t>
            </a:r>
            <a:endParaRPr kumimoji="0" lang="en-US" sz="800" b="1" i="0" u="none" strike="noStrike" kern="1200" cap="none" spc="0" normalizeH="0" baseline="0" noProof="0">
              <a:ln>
                <a:noFill/>
              </a:ln>
              <a:solidFill>
                <a:srgbClr val="03234B"/>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F1F10989-B5B4-E413-9B31-C164FDECE9C0}"/>
              </a:ext>
            </a:extLst>
          </p:cNvPr>
          <p:cNvSpPr txBox="1"/>
          <p:nvPr/>
        </p:nvSpPr>
        <p:spPr>
          <a:xfrm>
            <a:off x="7417842" y="566085"/>
            <a:ext cx="51976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282B3"/>
                </a:solidFill>
                <a:effectLst/>
                <a:uLnTx/>
                <a:uFillTx/>
                <a:latin typeface="Calibri" panose="020F0502020204030204"/>
                <a:ea typeface="+mn-ea"/>
                <a:cs typeface="+mn-cs"/>
              </a:rPr>
              <a:t>HSM</a:t>
            </a:r>
            <a:endParaRPr kumimoji="0" lang="en-CH" sz="1000" b="0" i="0" u="none" strike="noStrike" kern="1200" cap="none" spc="0" normalizeH="0" baseline="0" noProof="0">
              <a:ln>
                <a:noFill/>
              </a:ln>
              <a:solidFill>
                <a:srgbClr val="0282B3"/>
              </a:solidFill>
              <a:effectLst/>
              <a:uLnTx/>
              <a:uFillTx/>
              <a:latin typeface="Calibri" panose="020F0502020204030204"/>
              <a:ea typeface="+mn-ea"/>
              <a:cs typeface="+mn-cs"/>
            </a:endParaRPr>
          </a:p>
        </p:txBody>
      </p:sp>
      <p:pic>
        <p:nvPicPr>
          <p:cNvPr id="51" name="Graphic 50" descr="Server with solid fill">
            <a:extLst>
              <a:ext uri="{FF2B5EF4-FFF2-40B4-BE49-F238E27FC236}">
                <a16:creationId xmlns:a16="http://schemas.microsoft.com/office/drawing/2014/main" id="{2E8CBABD-BAA9-5A38-7F6D-9DA20DB68F1D}"/>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424824" y="724582"/>
            <a:ext cx="457200" cy="457200"/>
          </a:xfrm>
          <a:prstGeom prst="rect">
            <a:avLst/>
          </a:prstGeom>
        </p:spPr>
      </p:pic>
      <p:cxnSp>
        <p:nvCxnSpPr>
          <p:cNvPr id="52" name="Straight Arrow Connector 51">
            <a:extLst>
              <a:ext uri="{FF2B5EF4-FFF2-40B4-BE49-F238E27FC236}">
                <a16:creationId xmlns:a16="http://schemas.microsoft.com/office/drawing/2014/main" id="{73AA4680-A7C4-6185-BFA1-1B9019413E05}"/>
              </a:ext>
            </a:extLst>
          </p:cNvPr>
          <p:cNvCxnSpPr>
            <a:cxnSpLocks/>
          </p:cNvCxnSpPr>
          <p:nvPr/>
        </p:nvCxnSpPr>
        <p:spPr>
          <a:xfrm flipH="1">
            <a:off x="4322660" y="3273874"/>
            <a:ext cx="1221752" cy="0"/>
          </a:xfrm>
          <a:prstGeom prst="straightConnector1">
            <a:avLst/>
          </a:prstGeom>
          <a:ln w="1270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6F7541C-BC35-40BC-6717-19196A457FCD}"/>
              </a:ext>
            </a:extLst>
          </p:cNvPr>
          <p:cNvSpPr txBox="1"/>
          <p:nvPr/>
        </p:nvSpPr>
        <p:spPr>
          <a:xfrm>
            <a:off x="4523311" y="3067191"/>
            <a:ext cx="807412" cy="246164"/>
          </a:xfrm>
          <a:prstGeom prst="rect">
            <a:avLst/>
          </a:prstGeom>
          <a:solidFill>
            <a:schemeClr val="bg1"/>
          </a:solid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lang="en-US" sz="800" b="1">
                <a:solidFill>
                  <a:srgbClr val="03234B"/>
                </a:solidFill>
                <a:latin typeface="Calibri" panose="020F0502020204030204"/>
              </a:rPr>
              <a:t>Integrate</a:t>
            </a:r>
            <a:r>
              <a:rPr kumimoji="0" lang="en-US" sz="800" b="1" i="0" u="none" strike="noStrike" kern="1200" cap="none" spc="0" normalizeH="0" baseline="0" noProof="0">
                <a:ln>
                  <a:noFill/>
                </a:ln>
                <a:solidFill>
                  <a:srgbClr val="03234B"/>
                </a:solidFill>
                <a:effectLst/>
                <a:uLnTx/>
                <a:uFillTx/>
                <a:latin typeface="Calibri" panose="020F0502020204030204"/>
                <a:ea typeface="+mn-ea"/>
                <a:cs typeface="+mn-cs"/>
              </a:rPr>
              <a:t> Device </a:t>
            </a:r>
          </a:p>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kumimoji="0" lang="en-US" sz="800" b="1" i="0" u="none" strike="noStrike" kern="1200" cap="none" spc="0" normalizeH="0" baseline="0" noProof="0">
                <a:ln>
                  <a:noFill/>
                </a:ln>
                <a:solidFill>
                  <a:srgbClr val="03234B"/>
                </a:solidFill>
                <a:effectLst/>
                <a:uLnTx/>
                <a:uFillTx/>
                <a:latin typeface="Calibri" panose="020F0502020204030204"/>
                <a:ea typeface="+mn-ea"/>
                <a:cs typeface="+mn-cs"/>
              </a:rPr>
              <a:t>FW with KTA</a:t>
            </a:r>
          </a:p>
        </p:txBody>
      </p:sp>
      <p:sp>
        <p:nvSpPr>
          <p:cNvPr id="54" name="Arrow: Circular 53">
            <a:extLst>
              <a:ext uri="{FF2B5EF4-FFF2-40B4-BE49-F238E27FC236}">
                <a16:creationId xmlns:a16="http://schemas.microsoft.com/office/drawing/2014/main" id="{6FF79BB4-E4F7-5B5B-A722-042FEC40F0D7}"/>
              </a:ext>
            </a:extLst>
          </p:cNvPr>
          <p:cNvSpPr/>
          <p:nvPr/>
        </p:nvSpPr>
        <p:spPr>
          <a:xfrm rot="16200000" flipH="1" flipV="1">
            <a:off x="4250199" y="5027372"/>
            <a:ext cx="289833" cy="197723"/>
          </a:xfrm>
          <a:prstGeom prst="circularArrow">
            <a:avLst>
              <a:gd name="adj1" fmla="val 6441"/>
              <a:gd name="adj2" fmla="val 1042349"/>
              <a:gd name="adj3" fmla="val 20722417"/>
              <a:gd name="adj4" fmla="val 10667569"/>
              <a:gd name="adj5" fmla="val 11403"/>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endParaRPr kumimoji="0" lang="en-US" sz="1800" b="0" i="0" u="none" strike="noStrike" kern="1200" cap="none" spc="0" normalizeH="0" baseline="0" noProof="0" err="1">
              <a:ln>
                <a:noFill/>
              </a:ln>
              <a:solidFill>
                <a:srgbClr val="202C55"/>
              </a:solidFill>
              <a:effectLst/>
              <a:uLnTx/>
              <a:uFillTx/>
              <a:latin typeface="Calibri" panose="020F0502020204030204"/>
              <a:ea typeface="+mn-ea"/>
              <a:cs typeface="+mn-cs"/>
            </a:endParaRPr>
          </a:p>
        </p:txBody>
      </p:sp>
      <p:pic>
        <p:nvPicPr>
          <p:cNvPr id="55" name="Graphic 54" descr="Diploma with solid fill">
            <a:extLst>
              <a:ext uri="{FF2B5EF4-FFF2-40B4-BE49-F238E27FC236}">
                <a16:creationId xmlns:a16="http://schemas.microsoft.com/office/drawing/2014/main" id="{52AA88BC-055D-5F7D-549D-5127B41E065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16302" y="5234974"/>
            <a:ext cx="352692" cy="352692"/>
          </a:xfrm>
          <a:prstGeom prst="rect">
            <a:avLst/>
          </a:prstGeom>
        </p:spPr>
      </p:pic>
      <p:sp>
        <p:nvSpPr>
          <p:cNvPr id="56" name="TextBox 55">
            <a:extLst>
              <a:ext uri="{FF2B5EF4-FFF2-40B4-BE49-F238E27FC236}">
                <a16:creationId xmlns:a16="http://schemas.microsoft.com/office/drawing/2014/main" id="{68767072-C896-8FDD-1B9B-9F962DC0DE86}"/>
              </a:ext>
            </a:extLst>
          </p:cNvPr>
          <p:cNvSpPr txBox="1"/>
          <p:nvPr/>
        </p:nvSpPr>
        <p:spPr>
          <a:xfrm>
            <a:off x="4478195" y="4951791"/>
            <a:ext cx="1284543" cy="310839"/>
          </a:xfrm>
          <a:prstGeom prst="rect">
            <a:avLst/>
          </a:prstGeom>
          <a:solidFill>
            <a:schemeClr val="bg1"/>
          </a:solid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kumimoji="0" lang="en-US" sz="800" b="1" i="0" u="none" strike="noStrike" kern="1200" cap="none" spc="0" normalizeH="0" baseline="0" noProof="0">
                <a:ln>
                  <a:noFill/>
                </a:ln>
                <a:solidFill>
                  <a:srgbClr val="03234B"/>
                </a:solidFill>
                <a:effectLst/>
                <a:uLnTx/>
                <a:uFillTx/>
                <a:latin typeface="Calibri" panose="020F0502020204030204"/>
                <a:ea typeface="+mn-ea"/>
                <a:cs typeface="+mn-cs"/>
              </a:rPr>
              <a:t>Store  Issuing cert in MCU</a:t>
            </a:r>
            <a:endParaRPr lang="en-US" sz="800" b="1">
              <a:solidFill>
                <a:srgbClr val="03234B"/>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lang="en-US" sz="800" b="1">
                <a:solidFill>
                  <a:srgbClr val="03234B"/>
                </a:solidFill>
                <a:latin typeface="Calibri" panose="020F0502020204030204"/>
              </a:rPr>
              <a:t>Device Cert in E</a:t>
            </a:r>
            <a:r>
              <a:rPr kumimoji="0" lang="en-US" sz="800" b="1" i="0" u="none" strike="noStrike" kern="1200" cap="none" spc="0" normalizeH="0" baseline="0" noProof="0">
                <a:ln>
                  <a:noFill/>
                </a:ln>
                <a:solidFill>
                  <a:srgbClr val="03234B"/>
                </a:solidFill>
                <a:effectLst/>
                <a:uLnTx/>
                <a:uFillTx/>
                <a:latin typeface="Calibri" panose="020F0502020204030204"/>
                <a:ea typeface="+mn-ea"/>
                <a:cs typeface="+mn-cs"/>
              </a:rPr>
              <a:t>CC608 slot 10,11,12</a:t>
            </a:r>
          </a:p>
        </p:txBody>
      </p:sp>
      <p:sp>
        <p:nvSpPr>
          <p:cNvPr id="57" name="TextBox 56">
            <a:extLst>
              <a:ext uri="{FF2B5EF4-FFF2-40B4-BE49-F238E27FC236}">
                <a16:creationId xmlns:a16="http://schemas.microsoft.com/office/drawing/2014/main" id="{4DA35B74-DDB5-E8C7-DAC2-A1FBEC57B2C4}"/>
              </a:ext>
            </a:extLst>
          </p:cNvPr>
          <p:cNvSpPr txBox="1"/>
          <p:nvPr/>
        </p:nvSpPr>
        <p:spPr>
          <a:xfrm>
            <a:off x="5566844" y="3672826"/>
            <a:ext cx="1235761" cy="177331"/>
          </a:xfrm>
          <a:prstGeom prst="rect">
            <a:avLst/>
          </a:prstGeom>
          <a:noFill/>
        </p:spPr>
        <p:txBody>
          <a:bodyPr wrap="square" rtlCol="0">
            <a:noAutofit/>
          </a:bodyPr>
          <a:lstStyle/>
          <a:p>
            <a:pPr>
              <a:buClr>
                <a:srgbClr val="03234B"/>
              </a:buClr>
              <a:defRPr/>
            </a:pPr>
            <a:r>
              <a:rPr lang="en-US" sz="700"/>
              <a:t>-&gt;</a:t>
            </a:r>
            <a:r>
              <a:rPr lang="en-US" sz="700">
                <a:solidFill>
                  <a:schemeClr val="accent1"/>
                </a:solidFill>
              </a:rPr>
              <a:t> </a:t>
            </a:r>
            <a:r>
              <a:rPr lang="en-US" sz="800" err="1">
                <a:solidFill>
                  <a:schemeClr val="accent2">
                    <a:lumMod val="50000"/>
                  </a:schemeClr>
                </a:solidFill>
                <a:latin typeface="Calibri (Body)"/>
              </a:rPr>
              <a:t>device_profile_uid</a:t>
            </a:r>
            <a:r>
              <a:rPr lang="en-US" sz="700">
                <a:solidFill>
                  <a:schemeClr val="accent2">
                    <a:lumMod val="50000"/>
                  </a:schemeClr>
                </a:solidFill>
              </a:rPr>
              <a:t>.</a:t>
            </a:r>
          </a:p>
          <a:p>
            <a:pPr lvl="0">
              <a:buClr>
                <a:srgbClr val="03234B"/>
              </a:buClr>
              <a:defRPr/>
            </a:pPr>
            <a:r>
              <a:rPr lang="en-US" sz="800" noProof="0">
                <a:latin typeface="Calibri" panose="020F0502020204030204"/>
              </a:rPr>
              <a:t>-&gt; </a:t>
            </a:r>
            <a:r>
              <a:rPr lang="en-US" sz="800" noProof="0">
                <a:solidFill>
                  <a:schemeClr val="accent3">
                    <a:lumMod val="50000"/>
                  </a:schemeClr>
                </a:solidFill>
                <a:latin typeface="Calibri" panose="020F0502020204030204"/>
              </a:rPr>
              <a:t>Chip S/N.</a:t>
            </a:r>
          </a:p>
          <a:p>
            <a:pPr lvl="0">
              <a:buClr>
                <a:srgbClr val="03234B"/>
              </a:buClr>
              <a:defRPr/>
            </a:pPr>
            <a:r>
              <a:rPr kumimoji="0" lang="en-US" sz="800" i="0" u="none" strike="noStrike" kern="1200" cap="none" spc="0" normalizeH="0" baseline="0">
                <a:ln>
                  <a:noFill/>
                </a:ln>
                <a:effectLst/>
                <a:uLnTx/>
                <a:uFillTx/>
                <a:latin typeface="Calibri" panose="020F0502020204030204"/>
              </a:rPr>
              <a:t>-&gt; </a:t>
            </a:r>
            <a:r>
              <a:rPr kumimoji="0" lang="en-US" sz="800" i="0" u="none" strike="noStrike" kern="1200" cap="none" spc="0" normalizeH="0" baseline="0">
                <a:ln>
                  <a:noFill/>
                </a:ln>
                <a:solidFill>
                  <a:schemeClr val="accent3">
                    <a:lumMod val="50000"/>
                  </a:schemeClr>
                </a:solidFill>
                <a:effectLst/>
                <a:uLnTx/>
                <a:uFillTx/>
                <a:latin typeface="Calibri" panose="020F0502020204030204"/>
              </a:rPr>
              <a:t>generated attestation.</a:t>
            </a:r>
            <a:endParaRPr kumimoji="0" lang="en-US" sz="800" i="0" u="none" strike="noStrike" kern="1200" cap="none" spc="0" normalizeH="0" baseline="0" noProof="0">
              <a:ln>
                <a:noFill/>
              </a:ln>
              <a:solidFill>
                <a:schemeClr val="accent3">
                  <a:lumMod val="50000"/>
                </a:schemeClr>
              </a:solidFill>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
                <a:srgbClr val="03234B"/>
              </a:buClr>
              <a:buSzTx/>
              <a:buFontTx/>
              <a:buNone/>
              <a:tabLst/>
              <a:defRPr/>
            </a:pPr>
            <a:endParaRPr kumimoji="0" lang="en-US" sz="800" b="0" i="0" u="none" strike="noStrike" kern="1200" cap="none" spc="0" normalizeH="0" baseline="0" noProof="0">
              <a:ln>
                <a:noFill/>
              </a:ln>
              <a:solidFill>
                <a:schemeClr val="accent1"/>
              </a:solidFill>
              <a:effectLst/>
              <a:uLnTx/>
              <a:uFillTx/>
              <a:latin typeface="Calibri" panose="020F0502020204030204"/>
            </a:endParaRPr>
          </a:p>
        </p:txBody>
      </p:sp>
      <p:sp>
        <p:nvSpPr>
          <p:cNvPr id="58" name="TextBox 57">
            <a:extLst>
              <a:ext uri="{FF2B5EF4-FFF2-40B4-BE49-F238E27FC236}">
                <a16:creationId xmlns:a16="http://schemas.microsoft.com/office/drawing/2014/main" id="{5559CB18-3BB4-0D85-0C37-BB8F28D434EA}"/>
              </a:ext>
            </a:extLst>
          </p:cNvPr>
          <p:cNvSpPr txBox="1"/>
          <p:nvPr/>
        </p:nvSpPr>
        <p:spPr>
          <a:xfrm>
            <a:off x="4461213" y="4690467"/>
            <a:ext cx="1604819" cy="246164"/>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kumimoji="0" lang="en-US" sz="800" b="1" i="0" u="none" strike="noStrike" kern="1200" cap="none" spc="0" normalizeH="0" baseline="0" noProof="0">
                <a:ln>
                  <a:noFill/>
                </a:ln>
                <a:solidFill>
                  <a:srgbClr val="03234B"/>
                </a:solidFill>
                <a:effectLst/>
                <a:uLnTx/>
                <a:uFillTx/>
                <a:latin typeface="Calibri" panose="020F0502020204030204"/>
                <a:ea typeface="+mn-ea"/>
                <a:cs typeface="+mn-cs"/>
              </a:rPr>
              <a:t>Provisioning</a:t>
            </a:r>
          </a:p>
        </p:txBody>
      </p:sp>
      <p:sp>
        <p:nvSpPr>
          <p:cNvPr id="59" name="TextBox 58">
            <a:extLst>
              <a:ext uri="{FF2B5EF4-FFF2-40B4-BE49-F238E27FC236}">
                <a16:creationId xmlns:a16="http://schemas.microsoft.com/office/drawing/2014/main" id="{AE09B320-26A1-7089-0D29-35ED8B77F6C8}"/>
              </a:ext>
            </a:extLst>
          </p:cNvPr>
          <p:cNvSpPr txBox="1"/>
          <p:nvPr/>
        </p:nvSpPr>
        <p:spPr>
          <a:xfrm>
            <a:off x="10686230" y="4284222"/>
            <a:ext cx="1333914" cy="430887"/>
          </a:xfrm>
          <a:prstGeom prst="rect">
            <a:avLst/>
          </a:prstGeom>
          <a:noFill/>
        </p:spPr>
        <p:txBody>
          <a:bodyPr wrap="square" rtlCol="0">
            <a:spAutoFit/>
          </a:bodyPr>
          <a:lstStyle/>
          <a:p>
            <a:r>
              <a:rPr lang="en-US" sz="1100"/>
              <a:t>Only once in the device lifetime!</a:t>
            </a:r>
          </a:p>
        </p:txBody>
      </p:sp>
      <p:sp>
        <p:nvSpPr>
          <p:cNvPr id="60" name="Right Brace 59">
            <a:extLst>
              <a:ext uri="{FF2B5EF4-FFF2-40B4-BE49-F238E27FC236}">
                <a16:creationId xmlns:a16="http://schemas.microsoft.com/office/drawing/2014/main" id="{D08368DF-FC05-1E37-6228-D5EA5E4A40A6}"/>
              </a:ext>
            </a:extLst>
          </p:cNvPr>
          <p:cNvSpPr/>
          <p:nvPr/>
        </p:nvSpPr>
        <p:spPr>
          <a:xfrm>
            <a:off x="10494023" y="3485875"/>
            <a:ext cx="163624" cy="2027581"/>
          </a:xfrm>
          <a:prstGeom prst="rightBrac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51581FBC-9E63-DCCB-3987-BD9FEB337966}"/>
              </a:ext>
            </a:extLst>
          </p:cNvPr>
          <p:cNvCxnSpPr>
            <a:cxnSpLocks/>
          </p:cNvCxnSpPr>
          <p:nvPr/>
        </p:nvCxnSpPr>
        <p:spPr>
          <a:xfrm flipV="1">
            <a:off x="351459" y="5561641"/>
            <a:ext cx="11349122" cy="26025"/>
          </a:xfrm>
          <a:prstGeom prst="line">
            <a:avLst/>
          </a:prstGeom>
          <a:ln>
            <a:solidFill>
              <a:schemeClr val="tx1"/>
            </a:solidFill>
            <a:headEnd type="none" w="lg" len="lg"/>
            <a:tailEnd type="none" w="lg" len="lg"/>
          </a:ln>
        </p:spPr>
        <p:style>
          <a:lnRef idx="1">
            <a:schemeClr val="accent2"/>
          </a:lnRef>
          <a:fillRef idx="0">
            <a:schemeClr val="accent2"/>
          </a:fillRef>
          <a:effectRef idx="0">
            <a:schemeClr val="accent2"/>
          </a:effectRef>
          <a:fontRef idx="minor">
            <a:schemeClr val="tx1"/>
          </a:fontRef>
        </p:style>
      </p:cxnSp>
      <p:cxnSp>
        <p:nvCxnSpPr>
          <p:cNvPr id="62" name="Straight Arrow Connector 61">
            <a:extLst>
              <a:ext uri="{FF2B5EF4-FFF2-40B4-BE49-F238E27FC236}">
                <a16:creationId xmlns:a16="http://schemas.microsoft.com/office/drawing/2014/main" id="{6DBF13EB-047A-598F-0F2A-75B2D0F46B83}"/>
              </a:ext>
            </a:extLst>
          </p:cNvPr>
          <p:cNvCxnSpPr>
            <a:cxnSpLocks/>
          </p:cNvCxnSpPr>
          <p:nvPr/>
        </p:nvCxnSpPr>
        <p:spPr>
          <a:xfrm flipH="1">
            <a:off x="1762899" y="2230372"/>
            <a:ext cx="5351367"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6074F92-CE42-1177-EA9F-EA7D6DED90AB}"/>
              </a:ext>
            </a:extLst>
          </p:cNvPr>
          <p:cNvSpPr txBox="1"/>
          <p:nvPr/>
        </p:nvSpPr>
        <p:spPr>
          <a:xfrm>
            <a:off x="2018065" y="1891580"/>
            <a:ext cx="2186225" cy="246164"/>
          </a:xfrm>
          <a:prstGeom prst="rect">
            <a:avLst/>
          </a:prstGeom>
          <a:noFill/>
          <a:ln>
            <a:noFill/>
          </a:ln>
        </p:spPr>
        <p:txBody>
          <a:bodyPr wrap="square" rtlCol="0">
            <a:noAutofit/>
          </a:bodyPr>
          <a:lstStyle/>
          <a:p>
            <a:pPr lvl="0">
              <a:buClr>
                <a:srgbClr val="03234B"/>
              </a:buClr>
              <a:defRPr/>
            </a:pPr>
            <a:r>
              <a:rPr kumimoji="0" lang="en-US" sz="800" b="1" i="0" u="none" strike="noStrike" kern="1200" cap="none" spc="0" normalizeH="0" baseline="0" noProof="0">
                <a:ln>
                  <a:noFill/>
                </a:ln>
                <a:solidFill>
                  <a:srgbClr val="03234B"/>
                </a:solidFill>
                <a:effectLst/>
                <a:uLnTx/>
                <a:uFillTx/>
                <a:latin typeface="Calibri" panose="020F0502020204030204"/>
                <a:ea typeface="+mn-ea"/>
                <a:cs typeface="+mn-cs"/>
              </a:rPr>
              <a:t>Customer</a:t>
            </a:r>
            <a:r>
              <a:rPr kumimoji="0" lang="en-US" sz="800" b="1" i="0" u="none" strike="noStrike" kern="1200" cap="none" spc="0" normalizeH="0" noProof="0">
                <a:ln>
                  <a:noFill/>
                </a:ln>
                <a:solidFill>
                  <a:srgbClr val="03234B"/>
                </a:solidFill>
                <a:effectLst/>
                <a:uLnTx/>
                <a:uFillTx/>
                <a:latin typeface="Calibri" panose="020F0502020204030204"/>
                <a:ea typeface="+mn-ea"/>
                <a:cs typeface="+mn-cs"/>
              </a:rPr>
              <a:t> register or authorize a </a:t>
            </a:r>
            <a:r>
              <a:rPr lang="en-US" sz="800" b="1">
                <a:solidFill>
                  <a:srgbClr val="03234B"/>
                </a:solidFill>
                <a:latin typeface="Calibri" panose="020F0502020204030204"/>
              </a:rPr>
              <a:t>contract </a:t>
            </a:r>
            <a:r>
              <a:rPr lang="en-US" sz="800" b="1">
                <a:solidFill>
                  <a:srgbClr val="03234B"/>
                </a:solidFill>
              </a:rPr>
              <a:t>manufacturer or a supplier in MD.</a:t>
            </a:r>
            <a:endParaRPr kumimoji="0" lang="en-US" sz="800" b="1" i="0" u="none" strike="noStrike" kern="1200" cap="none" spc="0" normalizeH="0" baseline="0" noProof="0">
              <a:ln>
                <a:noFill/>
              </a:ln>
              <a:solidFill>
                <a:srgbClr val="03234B"/>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2351EBBD-01C2-D1F1-B570-53DFDEFEFEF3}"/>
              </a:ext>
            </a:extLst>
          </p:cNvPr>
          <p:cNvSpPr txBox="1"/>
          <p:nvPr/>
        </p:nvSpPr>
        <p:spPr>
          <a:xfrm>
            <a:off x="285776" y="5785603"/>
            <a:ext cx="54373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solidFill>
                  <a:srgbClr val="202C55"/>
                </a:solidFill>
                <a:latin typeface="Calibri" panose="020F0502020204030204"/>
              </a:rPr>
              <a:t>In</a:t>
            </a:r>
            <a:r>
              <a:rPr kumimoji="0" lang="en-US" sz="1000" b="1" i="0" u="none" strike="noStrike" kern="1200" cap="none" spc="0" normalizeH="0" baseline="0" noProof="0">
                <a:ln>
                  <a:noFill/>
                </a:ln>
                <a:solidFill>
                  <a:srgbClr val="202C55"/>
                </a:solidFill>
                <a:effectLst/>
                <a:uLnTx/>
                <a:uFillTx/>
                <a:latin typeface="Calibri" panose="020F0502020204030204"/>
                <a:ea typeface="+mn-ea"/>
                <a:cs typeface="+mn-cs"/>
              </a:rPr>
              <a:t>Field</a:t>
            </a:r>
          </a:p>
        </p:txBody>
      </p:sp>
      <p:cxnSp>
        <p:nvCxnSpPr>
          <p:cNvPr id="65" name="Straight Arrow Connector 64">
            <a:extLst>
              <a:ext uri="{FF2B5EF4-FFF2-40B4-BE49-F238E27FC236}">
                <a16:creationId xmlns:a16="http://schemas.microsoft.com/office/drawing/2014/main" id="{EBE2700E-BCEA-0F64-5561-B2C4BF0A320B}"/>
              </a:ext>
            </a:extLst>
          </p:cNvPr>
          <p:cNvCxnSpPr>
            <a:cxnSpLocks/>
          </p:cNvCxnSpPr>
          <p:nvPr/>
        </p:nvCxnSpPr>
        <p:spPr>
          <a:xfrm>
            <a:off x="5544066" y="1856416"/>
            <a:ext cx="1541275" cy="883"/>
          </a:xfrm>
          <a:prstGeom prst="straightConnector1">
            <a:avLst/>
          </a:prstGeom>
          <a:ln w="1270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348507F-C282-5BBC-80E1-D366580BBC88}"/>
              </a:ext>
            </a:extLst>
          </p:cNvPr>
          <p:cNvSpPr txBox="1"/>
          <p:nvPr/>
        </p:nvSpPr>
        <p:spPr>
          <a:xfrm>
            <a:off x="5552352" y="1677510"/>
            <a:ext cx="1105067" cy="246164"/>
          </a:xfrm>
          <a:prstGeom prst="rect">
            <a:avLst/>
          </a:prstGeom>
          <a:noFill/>
          <a:ln>
            <a:noFill/>
          </a:ln>
        </p:spPr>
        <p:txBody>
          <a:bodyPr wrap="none" rtlCol="0">
            <a:noAutofit/>
          </a:bodyPr>
          <a:lstStyle/>
          <a:p>
            <a:pPr marL="0" marR="0" lvl="0" indent="0" algn="l" defTabSz="914400" rtl="0" eaLnBrk="1" fontAlgn="auto" latinLnBrk="0" hangingPunct="1">
              <a:lnSpc>
                <a:spcPct val="100000"/>
              </a:lnSpc>
              <a:spcBef>
                <a:spcPts val="0"/>
              </a:spcBef>
              <a:spcAft>
                <a:spcPts val="0"/>
              </a:spcAft>
              <a:buClr>
                <a:srgbClr val="03234B"/>
              </a:buClr>
              <a:buSzTx/>
              <a:buFontTx/>
              <a:buNone/>
              <a:tabLst/>
              <a:defRPr/>
            </a:pPr>
            <a:r>
              <a:rPr kumimoji="0" lang="en-US" sz="800" b="1" i="0" u="none" strike="noStrike" kern="1200" cap="none" spc="0" normalizeH="0" baseline="0" noProof="0">
                <a:ln>
                  <a:noFill/>
                </a:ln>
                <a:solidFill>
                  <a:srgbClr val="03234B"/>
                </a:solidFill>
                <a:effectLst/>
                <a:uLnTx/>
                <a:uFillTx/>
                <a:latin typeface="Calibri" panose="020F0502020204030204"/>
                <a:ea typeface="+mn-ea"/>
                <a:cs typeface="+mn-cs"/>
              </a:rPr>
              <a:t>Configure</a:t>
            </a:r>
            <a:r>
              <a:rPr kumimoji="0" lang="en-US" sz="800" b="1" i="0" u="none" strike="noStrike" kern="1200" cap="none" spc="0" normalizeH="0" noProof="0">
                <a:ln>
                  <a:noFill/>
                </a:ln>
                <a:solidFill>
                  <a:srgbClr val="03234B"/>
                </a:solidFill>
                <a:effectLst/>
                <a:uLnTx/>
                <a:uFillTx/>
                <a:latin typeface="Calibri" panose="020F0502020204030204"/>
                <a:ea typeface="+mn-ea"/>
                <a:cs typeface="+mn-cs"/>
              </a:rPr>
              <a:t> a device profile</a:t>
            </a:r>
            <a:endParaRPr kumimoji="0" lang="en-US" sz="800" b="1" i="0" u="none" strike="noStrike" kern="1200" cap="none" spc="0" normalizeH="0" baseline="0" noProof="0">
              <a:ln>
                <a:noFill/>
              </a:ln>
              <a:solidFill>
                <a:schemeClr val="accent2">
                  <a:lumMod val="50000"/>
                </a:schemeClr>
              </a:solidFill>
              <a:effectLst/>
              <a:uLnTx/>
              <a:uFillTx/>
              <a:latin typeface="Calibri" panose="020F0502020204030204"/>
              <a:ea typeface="+mn-ea"/>
              <a:cs typeface="+mn-cs"/>
            </a:endParaRPr>
          </a:p>
        </p:txBody>
      </p:sp>
      <p:pic>
        <p:nvPicPr>
          <p:cNvPr id="67" name="Graphic 66" descr="Key with solid fill">
            <a:extLst>
              <a:ext uri="{FF2B5EF4-FFF2-40B4-BE49-F238E27FC236}">
                <a16:creationId xmlns:a16="http://schemas.microsoft.com/office/drawing/2014/main" id="{796620A7-BF16-28F8-AA82-F89152A4B7A3}"/>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4370267" y="3832793"/>
            <a:ext cx="286540" cy="286540"/>
          </a:xfrm>
          <a:prstGeom prst="rect">
            <a:avLst/>
          </a:prstGeom>
        </p:spPr>
      </p:pic>
      <p:cxnSp>
        <p:nvCxnSpPr>
          <p:cNvPr id="68" name="Straight Arrow Connector 67">
            <a:extLst>
              <a:ext uri="{FF2B5EF4-FFF2-40B4-BE49-F238E27FC236}">
                <a16:creationId xmlns:a16="http://schemas.microsoft.com/office/drawing/2014/main" id="{59947671-7251-A583-CFF6-0A09C37A5607}"/>
              </a:ext>
            </a:extLst>
          </p:cNvPr>
          <p:cNvCxnSpPr>
            <a:cxnSpLocks/>
          </p:cNvCxnSpPr>
          <p:nvPr/>
        </p:nvCxnSpPr>
        <p:spPr>
          <a:xfrm>
            <a:off x="5552352" y="2144242"/>
            <a:ext cx="1541275" cy="883"/>
          </a:xfrm>
          <a:prstGeom prst="straightConnector1">
            <a:avLst/>
          </a:prstGeom>
          <a:ln w="12700">
            <a:solidFill>
              <a:schemeClr val="accent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0460913-7BA0-EB6C-BFC6-39CDCD67B35F}"/>
              </a:ext>
            </a:extLst>
          </p:cNvPr>
          <p:cNvSpPr>
            <a:spLocks noGrp="1"/>
          </p:cNvSpPr>
          <p:nvPr>
            <p:ph type="sldNum" sz="quarter" idx="4"/>
          </p:nvPr>
        </p:nvSpPr>
        <p:spPr/>
        <p:txBody>
          <a:bodyPr/>
          <a:lstStyle/>
          <a:p>
            <a:fld id="{4081AA82-C1C2-924B-B843-6C0FB13ED72E}" type="slidenum">
              <a:rPr lang="en-US" smtClean="0"/>
              <a:t>78</a:t>
            </a:fld>
            <a:endParaRPr lang="en-US"/>
          </a:p>
        </p:txBody>
      </p:sp>
    </p:spTree>
    <p:extLst>
      <p:ext uri="{BB962C8B-B14F-4D97-AF65-F5344CB8AC3E}">
        <p14:creationId xmlns:p14="http://schemas.microsoft.com/office/powerpoint/2010/main" val="227062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0" grpId="0" animBg="1"/>
      <p:bldP spid="21" grpId="0" animBg="1"/>
      <p:bldP spid="22" grpId="0" animBg="1"/>
      <p:bldP spid="23" grpId="0"/>
      <p:bldP spid="24" grpId="0"/>
      <p:bldP spid="25" grpId="0" animBg="1"/>
      <p:bldP spid="26" grpId="0"/>
      <p:bldP spid="34" grpId="0"/>
      <p:bldP spid="36" grpId="0"/>
      <p:bldP spid="37" grpId="0" animBg="1"/>
      <p:bldP spid="38" grpId="0"/>
      <p:bldP spid="39" grpId="0"/>
      <p:bldP spid="41" grpId="0"/>
      <p:bldP spid="47" grpId="0"/>
      <p:bldP spid="49" grpId="0"/>
      <p:bldP spid="53" grpId="0" animBg="1"/>
      <p:bldP spid="54" grpId="0" animBg="1"/>
      <p:bldP spid="56" grpId="0" animBg="1"/>
      <p:bldP spid="57" grpId="0"/>
      <p:bldP spid="58" grpId="0"/>
      <p:bldP spid="59" grpId="0"/>
      <p:bldP spid="60" grpId="0" animBg="1"/>
      <p:bldP spid="64"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E9A91E5-AAE8-D186-8E5B-EB1C13C76DB3}"/>
              </a:ext>
            </a:extLst>
          </p:cNvPr>
          <p:cNvSpPr>
            <a:spLocks noGrp="1"/>
          </p:cNvSpPr>
          <p:nvPr>
            <p:ph type="title"/>
          </p:nvPr>
        </p:nvSpPr>
        <p:spPr>
          <a:xfrm>
            <a:off x="459516" y="129775"/>
            <a:ext cx="10515600" cy="656591"/>
          </a:xfrm>
        </p:spPr>
        <p:txBody>
          <a:bodyPr/>
          <a:lstStyle/>
          <a:p>
            <a:r>
              <a:rPr lang="en-US" sz="3200" b="1">
                <a:latin typeface="Poppins" panose="00000500000000000000" pitchFamily="2" charset="0"/>
                <a:cs typeface="Poppins" panose="00000500000000000000" pitchFamily="2" charset="0"/>
              </a:rPr>
              <a:t>How PKI can be used for Device authentication</a:t>
            </a:r>
            <a:endParaRPr lang="en-CH" sz="3200" b="1">
              <a:solidFill>
                <a:schemeClr val="accent2"/>
              </a:solidFill>
              <a:latin typeface="Poppins" panose="00000500000000000000" pitchFamily="2" charset="0"/>
              <a:cs typeface="Poppins" panose="00000500000000000000" pitchFamily="2" charset="0"/>
            </a:endParaRPr>
          </a:p>
        </p:txBody>
      </p:sp>
      <p:sp>
        <p:nvSpPr>
          <p:cNvPr id="59" name="Rectangle: Rounded Corners 58">
            <a:extLst>
              <a:ext uri="{FF2B5EF4-FFF2-40B4-BE49-F238E27FC236}">
                <a16:creationId xmlns:a16="http://schemas.microsoft.com/office/drawing/2014/main" id="{9215A76A-0A4A-E168-B094-E5FD429D1103}"/>
              </a:ext>
            </a:extLst>
          </p:cNvPr>
          <p:cNvSpPr/>
          <p:nvPr/>
        </p:nvSpPr>
        <p:spPr>
          <a:xfrm>
            <a:off x="1334913" y="4923624"/>
            <a:ext cx="8875165" cy="1524234"/>
          </a:xfrm>
          <a:prstGeom prst="roundRect">
            <a:avLst>
              <a:gd name="adj" fmla="val 707"/>
            </a:avLst>
          </a:prstGeom>
          <a:solidFill>
            <a:srgbClr val="FFFFFF"/>
          </a:solidFill>
          <a:ln w="12700" cap="flat" cmpd="sng" algn="ctr">
            <a:solidFill>
              <a:srgbClr val="FFFFFF">
                <a:lumMod val="50000"/>
              </a:srgbClr>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202C55"/>
                </a:solidFill>
                <a:effectLst/>
                <a:uLnTx/>
                <a:uFillTx/>
                <a:latin typeface="Calibri" panose="020F0502020204030204"/>
                <a:ea typeface="+mn-ea"/>
                <a:cs typeface="+mn-cs"/>
              </a:rPr>
              <a:t>Device</a:t>
            </a:r>
            <a:endParaRPr kumimoji="0" lang="en-CH" sz="1400" b="1"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60" name="Rectangle: Rounded Corners 59">
            <a:extLst>
              <a:ext uri="{FF2B5EF4-FFF2-40B4-BE49-F238E27FC236}">
                <a16:creationId xmlns:a16="http://schemas.microsoft.com/office/drawing/2014/main" id="{3B924204-3C23-5EFC-E9DD-81BDB5BE926F}"/>
              </a:ext>
            </a:extLst>
          </p:cNvPr>
          <p:cNvSpPr/>
          <p:nvPr/>
        </p:nvSpPr>
        <p:spPr>
          <a:xfrm>
            <a:off x="8343621" y="5083651"/>
            <a:ext cx="1559738" cy="1256480"/>
          </a:xfrm>
          <a:prstGeom prst="roundRect">
            <a:avLst>
              <a:gd name="adj" fmla="val 4758"/>
            </a:avLst>
          </a:prstGeom>
          <a:solidFill>
            <a:srgbClr val="2CA3E6"/>
          </a:solidFill>
          <a:ln w="12700" cap="flat" cmpd="sng" algn="ctr">
            <a:solidFill>
              <a:srgbClr val="FFFFFF"/>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err="1">
                <a:ln>
                  <a:noFill/>
                </a:ln>
                <a:solidFill>
                  <a:srgbClr val="202C55"/>
                </a:solidFill>
                <a:effectLst/>
                <a:uLnTx/>
                <a:uFillTx/>
                <a:latin typeface="Calibri" panose="020F0502020204030204"/>
                <a:ea typeface="+mn-ea"/>
                <a:cs typeface="+mn-cs"/>
              </a:rPr>
              <a:t>TrustMANAGER</a:t>
            </a: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61" name="Rectangle: Rounded Corners 60">
            <a:extLst>
              <a:ext uri="{FF2B5EF4-FFF2-40B4-BE49-F238E27FC236}">
                <a16:creationId xmlns:a16="http://schemas.microsoft.com/office/drawing/2014/main" id="{F7B372C9-FA69-259B-FAB0-6C8BA6EE0EB4}"/>
              </a:ext>
            </a:extLst>
          </p:cNvPr>
          <p:cNvSpPr/>
          <p:nvPr/>
        </p:nvSpPr>
        <p:spPr>
          <a:xfrm>
            <a:off x="6794514" y="5083650"/>
            <a:ext cx="1132024" cy="419525"/>
          </a:xfrm>
          <a:prstGeom prst="roundRect">
            <a:avLst>
              <a:gd name="adj" fmla="val 4758"/>
            </a:avLst>
          </a:prstGeom>
          <a:solidFill>
            <a:srgbClr val="D9E0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202C55"/>
                </a:solidFill>
                <a:effectLst/>
                <a:uLnTx/>
                <a:uFillTx/>
                <a:latin typeface="Calibri" panose="020F0502020204030204"/>
                <a:ea typeface="+mn-ea"/>
                <a:cs typeface="+mn-cs"/>
              </a:rPr>
              <a:t>KTA</a:t>
            </a: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62" name="Cylinder 61">
            <a:extLst>
              <a:ext uri="{FF2B5EF4-FFF2-40B4-BE49-F238E27FC236}">
                <a16:creationId xmlns:a16="http://schemas.microsoft.com/office/drawing/2014/main" id="{388BB8E1-5BBE-9761-BE1E-3E16BE301679}"/>
              </a:ext>
            </a:extLst>
          </p:cNvPr>
          <p:cNvSpPr/>
          <p:nvPr/>
        </p:nvSpPr>
        <p:spPr>
          <a:xfrm>
            <a:off x="8586874" y="5614215"/>
            <a:ext cx="1140912" cy="509349"/>
          </a:xfrm>
          <a:prstGeom prst="can">
            <a:avLst>
              <a:gd name="adj" fmla="val 9477"/>
            </a:avLst>
          </a:prstGeom>
          <a:solidFill>
            <a:srgbClr val="FFFFFF"/>
          </a:solidFill>
          <a:ln w="12700" cap="flat" cmpd="sng" algn="ctr">
            <a:solidFill>
              <a:srgbClr val="2CA3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202C55"/>
              </a:solidFill>
              <a:effectLst/>
              <a:uLnTx/>
              <a:uFillTx/>
              <a:latin typeface="Calibri" panose="020F0502020204030204"/>
              <a:ea typeface="+mn-ea"/>
              <a:cs typeface="+mn-cs"/>
            </a:endParaRPr>
          </a:p>
        </p:txBody>
      </p:sp>
      <p:pic>
        <p:nvPicPr>
          <p:cNvPr id="63" name="Graphic 62" descr="Key with solid fill">
            <a:extLst>
              <a:ext uri="{FF2B5EF4-FFF2-40B4-BE49-F238E27FC236}">
                <a16:creationId xmlns:a16="http://schemas.microsoft.com/office/drawing/2014/main" id="{794E884D-41DA-1E8E-B9FC-68DF3F5766C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688847" y="5757021"/>
            <a:ext cx="265180" cy="265070"/>
          </a:xfrm>
          <a:prstGeom prst="rect">
            <a:avLst/>
          </a:prstGeom>
        </p:spPr>
      </p:pic>
      <p:sp>
        <p:nvSpPr>
          <p:cNvPr id="64" name="Arrow: Down 63">
            <a:extLst>
              <a:ext uri="{FF2B5EF4-FFF2-40B4-BE49-F238E27FC236}">
                <a16:creationId xmlns:a16="http://schemas.microsoft.com/office/drawing/2014/main" id="{563055E8-7FF4-9891-DFC1-6810AAD5B5F0}"/>
              </a:ext>
            </a:extLst>
          </p:cNvPr>
          <p:cNvSpPr/>
          <p:nvPr/>
        </p:nvSpPr>
        <p:spPr>
          <a:xfrm>
            <a:off x="7313545" y="2047934"/>
            <a:ext cx="133607" cy="3022913"/>
          </a:xfrm>
          <a:prstGeom prst="downArrow">
            <a:avLst/>
          </a:prstGeom>
          <a:solidFill>
            <a:srgbClr val="D9E0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 name="Rectangle: Rounded Corners 64">
            <a:extLst>
              <a:ext uri="{FF2B5EF4-FFF2-40B4-BE49-F238E27FC236}">
                <a16:creationId xmlns:a16="http://schemas.microsoft.com/office/drawing/2014/main" id="{B619992A-77B9-859D-95C9-514C31DE0525}"/>
              </a:ext>
            </a:extLst>
          </p:cNvPr>
          <p:cNvSpPr/>
          <p:nvPr/>
        </p:nvSpPr>
        <p:spPr>
          <a:xfrm>
            <a:off x="2627377" y="5111691"/>
            <a:ext cx="3930685" cy="1138461"/>
          </a:xfrm>
          <a:prstGeom prst="roundRect">
            <a:avLst>
              <a:gd name="adj" fmla="val 4758"/>
            </a:avLst>
          </a:prstGeom>
          <a:solidFill>
            <a:srgbClr val="FFFFFF"/>
          </a:solidFill>
          <a:ln w="3175" cap="flat" cmpd="sng" algn="ctr">
            <a:solidFill>
              <a:srgbClr val="747F8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i="0" u="none" strike="noStrike" kern="0" cap="none" spc="0" normalizeH="0" baseline="0" noProof="0">
                <a:ln>
                  <a:noFill/>
                </a:ln>
                <a:solidFill>
                  <a:srgbClr val="202C55"/>
                </a:solidFill>
                <a:effectLst/>
                <a:uLnTx/>
                <a:uFillTx/>
                <a:latin typeface="Calibri" panose="020F0502020204030204"/>
                <a:ea typeface="+mn-ea"/>
                <a:cs typeface="+mn-cs"/>
              </a:rPr>
              <a:t>Host Platform, OS and Applications</a:t>
            </a:r>
            <a:endParaRPr kumimoji="0" lang="en-CH" sz="1050"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E4DD9E09-D662-9505-FE52-4D0D05F5AB39}"/>
              </a:ext>
            </a:extLst>
          </p:cNvPr>
          <p:cNvSpPr/>
          <p:nvPr/>
        </p:nvSpPr>
        <p:spPr>
          <a:xfrm>
            <a:off x="2747908" y="5057950"/>
            <a:ext cx="3849235" cy="1138461"/>
          </a:xfrm>
          <a:prstGeom prst="roundRect">
            <a:avLst>
              <a:gd name="adj" fmla="val 4758"/>
            </a:avLst>
          </a:prstGeom>
          <a:solidFill>
            <a:srgbClr val="FFFFFF"/>
          </a:solidFill>
          <a:ln w="3175" cap="flat" cmpd="sng" algn="ctr">
            <a:solidFill>
              <a:srgbClr val="747F8B"/>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i="0" u="none" strike="noStrike" kern="0" cap="none" spc="0" normalizeH="0" baseline="0" noProof="0">
                <a:ln>
                  <a:noFill/>
                </a:ln>
                <a:solidFill>
                  <a:srgbClr val="202C55"/>
                </a:solidFill>
                <a:effectLst/>
                <a:uLnTx/>
                <a:uFillTx/>
                <a:latin typeface="Calibri" panose="020F0502020204030204"/>
                <a:ea typeface="+mn-ea"/>
                <a:cs typeface="+mn-cs"/>
              </a:rPr>
              <a:t>Host Applications</a:t>
            </a:r>
            <a:endParaRPr kumimoji="0" lang="en-CH" sz="1050"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67" name="Arrow: Down 66">
            <a:extLst>
              <a:ext uri="{FF2B5EF4-FFF2-40B4-BE49-F238E27FC236}">
                <a16:creationId xmlns:a16="http://schemas.microsoft.com/office/drawing/2014/main" id="{FAB779B8-3941-D08F-5E13-AF114F4A6A7A}"/>
              </a:ext>
            </a:extLst>
          </p:cNvPr>
          <p:cNvSpPr/>
          <p:nvPr/>
        </p:nvSpPr>
        <p:spPr>
          <a:xfrm rot="5400000">
            <a:off x="8019352" y="5699360"/>
            <a:ext cx="194766" cy="380395"/>
          </a:xfrm>
          <a:prstGeom prst="downArrow">
            <a:avLst/>
          </a:prstGeom>
          <a:solidFill>
            <a:srgbClr val="2CA3E6"/>
          </a:solidFill>
          <a:ln w="12700" cap="flat" cmpd="sng" algn="ctr">
            <a:solidFill>
              <a:srgbClr val="2CA3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8" name="Rectangle: Rounded Corners 67">
            <a:extLst>
              <a:ext uri="{FF2B5EF4-FFF2-40B4-BE49-F238E27FC236}">
                <a16:creationId xmlns:a16="http://schemas.microsoft.com/office/drawing/2014/main" id="{01717BFF-3864-A4BD-EF1E-02F0DC8B9CC2}"/>
              </a:ext>
            </a:extLst>
          </p:cNvPr>
          <p:cNvSpPr/>
          <p:nvPr/>
        </p:nvSpPr>
        <p:spPr>
          <a:xfrm>
            <a:off x="6772716" y="5528780"/>
            <a:ext cx="1151627" cy="811351"/>
          </a:xfrm>
          <a:prstGeom prst="roundRect">
            <a:avLst>
              <a:gd name="adj" fmla="val 4758"/>
            </a:avLst>
          </a:prstGeom>
          <a:solidFill>
            <a:srgbClr val="2CA3E6"/>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err="1">
                <a:ln>
                  <a:noFill/>
                </a:ln>
                <a:solidFill>
                  <a:srgbClr val="202C55"/>
                </a:solidFill>
                <a:effectLst/>
                <a:uLnTx/>
                <a:uFillTx/>
                <a:latin typeface="Calibri" panose="020F0502020204030204"/>
                <a:ea typeface="+mn-ea"/>
                <a:cs typeface="+mn-cs"/>
              </a:rPr>
              <a:t>CryptoAuthLib</a:t>
            </a: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69" name="Arrow: Down 68">
            <a:extLst>
              <a:ext uri="{FF2B5EF4-FFF2-40B4-BE49-F238E27FC236}">
                <a16:creationId xmlns:a16="http://schemas.microsoft.com/office/drawing/2014/main" id="{4C73FD04-194A-093C-8546-F322516DDD6F}"/>
              </a:ext>
            </a:extLst>
          </p:cNvPr>
          <p:cNvSpPr/>
          <p:nvPr/>
        </p:nvSpPr>
        <p:spPr>
          <a:xfrm rot="16200000">
            <a:off x="8060978" y="5393495"/>
            <a:ext cx="136124" cy="410611"/>
          </a:xfrm>
          <a:prstGeom prst="downArrow">
            <a:avLst/>
          </a:prstGeom>
          <a:solidFill>
            <a:srgbClr val="D9E0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0" name="Arrow: Down 69">
            <a:extLst>
              <a:ext uri="{FF2B5EF4-FFF2-40B4-BE49-F238E27FC236}">
                <a16:creationId xmlns:a16="http://schemas.microsoft.com/office/drawing/2014/main" id="{587A37A5-C842-0D40-A10A-4BE097A36FEE}"/>
              </a:ext>
            </a:extLst>
          </p:cNvPr>
          <p:cNvSpPr/>
          <p:nvPr/>
        </p:nvSpPr>
        <p:spPr>
          <a:xfrm rot="5400000">
            <a:off x="6451726" y="5699359"/>
            <a:ext cx="194766" cy="380395"/>
          </a:xfrm>
          <a:prstGeom prst="downArrow">
            <a:avLst/>
          </a:prstGeom>
          <a:solidFill>
            <a:srgbClr val="2CA3E6"/>
          </a:solidFill>
          <a:ln w="12700" cap="flat" cmpd="sng" algn="ctr">
            <a:solidFill>
              <a:srgbClr val="2CA3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1" name="Rectangle: Rounded Corners 70">
            <a:extLst>
              <a:ext uri="{FF2B5EF4-FFF2-40B4-BE49-F238E27FC236}">
                <a16:creationId xmlns:a16="http://schemas.microsoft.com/office/drawing/2014/main" id="{69290612-BCC7-8C23-23E0-0520FF9F04D1}"/>
              </a:ext>
            </a:extLst>
          </p:cNvPr>
          <p:cNvSpPr/>
          <p:nvPr/>
        </p:nvSpPr>
        <p:spPr>
          <a:xfrm>
            <a:off x="1334913" y="1030554"/>
            <a:ext cx="6220363" cy="1402363"/>
          </a:xfrm>
          <a:prstGeom prst="roundRect">
            <a:avLst/>
          </a:prstGeom>
          <a:solidFill>
            <a:srgbClr val="EFF2FB"/>
          </a:solidFill>
          <a:ln w="38100" cap="flat" cmpd="sng" algn="ctr">
            <a:solidFill>
              <a:srgbClr val="ECF0FA"/>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fr-CH" sz="1200" b="1" i="0" u="none" strike="noStrike" kern="0" cap="none" spc="0" normalizeH="0" baseline="0" noProof="0">
                <a:ln>
                  <a:noFill/>
                </a:ln>
                <a:solidFill>
                  <a:srgbClr val="5B6770"/>
                </a:solidFill>
                <a:effectLst/>
                <a:uLnTx/>
                <a:uFillTx/>
                <a:latin typeface="Calibri" panose="020F0502020204030204"/>
                <a:ea typeface="+mn-ea"/>
                <a:cs typeface="+mn-cs"/>
              </a:rPr>
              <a:t>keySTREAM Service</a:t>
            </a:r>
          </a:p>
          <a:p>
            <a:pPr marL="0" marR="0" lvl="0" indent="0" defTabSz="914400" eaLnBrk="1" fontAlgn="auto" latinLnBrk="0" hangingPunct="1">
              <a:lnSpc>
                <a:spcPct val="100000"/>
              </a:lnSpc>
              <a:spcBef>
                <a:spcPts val="0"/>
              </a:spcBef>
              <a:spcAft>
                <a:spcPts val="0"/>
              </a:spcAft>
              <a:buClrTx/>
              <a:buSzTx/>
              <a:buFontTx/>
              <a:buNone/>
              <a:tabLst/>
              <a:defRPr/>
            </a:pPr>
            <a:r>
              <a:rPr kumimoji="0" lang="fr-CH" sz="1200" i="0" u="none" strike="noStrike" kern="0" cap="none" spc="0" normalizeH="0" baseline="0" noProof="0">
                <a:ln>
                  <a:noFill/>
                </a:ln>
                <a:solidFill>
                  <a:srgbClr val="5B6770"/>
                </a:solidFill>
                <a:effectLst/>
                <a:uLnTx/>
                <a:uFillTx/>
                <a:latin typeface="Calibri" panose="020F0502020204030204"/>
                <a:ea typeface="+mn-ea"/>
                <a:cs typeface="+mn-cs"/>
              </a:rPr>
              <a:t>Customer </a:t>
            </a:r>
            <a:r>
              <a:rPr kumimoji="0" lang="fr-CH" sz="1200" i="0" u="none" strike="noStrike" kern="0" cap="none" spc="0" normalizeH="0" baseline="0" noProof="0" err="1">
                <a:ln>
                  <a:noFill/>
                </a:ln>
                <a:solidFill>
                  <a:srgbClr val="5B6770"/>
                </a:solidFill>
                <a:effectLst/>
                <a:uLnTx/>
                <a:uFillTx/>
                <a:latin typeface="Calibri" panose="020F0502020204030204"/>
                <a:ea typeface="+mn-ea"/>
                <a:cs typeface="+mn-cs"/>
              </a:rPr>
              <a:t>managed</a:t>
            </a:r>
            <a:r>
              <a:rPr kumimoji="0" lang="fr-CH" sz="1200" i="0" u="none" strike="noStrike" kern="0" cap="none" spc="0" normalizeH="0" baseline="0" noProof="0">
                <a:ln>
                  <a:noFill/>
                </a:ln>
                <a:solidFill>
                  <a:srgbClr val="5B6770"/>
                </a:solidFill>
                <a:effectLst/>
                <a:uLnTx/>
                <a:uFillTx/>
                <a:latin typeface="Calibri" panose="020F0502020204030204"/>
                <a:ea typeface="+mn-ea"/>
                <a:cs typeface="+mn-cs"/>
              </a:rPr>
              <a:t> PKI</a:t>
            </a:r>
          </a:p>
        </p:txBody>
      </p:sp>
      <p:sp>
        <p:nvSpPr>
          <p:cNvPr id="72" name="Arrow: Down 71">
            <a:extLst>
              <a:ext uri="{FF2B5EF4-FFF2-40B4-BE49-F238E27FC236}">
                <a16:creationId xmlns:a16="http://schemas.microsoft.com/office/drawing/2014/main" id="{02256F25-3C09-8E12-FEA2-DF520D0AD409}"/>
              </a:ext>
            </a:extLst>
          </p:cNvPr>
          <p:cNvSpPr/>
          <p:nvPr/>
        </p:nvSpPr>
        <p:spPr>
          <a:xfrm flipH="1">
            <a:off x="4787761" y="1363909"/>
            <a:ext cx="211084" cy="174592"/>
          </a:xfrm>
          <a:prstGeom prst="downArrow">
            <a:avLst/>
          </a:prstGeom>
          <a:solidFill>
            <a:srgbClr val="D9E0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1AF9DE85-8C09-B3C5-4DE9-5B5B959E5316}"/>
              </a:ext>
            </a:extLst>
          </p:cNvPr>
          <p:cNvSpPr txBox="1"/>
          <p:nvPr/>
        </p:nvSpPr>
        <p:spPr>
          <a:xfrm>
            <a:off x="4970205" y="1864072"/>
            <a:ext cx="218034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H" sz="1000" b="0" i="0" u="none" strike="noStrike" kern="0" cap="none" spc="0" normalizeH="0" baseline="0" noProof="0" err="1">
                <a:ln>
                  <a:noFill/>
                </a:ln>
                <a:solidFill>
                  <a:srgbClr val="202C55"/>
                </a:solidFill>
                <a:effectLst/>
                <a:uLnTx/>
                <a:uFillTx/>
              </a:rPr>
              <a:t>Sign</a:t>
            </a:r>
            <a:r>
              <a:rPr kumimoji="0" lang="fr-CH" sz="1000" b="0" i="0" u="none" strike="noStrike" kern="0" cap="none" spc="0" normalizeH="0" baseline="0" noProof="0">
                <a:ln>
                  <a:noFill/>
                </a:ln>
                <a:solidFill>
                  <a:srgbClr val="202C55"/>
                </a:solidFill>
                <a:effectLst/>
                <a:uLnTx/>
                <a:uFillTx/>
              </a:rPr>
              <a:t> </a:t>
            </a:r>
            <a:r>
              <a:rPr kumimoji="0" lang="fr-CH" sz="1000" b="0" i="0" u="none" strike="noStrike" kern="0" cap="none" spc="0" normalizeH="0" baseline="0" noProof="0" err="1">
                <a:ln>
                  <a:noFill/>
                </a:ln>
                <a:solidFill>
                  <a:srgbClr val="202C55"/>
                </a:solidFill>
                <a:effectLst/>
                <a:uLnTx/>
                <a:uFillTx/>
              </a:rPr>
              <a:t>device</a:t>
            </a:r>
            <a:r>
              <a:rPr kumimoji="0" lang="fr-CH" sz="1000" b="0" i="0" u="none" strike="noStrike" kern="0" cap="none" spc="0" normalizeH="0" baseline="0" noProof="0">
                <a:ln>
                  <a:noFill/>
                </a:ln>
                <a:solidFill>
                  <a:srgbClr val="202C55"/>
                </a:solidFill>
                <a:effectLst/>
                <a:uLnTx/>
                <a:uFillTx/>
              </a:rPr>
              <a:t> </a:t>
            </a:r>
            <a:r>
              <a:rPr kumimoji="0" lang="fr-CH" sz="1000" b="0" i="0" u="none" strike="noStrike" kern="0" cap="none" spc="0" normalizeH="0" baseline="0" noProof="0" err="1">
                <a:ln>
                  <a:noFill/>
                </a:ln>
                <a:solidFill>
                  <a:srgbClr val="202C55"/>
                </a:solidFill>
                <a:effectLst/>
                <a:uLnTx/>
                <a:uFillTx/>
              </a:rPr>
              <a:t>certificates</a:t>
            </a:r>
            <a:r>
              <a:rPr kumimoji="0" lang="fr-CH" sz="1000" b="0" i="0" u="none" strike="noStrike" kern="0" cap="none" spc="0" normalizeH="0" baseline="0" noProof="0">
                <a:ln>
                  <a:noFill/>
                </a:ln>
                <a:solidFill>
                  <a:srgbClr val="202C55"/>
                </a:solidFill>
                <a:effectLst/>
                <a:uLnTx/>
                <a:uFillTx/>
              </a:rPr>
              <a:t> (online CSR)</a:t>
            </a:r>
            <a:endParaRPr kumimoji="0" lang="en-CH" sz="1000" b="0" i="0" u="none" strike="noStrike" kern="0" cap="none" spc="0" normalizeH="0" baseline="0" noProof="0">
              <a:ln>
                <a:noFill/>
              </a:ln>
              <a:solidFill>
                <a:srgbClr val="202C55"/>
              </a:solidFill>
              <a:effectLst/>
              <a:uLnTx/>
              <a:uFillTx/>
            </a:endParaRPr>
          </a:p>
        </p:txBody>
      </p:sp>
      <p:sp>
        <p:nvSpPr>
          <p:cNvPr id="74" name="Arrow: Down 73">
            <a:extLst>
              <a:ext uri="{FF2B5EF4-FFF2-40B4-BE49-F238E27FC236}">
                <a16:creationId xmlns:a16="http://schemas.microsoft.com/office/drawing/2014/main" id="{25EE7AC3-04E8-EB00-D562-80D4E3CB8BDF}"/>
              </a:ext>
            </a:extLst>
          </p:cNvPr>
          <p:cNvSpPr/>
          <p:nvPr/>
        </p:nvSpPr>
        <p:spPr>
          <a:xfrm flipH="1">
            <a:off x="4798728" y="1870705"/>
            <a:ext cx="211084" cy="174592"/>
          </a:xfrm>
          <a:prstGeom prst="downArrow">
            <a:avLst/>
          </a:prstGeom>
          <a:solidFill>
            <a:srgbClr val="D9E0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8B73D3CD-1409-3493-98B7-DB6700BC32F0}"/>
              </a:ext>
            </a:extLst>
          </p:cNvPr>
          <p:cNvSpPr txBox="1"/>
          <p:nvPr/>
        </p:nvSpPr>
        <p:spPr>
          <a:xfrm>
            <a:off x="7380348" y="4247432"/>
            <a:ext cx="1920044" cy="4770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H" sz="1400" b="1" i="0" u="none" strike="noStrike" kern="0" cap="none" spc="0" normalizeH="0" baseline="0" noProof="0">
                <a:ln>
                  <a:noFill/>
                </a:ln>
                <a:effectLst/>
                <a:uLnTx/>
                <a:uFillTx/>
              </a:rPr>
              <a:t>1. </a:t>
            </a:r>
            <a:r>
              <a:rPr kumimoji="0" lang="fr-CH" sz="1100" b="0" i="0" u="none" strike="noStrike" kern="0" cap="none" spc="0" normalizeH="0" baseline="0" noProof="0" err="1">
                <a:ln>
                  <a:noFill/>
                </a:ln>
                <a:effectLst/>
                <a:uLnTx/>
                <a:uFillTx/>
              </a:rPr>
              <a:t>Device</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is</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onboarded</a:t>
            </a:r>
            <a:r>
              <a:rPr kumimoji="0" lang="fr-CH" sz="1100" b="0" i="0" u="none" strike="noStrike" kern="0" cap="none" spc="0" normalizeH="0" baseline="0" noProof="0">
                <a:ln>
                  <a:noFill/>
                </a:ln>
                <a:effectLst/>
                <a:uLnTx/>
                <a:uFillTx/>
              </a:rPr>
              <a:t> and </a:t>
            </a:r>
            <a:r>
              <a:rPr kumimoji="0" lang="fr-CH" sz="1100" b="0" i="0" u="none" strike="noStrike" kern="0" cap="none" spc="0" normalizeH="0" baseline="0" noProof="0" err="1">
                <a:ln>
                  <a:noFill/>
                </a:ln>
                <a:effectLst/>
                <a:uLnTx/>
                <a:uFillTx/>
              </a:rPr>
              <a:t>certificate</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is</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provisionnned</a:t>
            </a:r>
            <a:r>
              <a:rPr kumimoji="0" lang="fr-CH" sz="1100" b="0" i="0" u="none" strike="noStrike" kern="0" cap="none" spc="0" normalizeH="0" baseline="0" noProof="0">
                <a:ln>
                  <a:noFill/>
                </a:ln>
                <a:effectLst/>
                <a:uLnTx/>
                <a:uFillTx/>
              </a:rPr>
              <a:t>.</a:t>
            </a:r>
            <a:endParaRPr kumimoji="0" lang="fr-CH" sz="1000" b="0" i="0" u="none" strike="noStrike" kern="0" cap="none" spc="0" normalizeH="0" baseline="0" noProof="0">
              <a:ln>
                <a:noFill/>
              </a:ln>
              <a:effectLst/>
              <a:uLnTx/>
              <a:uFillTx/>
            </a:endParaRPr>
          </a:p>
        </p:txBody>
      </p:sp>
      <p:grpSp>
        <p:nvGrpSpPr>
          <p:cNvPr id="76" name="Group 75">
            <a:extLst>
              <a:ext uri="{FF2B5EF4-FFF2-40B4-BE49-F238E27FC236}">
                <a16:creationId xmlns:a16="http://schemas.microsoft.com/office/drawing/2014/main" id="{3D691FF6-2BE9-0CB8-C5D9-5FDE44F4F279}"/>
              </a:ext>
            </a:extLst>
          </p:cNvPr>
          <p:cNvGrpSpPr/>
          <p:nvPr/>
        </p:nvGrpSpPr>
        <p:grpSpPr>
          <a:xfrm>
            <a:off x="7418287" y="3941934"/>
            <a:ext cx="325996" cy="339739"/>
            <a:chOff x="7369667" y="4285269"/>
            <a:chExt cx="421009" cy="420835"/>
          </a:xfrm>
        </p:grpSpPr>
        <p:grpSp>
          <p:nvGrpSpPr>
            <p:cNvPr id="77" name="Group 76">
              <a:extLst>
                <a:ext uri="{FF2B5EF4-FFF2-40B4-BE49-F238E27FC236}">
                  <a16:creationId xmlns:a16="http://schemas.microsoft.com/office/drawing/2014/main" id="{FF3BEC25-9548-2608-9FAF-0221919123CF}"/>
                </a:ext>
              </a:extLst>
            </p:cNvPr>
            <p:cNvGrpSpPr/>
            <p:nvPr/>
          </p:nvGrpSpPr>
          <p:grpSpPr>
            <a:xfrm>
              <a:off x="7369667" y="4285269"/>
              <a:ext cx="421009" cy="420835"/>
              <a:chOff x="7402162" y="4277598"/>
              <a:chExt cx="421009" cy="420835"/>
            </a:xfrm>
          </p:grpSpPr>
          <p:pic>
            <p:nvPicPr>
              <p:cNvPr id="79" name="Picture 78">
                <a:extLst>
                  <a:ext uri="{FF2B5EF4-FFF2-40B4-BE49-F238E27FC236}">
                    <a16:creationId xmlns:a16="http://schemas.microsoft.com/office/drawing/2014/main" id="{363A4AAE-67B1-124E-883B-1AD0FB1CD7DA}"/>
                  </a:ext>
                </a:extLst>
              </p:cNvPr>
              <p:cNvPicPr>
                <a:picLocks noChangeAspect="1"/>
              </p:cNvPicPr>
              <p:nvPr/>
            </p:nvPicPr>
            <p:blipFill>
              <a:blip r:embed="rId4" cstate="email">
                <a:duotone>
                  <a:prstClr val="black"/>
                  <a:srgbClr val="D9E0F4">
                    <a:tint val="45000"/>
                    <a:satMod val="400000"/>
                  </a:srgbClr>
                </a:duotone>
                <a:extLst>
                  <a:ext uri="{28A0092B-C50C-407E-A947-70E740481C1C}">
                    <a14:useLocalDpi xmlns:a14="http://schemas.microsoft.com/office/drawing/2010/main"/>
                  </a:ext>
                </a:extLst>
              </a:blip>
              <a:stretch>
                <a:fillRect/>
              </a:stretch>
            </p:blipFill>
            <p:spPr>
              <a:xfrm>
                <a:off x="7402162" y="4277598"/>
                <a:ext cx="421009" cy="420835"/>
              </a:xfrm>
              <a:prstGeom prst="rect">
                <a:avLst/>
              </a:prstGeom>
            </p:spPr>
          </p:pic>
          <p:sp>
            <p:nvSpPr>
              <p:cNvPr id="80" name="Rectangle: Rounded Corners 79">
                <a:extLst>
                  <a:ext uri="{FF2B5EF4-FFF2-40B4-BE49-F238E27FC236}">
                    <a16:creationId xmlns:a16="http://schemas.microsoft.com/office/drawing/2014/main" id="{659B1E71-5337-1531-6EDB-97FB5CA9A015}"/>
                  </a:ext>
                </a:extLst>
              </p:cNvPr>
              <p:cNvSpPr/>
              <p:nvPr/>
            </p:nvSpPr>
            <p:spPr>
              <a:xfrm flipH="1">
                <a:off x="7537334" y="4355875"/>
                <a:ext cx="133607" cy="121536"/>
              </a:xfrm>
              <a:prstGeom prst="roundRect">
                <a:avLst>
                  <a:gd name="adj" fmla="val 4758"/>
                </a:avLst>
              </a:prstGeom>
              <a:solidFill>
                <a:srgbClr val="DEE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grpSp>
        <p:pic>
          <p:nvPicPr>
            <p:cNvPr id="78" name="Graphic 77" descr="Stream with solid fill">
              <a:extLst>
                <a:ext uri="{FF2B5EF4-FFF2-40B4-BE49-F238E27FC236}">
                  <a16:creationId xmlns:a16="http://schemas.microsoft.com/office/drawing/2014/main" id="{A0A3B5AA-8B8F-1276-E6EF-03A34E59D7F0}"/>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464834" y="4292240"/>
              <a:ext cx="246221" cy="246221"/>
            </a:xfrm>
            <a:prstGeom prst="rect">
              <a:avLst/>
            </a:prstGeom>
          </p:spPr>
        </p:pic>
      </p:grpSp>
      <p:pic>
        <p:nvPicPr>
          <p:cNvPr id="81" name="Graphic 80" descr="Stream with solid fill">
            <a:extLst>
              <a:ext uri="{FF2B5EF4-FFF2-40B4-BE49-F238E27FC236}">
                <a16:creationId xmlns:a16="http://schemas.microsoft.com/office/drawing/2014/main" id="{3DA1FE7E-1A32-7E2E-263A-48E55F0B1AE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958913" y="4972308"/>
            <a:ext cx="246221" cy="246221"/>
          </a:xfrm>
          <a:prstGeom prst="rect">
            <a:avLst/>
          </a:prstGeom>
        </p:spPr>
      </p:pic>
      <p:grpSp>
        <p:nvGrpSpPr>
          <p:cNvPr id="82" name="Group 81">
            <a:extLst>
              <a:ext uri="{FF2B5EF4-FFF2-40B4-BE49-F238E27FC236}">
                <a16:creationId xmlns:a16="http://schemas.microsoft.com/office/drawing/2014/main" id="{82CD6FC0-2E41-0A1A-5CA4-000C54345BF5}"/>
              </a:ext>
            </a:extLst>
          </p:cNvPr>
          <p:cNvGrpSpPr/>
          <p:nvPr/>
        </p:nvGrpSpPr>
        <p:grpSpPr>
          <a:xfrm>
            <a:off x="8938481" y="5698474"/>
            <a:ext cx="421009" cy="420835"/>
            <a:chOff x="7369667" y="4285269"/>
            <a:chExt cx="421009" cy="420835"/>
          </a:xfrm>
        </p:grpSpPr>
        <p:grpSp>
          <p:nvGrpSpPr>
            <p:cNvPr id="83" name="Group 82">
              <a:extLst>
                <a:ext uri="{FF2B5EF4-FFF2-40B4-BE49-F238E27FC236}">
                  <a16:creationId xmlns:a16="http://schemas.microsoft.com/office/drawing/2014/main" id="{6C61DC30-C446-EC6D-DBF7-6039F835B0C3}"/>
                </a:ext>
              </a:extLst>
            </p:cNvPr>
            <p:cNvGrpSpPr/>
            <p:nvPr/>
          </p:nvGrpSpPr>
          <p:grpSpPr>
            <a:xfrm>
              <a:off x="7369667" y="4285269"/>
              <a:ext cx="421009" cy="420835"/>
              <a:chOff x="7402162" y="4277598"/>
              <a:chExt cx="421009" cy="420835"/>
            </a:xfrm>
          </p:grpSpPr>
          <p:pic>
            <p:nvPicPr>
              <p:cNvPr id="85" name="Picture 84">
                <a:extLst>
                  <a:ext uri="{FF2B5EF4-FFF2-40B4-BE49-F238E27FC236}">
                    <a16:creationId xmlns:a16="http://schemas.microsoft.com/office/drawing/2014/main" id="{AFA45749-5D45-F08E-523E-A0C3E2E539A9}"/>
                  </a:ext>
                </a:extLst>
              </p:cNvPr>
              <p:cNvPicPr>
                <a:picLocks noChangeAspect="1"/>
              </p:cNvPicPr>
              <p:nvPr/>
            </p:nvPicPr>
            <p:blipFill>
              <a:blip r:embed="rId7" cstate="email">
                <a:duotone>
                  <a:prstClr val="black"/>
                  <a:srgbClr val="D9E0F4">
                    <a:tint val="45000"/>
                    <a:satMod val="400000"/>
                  </a:srgbClr>
                </a:duotone>
                <a:extLst>
                  <a:ext uri="{28A0092B-C50C-407E-A947-70E740481C1C}">
                    <a14:useLocalDpi xmlns:a14="http://schemas.microsoft.com/office/drawing/2010/main"/>
                  </a:ext>
                </a:extLst>
              </a:blip>
              <a:stretch>
                <a:fillRect/>
              </a:stretch>
            </p:blipFill>
            <p:spPr>
              <a:xfrm>
                <a:off x="7402162" y="4277598"/>
                <a:ext cx="421009" cy="420835"/>
              </a:xfrm>
              <a:prstGeom prst="rect">
                <a:avLst/>
              </a:prstGeom>
            </p:spPr>
          </p:pic>
          <p:sp>
            <p:nvSpPr>
              <p:cNvPr id="86" name="Rectangle: Rounded Corners 85">
                <a:extLst>
                  <a:ext uri="{FF2B5EF4-FFF2-40B4-BE49-F238E27FC236}">
                    <a16:creationId xmlns:a16="http://schemas.microsoft.com/office/drawing/2014/main" id="{61E5885D-3DB4-C500-812A-C8377E4D0A1F}"/>
                  </a:ext>
                </a:extLst>
              </p:cNvPr>
              <p:cNvSpPr/>
              <p:nvPr/>
            </p:nvSpPr>
            <p:spPr>
              <a:xfrm flipH="1">
                <a:off x="7537334" y="4355875"/>
                <a:ext cx="133607" cy="121536"/>
              </a:xfrm>
              <a:prstGeom prst="roundRect">
                <a:avLst>
                  <a:gd name="adj" fmla="val 4758"/>
                </a:avLst>
              </a:prstGeom>
              <a:solidFill>
                <a:srgbClr val="DEE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grpSp>
        <p:pic>
          <p:nvPicPr>
            <p:cNvPr id="84" name="Graphic 83" descr="Stream with solid fill">
              <a:extLst>
                <a:ext uri="{FF2B5EF4-FFF2-40B4-BE49-F238E27FC236}">
                  <a16:creationId xmlns:a16="http://schemas.microsoft.com/office/drawing/2014/main" id="{17E41E24-8C13-BA0C-EA88-D08DBC5A53FE}"/>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464834" y="4292240"/>
              <a:ext cx="246221" cy="246221"/>
            </a:xfrm>
            <a:prstGeom prst="rect">
              <a:avLst/>
            </a:prstGeom>
          </p:spPr>
        </p:pic>
      </p:grpSp>
      <p:sp>
        <p:nvSpPr>
          <p:cNvPr id="87" name="TextBox 86">
            <a:extLst>
              <a:ext uri="{FF2B5EF4-FFF2-40B4-BE49-F238E27FC236}">
                <a16:creationId xmlns:a16="http://schemas.microsoft.com/office/drawing/2014/main" id="{344A1C87-6F52-EFB5-3131-88E78EE6E9E5}"/>
              </a:ext>
            </a:extLst>
          </p:cNvPr>
          <p:cNvSpPr txBox="1"/>
          <p:nvPr/>
        </p:nvSpPr>
        <p:spPr>
          <a:xfrm>
            <a:off x="4964074" y="1317355"/>
            <a:ext cx="1996059"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H" sz="1000" b="0" i="0" u="none" strike="noStrike" kern="0" cap="none" spc="0" normalizeH="0" baseline="0" noProof="0" err="1">
                <a:ln>
                  <a:noFill/>
                </a:ln>
                <a:solidFill>
                  <a:srgbClr val="202C55"/>
                </a:solidFill>
                <a:effectLst/>
                <a:uLnTx/>
                <a:uFillTx/>
              </a:rPr>
              <a:t>Sign</a:t>
            </a:r>
            <a:r>
              <a:rPr kumimoji="0" lang="fr-CH" sz="1000" b="0" i="0" u="none" strike="noStrike" kern="0" cap="none" spc="0" normalizeH="0" baseline="0" noProof="0">
                <a:ln>
                  <a:noFill/>
                </a:ln>
                <a:solidFill>
                  <a:srgbClr val="202C55"/>
                </a:solidFill>
                <a:effectLst/>
                <a:uLnTx/>
                <a:uFillTx/>
              </a:rPr>
              <a:t> </a:t>
            </a:r>
            <a:r>
              <a:rPr lang="fr-CH" sz="1000" kern="0" err="1">
                <a:solidFill>
                  <a:srgbClr val="202C55"/>
                </a:solidFill>
              </a:rPr>
              <a:t>intermediate</a:t>
            </a:r>
            <a:r>
              <a:rPr kumimoji="0" lang="fr-CH" sz="1000" b="0" i="0" u="none" strike="noStrike" kern="0" cap="none" spc="0" normalizeH="0" baseline="0" noProof="0">
                <a:ln>
                  <a:noFill/>
                </a:ln>
                <a:solidFill>
                  <a:srgbClr val="202C55"/>
                </a:solidFill>
                <a:effectLst/>
                <a:uLnTx/>
                <a:uFillTx/>
              </a:rPr>
              <a:t> </a:t>
            </a:r>
            <a:r>
              <a:rPr kumimoji="0" lang="fr-CH" sz="1000" b="0" i="0" u="none" strike="noStrike" kern="0" cap="none" spc="0" normalizeH="0" baseline="0" noProof="0" err="1">
                <a:ln>
                  <a:noFill/>
                </a:ln>
                <a:solidFill>
                  <a:srgbClr val="202C55"/>
                </a:solidFill>
                <a:effectLst/>
                <a:uLnTx/>
                <a:uFillTx/>
              </a:rPr>
              <a:t>CAs</a:t>
            </a:r>
            <a:r>
              <a:rPr kumimoji="0" lang="fr-CH" sz="1000" b="0" i="0" u="none" strike="noStrike" kern="0" cap="none" spc="0" normalizeH="0" baseline="0" noProof="0">
                <a:ln>
                  <a:noFill/>
                </a:ln>
                <a:solidFill>
                  <a:srgbClr val="202C55"/>
                </a:solidFill>
                <a:effectLst/>
                <a:uLnTx/>
                <a:uFillTx/>
              </a:rPr>
              <a:t> (offline CSR)</a:t>
            </a:r>
            <a:endParaRPr kumimoji="0" lang="en-CH" sz="1000" b="0" i="0" u="none" strike="noStrike" kern="0" cap="none" spc="0" normalizeH="0" baseline="0" noProof="0">
              <a:ln>
                <a:noFill/>
              </a:ln>
              <a:solidFill>
                <a:srgbClr val="202C55"/>
              </a:solidFill>
              <a:effectLst/>
              <a:uLnTx/>
              <a:uFillTx/>
            </a:endParaRPr>
          </a:p>
        </p:txBody>
      </p:sp>
      <p:grpSp>
        <p:nvGrpSpPr>
          <p:cNvPr id="88" name="Group 87">
            <a:extLst>
              <a:ext uri="{FF2B5EF4-FFF2-40B4-BE49-F238E27FC236}">
                <a16:creationId xmlns:a16="http://schemas.microsoft.com/office/drawing/2014/main" id="{262EC27A-C1B3-B7E7-7436-25E8C73C86E2}"/>
              </a:ext>
            </a:extLst>
          </p:cNvPr>
          <p:cNvGrpSpPr/>
          <p:nvPr/>
        </p:nvGrpSpPr>
        <p:grpSpPr>
          <a:xfrm>
            <a:off x="5066963" y="3921593"/>
            <a:ext cx="353349" cy="345913"/>
            <a:chOff x="7369667" y="4285269"/>
            <a:chExt cx="421009" cy="420835"/>
          </a:xfrm>
        </p:grpSpPr>
        <p:grpSp>
          <p:nvGrpSpPr>
            <p:cNvPr id="89" name="Group 88">
              <a:extLst>
                <a:ext uri="{FF2B5EF4-FFF2-40B4-BE49-F238E27FC236}">
                  <a16:creationId xmlns:a16="http://schemas.microsoft.com/office/drawing/2014/main" id="{FD2371AB-D98F-4032-25F5-8986E14EB8DC}"/>
                </a:ext>
              </a:extLst>
            </p:cNvPr>
            <p:cNvGrpSpPr/>
            <p:nvPr/>
          </p:nvGrpSpPr>
          <p:grpSpPr>
            <a:xfrm>
              <a:off x="7369667" y="4285269"/>
              <a:ext cx="421009" cy="420835"/>
              <a:chOff x="7402162" y="4277598"/>
              <a:chExt cx="421009" cy="420835"/>
            </a:xfrm>
          </p:grpSpPr>
          <p:pic>
            <p:nvPicPr>
              <p:cNvPr id="91" name="Picture 90">
                <a:extLst>
                  <a:ext uri="{FF2B5EF4-FFF2-40B4-BE49-F238E27FC236}">
                    <a16:creationId xmlns:a16="http://schemas.microsoft.com/office/drawing/2014/main" id="{18953384-98FF-7411-D6D7-C1A48BF75728}"/>
                  </a:ext>
                </a:extLst>
              </p:cNvPr>
              <p:cNvPicPr>
                <a:picLocks noChangeAspect="1"/>
              </p:cNvPicPr>
              <p:nvPr/>
            </p:nvPicPr>
            <p:blipFill>
              <a:blip r:embed="rId8" cstate="email">
                <a:duotone>
                  <a:prstClr val="black"/>
                  <a:srgbClr val="D9E0F4">
                    <a:tint val="45000"/>
                    <a:satMod val="400000"/>
                  </a:srgbClr>
                </a:duotone>
                <a:extLst>
                  <a:ext uri="{28A0092B-C50C-407E-A947-70E740481C1C}">
                    <a14:useLocalDpi xmlns:a14="http://schemas.microsoft.com/office/drawing/2010/main"/>
                  </a:ext>
                </a:extLst>
              </a:blip>
              <a:stretch>
                <a:fillRect/>
              </a:stretch>
            </p:blipFill>
            <p:spPr>
              <a:xfrm>
                <a:off x="7402162" y="4277598"/>
                <a:ext cx="421009" cy="420835"/>
              </a:xfrm>
              <a:prstGeom prst="rect">
                <a:avLst/>
              </a:prstGeom>
            </p:spPr>
          </p:pic>
          <p:sp>
            <p:nvSpPr>
              <p:cNvPr id="92" name="Rectangle: Rounded Corners 91">
                <a:extLst>
                  <a:ext uri="{FF2B5EF4-FFF2-40B4-BE49-F238E27FC236}">
                    <a16:creationId xmlns:a16="http://schemas.microsoft.com/office/drawing/2014/main" id="{15ED2537-EBE5-3601-5440-B5C212F8534E}"/>
                  </a:ext>
                </a:extLst>
              </p:cNvPr>
              <p:cNvSpPr/>
              <p:nvPr/>
            </p:nvSpPr>
            <p:spPr>
              <a:xfrm flipH="1">
                <a:off x="7537334" y="4355875"/>
                <a:ext cx="133607" cy="121536"/>
              </a:xfrm>
              <a:prstGeom prst="roundRect">
                <a:avLst>
                  <a:gd name="adj" fmla="val 4758"/>
                </a:avLst>
              </a:prstGeom>
              <a:solidFill>
                <a:srgbClr val="DEE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grpSp>
        <p:pic>
          <p:nvPicPr>
            <p:cNvPr id="90" name="Graphic 89" descr="Stream with solid fill">
              <a:extLst>
                <a:ext uri="{FF2B5EF4-FFF2-40B4-BE49-F238E27FC236}">
                  <a16:creationId xmlns:a16="http://schemas.microsoft.com/office/drawing/2014/main" id="{48322F89-27E0-827E-B250-236F3F2624E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473777" y="4312757"/>
              <a:ext cx="200045" cy="200045"/>
            </a:xfrm>
            <a:prstGeom prst="rect">
              <a:avLst/>
            </a:prstGeom>
          </p:spPr>
        </p:pic>
      </p:grpSp>
      <p:cxnSp>
        <p:nvCxnSpPr>
          <p:cNvPr id="93" name="Straight Arrow Connector 1072">
            <a:extLst>
              <a:ext uri="{FF2B5EF4-FFF2-40B4-BE49-F238E27FC236}">
                <a16:creationId xmlns:a16="http://schemas.microsoft.com/office/drawing/2014/main" id="{06BBE48C-44B5-177E-A217-E2A0660F9CE5}"/>
              </a:ext>
            </a:extLst>
          </p:cNvPr>
          <p:cNvCxnSpPr>
            <a:cxnSpLocks/>
          </p:cNvCxnSpPr>
          <p:nvPr/>
        </p:nvCxnSpPr>
        <p:spPr>
          <a:xfrm rot="16200000" flipH="1">
            <a:off x="3679601" y="2197827"/>
            <a:ext cx="2067474" cy="256693"/>
          </a:xfrm>
          <a:prstGeom prst="bentConnector2">
            <a:avLst/>
          </a:prstGeom>
          <a:noFill/>
          <a:ln w="6350" cap="flat" cmpd="sng" algn="ctr">
            <a:solidFill>
              <a:srgbClr val="747F8B"/>
            </a:solidFill>
            <a:prstDash val="dash"/>
            <a:miter lim="800000"/>
            <a:headEnd type="none" w="med" len="med"/>
            <a:tailEnd type="arrow" w="med" len="med"/>
          </a:ln>
          <a:effectLst/>
        </p:spPr>
      </p:cxnSp>
      <p:sp>
        <p:nvSpPr>
          <p:cNvPr id="94" name="Rectangle: Rounded Corners 93">
            <a:extLst>
              <a:ext uri="{FF2B5EF4-FFF2-40B4-BE49-F238E27FC236}">
                <a16:creationId xmlns:a16="http://schemas.microsoft.com/office/drawing/2014/main" id="{06B3826A-A576-CA94-E910-0D4595CA9D15}"/>
              </a:ext>
            </a:extLst>
          </p:cNvPr>
          <p:cNvSpPr/>
          <p:nvPr/>
        </p:nvSpPr>
        <p:spPr>
          <a:xfrm>
            <a:off x="4071171" y="1573010"/>
            <a:ext cx="1562840" cy="238117"/>
          </a:xfrm>
          <a:prstGeom prst="roundRect">
            <a:avLst>
              <a:gd name="adj" fmla="val 4758"/>
            </a:avLst>
          </a:prstGeom>
          <a:solidFill>
            <a:srgbClr val="D9E0F4"/>
          </a:solidFill>
          <a:ln w="3175" cap="flat" cmpd="sng" algn="ctr">
            <a:solidFill>
              <a:schemeClr val="tx1">
                <a:lumMod val="90000"/>
                <a:lumOff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202C55"/>
                </a:solidFill>
                <a:effectLst/>
                <a:uLnTx/>
                <a:uFillTx/>
                <a:latin typeface="Calibri" panose="020F0502020204030204"/>
                <a:ea typeface="+mn-ea"/>
                <a:cs typeface="+mn-cs"/>
              </a:rPr>
              <a:t>Device signing CA </a:t>
            </a: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02C703BC-FE16-B304-E4C5-E9488565E39D}"/>
              </a:ext>
            </a:extLst>
          </p:cNvPr>
          <p:cNvSpPr/>
          <p:nvPr/>
        </p:nvSpPr>
        <p:spPr>
          <a:xfrm>
            <a:off x="4120031" y="1615074"/>
            <a:ext cx="1562840" cy="238117"/>
          </a:xfrm>
          <a:prstGeom prst="roundRect">
            <a:avLst>
              <a:gd name="adj" fmla="val 4758"/>
            </a:avLst>
          </a:prstGeom>
          <a:solidFill>
            <a:srgbClr val="D9E0F4"/>
          </a:solidFill>
          <a:ln w="3175" cap="flat" cmpd="sng" algn="ctr">
            <a:solidFill>
              <a:schemeClr val="tx1">
                <a:lumMod val="90000"/>
                <a:lumOff val="10000"/>
              </a:scheme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202C55"/>
                </a:solidFill>
                <a:effectLst/>
                <a:uLnTx/>
                <a:uFillTx/>
                <a:latin typeface="Calibri" panose="020F0502020204030204"/>
                <a:ea typeface="+mn-ea"/>
                <a:cs typeface="+mn-cs"/>
              </a:rPr>
              <a:t>Intermediate CA </a:t>
            </a: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13901448-5ECE-5196-075D-AF50E7797C08}"/>
              </a:ext>
            </a:extLst>
          </p:cNvPr>
          <p:cNvSpPr txBox="1"/>
          <p:nvPr/>
        </p:nvSpPr>
        <p:spPr>
          <a:xfrm>
            <a:off x="2420054" y="2978295"/>
            <a:ext cx="2293284" cy="4770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H" sz="1400" b="1" i="0" u="none" strike="noStrike" kern="0" cap="none" spc="0" normalizeH="0" baseline="0" noProof="0">
                <a:ln>
                  <a:noFill/>
                </a:ln>
                <a:effectLst/>
                <a:uLnTx/>
                <a:uFillTx/>
              </a:rPr>
              <a:t>Setup, </a:t>
            </a:r>
            <a:r>
              <a:rPr kumimoji="0" lang="fr-CH" sz="1100" b="0" i="0" u="none" strike="noStrike" kern="0" cap="none" spc="0" normalizeH="0" baseline="0" noProof="0" err="1">
                <a:ln>
                  <a:noFill/>
                </a:ln>
                <a:effectLst/>
                <a:uLnTx/>
                <a:uFillTx/>
              </a:rPr>
              <a:t>customer</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register</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its</a:t>
            </a:r>
            <a:r>
              <a:rPr kumimoji="0" lang="fr-CH" sz="1100" b="0" i="0" u="none" strike="noStrike" kern="0" cap="none" spc="0" normalizeH="0" baseline="0" noProof="0">
                <a:ln>
                  <a:noFill/>
                </a:ln>
                <a:effectLst/>
                <a:uLnTx/>
                <a:uFillTx/>
              </a:rPr>
              <a:t> CA in </a:t>
            </a:r>
            <a:r>
              <a:rPr kumimoji="0" lang="fr-CH" sz="1100" b="0" i="0" u="none" strike="noStrike" kern="0" cap="none" spc="0" normalizeH="0" baseline="0" noProof="0" err="1">
                <a:ln>
                  <a:noFill/>
                </a:ln>
                <a:effectLst/>
                <a:uLnTx/>
                <a:uFillTx/>
              </a:rPr>
              <a:t>its</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device</a:t>
            </a:r>
            <a:r>
              <a:rPr kumimoji="0" lang="fr-CH" sz="1100" b="0" i="0" u="none" strike="noStrike" kern="0" cap="none" spc="0" normalizeH="0" baseline="0" noProof="0">
                <a:ln>
                  <a:noFill/>
                </a:ln>
                <a:effectLst/>
                <a:uLnTx/>
                <a:uFillTx/>
              </a:rPr>
              <a:t> management platforms. </a:t>
            </a:r>
            <a:endParaRPr kumimoji="0" lang="en-CH" sz="1000" b="0" i="0" u="none" strike="noStrike" kern="0" cap="none" spc="0" normalizeH="0" baseline="0" noProof="0">
              <a:ln>
                <a:noFill/>
              </a:ln>
              <a:effectLst/>
              <a:uLnTx/>
              <a:uFillTx/>
            </a:endParaRPr>
          </a:p>
        </p:txBody>
      </p:sp>
      <p:grpSp>
        <p:nvGrpSpPr>
          <p:cNvPr id="97" name="Group 96">
            <a:extLst>
              <a:ext uri="{FF2B5EF4-FFF2-40B4-BE49-F238E27FC236}">
                <a16:creationId xmlns:a16="http://schemas.microsoft.com/office/drawing/2014/main" id="{FEA4902E-1869-559F-9FDA-0FA3A55CF294}"/>
              </a:ext>
            </a:extLst>
          </p:cNvPr>
          <p:cNvGrpSpPr/>
          <p:nvPr/>
        </p:nvGrpSpPr>
        <p:grpSpPr>
          <a:xfrm>
            <a:off x="4758108" y="2067891"/>
            <a:ext cx="325996" cy="339739"/>
            <a:chOff x="7369667" y="4285269"/>
            <a:chExt cx="421009" cy="420835"/>
          </a:xfrm>
        </p:grpSpPr>
        <p:grpSp>
          <p:nvGrpSpPr>
            <p:cNvPr id="98" name="Group 97">
              <a:extLst>
                <a:ext uri="{FF2B5EF4-FFF2-40B4-BE49-F238E27FC236}">
                  <a16:creationId xmlns:a16="http://schemas.microsoft.com/office/drawing/2014/main" id="{17ED365D-4A3A-3BE8-7B4A-6CABF34A296A}"/>
                </a:ext>
              </a:extLst>
            </p:cNvPr>
            <p:cNvGrpSpPr/>
            <p:nvPr/>
          </p:nvGrpSpPr>
          <p:grpSpPr>
            <a:xfrm>
              <a:off x="7369667" y="4285269"/>
              <a:ext cx="421009" cy="420835"/>
              <a:chOff x="7402162" y="4277598"/>
              <a:chExt cx="421009" cy="420835"/>
            </a:xfrm>
          </p:grpSpPr>
          <p:pic>
            <p:nvPicPr>
              <p:cNvPr id="100" name="Picture 99">
                <a:extLst>
                  <a:ext uri="{FF2B5EF4-FFF2-40B4-BE49-F238E27FC236}">
                    <a16:creationId xmlns:a16="http://schemas.microsoft.com/office/drawing/2014/main" id="{E83C2A2D-2D1F-2776-F17D-C543170C0B09}"/>
                  </a:ext>
                </a:extLst>
              </p:cNvPr>
              <p:cNvPicPr>
                <a:picLocks noChangeAspect="1"/>
              </p:cNvPicPr>
              <p:nvPr/>
            </p:nvPicPr>
            <p:blipFill>
              <a:blip r:embed="rId4" cstate="email">
                <a:duotone>
                  <a:prstClr val="black"/>
                  <a:srgbClr val="D9E0F4">
                    <a:tint val="45000"/>
                    <a:satMod val="400000"/>
                  </a:srgbClr>
                </a:duotone>
                <a:extLst>
                  <a:ext uri="{28A0092B-C50C-407E-A947-70E740481C1C}">
                    <a14:useLocalDpi xmlns:a14="http://schemas.microsoft.com/office/drawing/2010/main"/>
                  </a:ext>
                </a:extLst>
              </a:blip>
              <a:stretch>
                <a:fillRect/>
              </a:stretch>
            </p:blipFill>
            <p:spPr>
              <a:xfrm>
                <a:off x="7402162" y="4277598"/>
                <a:ext cx="421009" cy="420835"/>
              </a:xfrm>
              <a:prstGeom prst="rect">
                <a:avLst/>
              </a:prstGeom>
            </p:spPr>
          </p:pic>
          <p:sp>
            <p:nvSpPr>
              <p:cNvPr id="101" name="Rectangle: Rounded Corners 100">
                <a:extLst>
                  <a:ext uri="{FF2B5EF4-FFF2-40B4-BE49-F238E27FC236}">
                    <a16:creationId xmlns:a16="http://schemas.microsoft.com/office/drawing/2014/main" id="{FB49DF11-4B80-45BD-80A9-FAA3AC267048}"/>
                  </a:ext>
                </a:extLst>
              </p:cNvPr>
              <p:cNvSpPr/>
              <p:nvPr/>
            </p:nvSpPr>
            <p:spPr>
              <a:xfrm flipH="1">
                <a:off x="7537334" y="4355875"/>
                <a:ext cx="133607" cy="121536"/>
              </a:xfrm>
              <a:prstGeom prst="roundRect">
                <a:avLst>
                  <a:gd name="adj" fmla="val 4758"/>
                </a:avLst>
              </a:prstGeom>
              <a:solidFill>
                <a:srgbClr val="DEE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grpSp>
        <p:pic>
          <p:nvPicPr>
            <p:cNvPr id="99" name="Graphic 98" descr="Stream with solid fill">
              <a:extLst>
                <a:ext uri="{FF2B5EF4-FFF2-40B4-BE49-F238E27FC236}">
                  <a16:creationId xmlns:a16="http://schemas.microsoft.com/office/drawing/2014/main" id="{AE97EFF8-B490-F2F4-89C5-DF4F68CF6D9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464834" y="4292240"/>
              <a:ext cx="246221" cy="246221"/>
            </a:xfrm>
            <a:prstGeom prst="rect">
              <a:avLst/>
            </a:prstGeom>
          </p:spPr>
        </p:pic>
      </p:grpSp>
      <p:sp>
        <p:nvSpPr>
          <p:cNvPr id="102" name="TextBox 101">
            <a:extLst>
              <a:ext uri="{FF2B5EF4-FFF2-40B4-BE49-F238E27FC236}">
                <a16:creationId xmlns:a16="http://schemas.microsoft.com/office/drawing/2014/main" id="{D329D98E-F4F8-964D-12B7-4B73BEACDD27}"/>
              </a:ext>
            </a:extLst>
          </p:cNvPr>
          <p:cNvSpPr txBox="1"/>
          <p:nvPr/>
        </p:nvSpPr>
        <p:spPr>
          <a:xfrm>
            <a:off x="959327" y="4225121"/>
            <a:ext cx="4300644"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H" sz="1400" b="1" i="0" u="none" strike="noStrike" kern="0" cap="none" spc="0" normalizeH="0" baseline="0" noProof="0">
                <a:ln>
                  <a:noFill/>
                </a:ln>
                <a:effectLst/>
                <a:uLnTx/>
                <a:uFillTx/>
              </a:rPr>
              <a:t>2. </a:t>
            </a:r>
            <a:r>
              <a:rPr kumimoji="0" lang="fr-CH" sz="1100" b="0" i="0" u="none" strike="noStrike" kern="0" cap="none" spc="0" normalizeH="0" baseline="0" noProof="0" err="1">
                <a:ln>
                  <a:noFill/>
                </a:ln>
                <a:effectLst/>
                <a:uLnTx/>
                <a:uFillTx/>
              </a:rPr>
              <a:t>Device</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connect</a:t>
            </a:r>
            <a:r>
              <a:rPr kumimoji="0" lang="fr-CH" sz="1100" b="0" i="0" u="none" strike="noStrike" kern="0" cap="none" spc="0" normalizeH="0" baseline="0" noProof="0">
                <a:ln>
                  <a:noFill/>
                </a:ln>
                <a:effectLst/>
                <a:uLnTx/>
                <a:uFillTx/>
              </a:rPr>
              <a:t> to </a:t>
            </a:r>
            <a:r>
              <a:rPr kumimoji="0" lang="fr-CH" sz="1100" b="0" i="0" u="none" strike="noStrike" kern="0" cap="none" spc="0" normalizeH="0" baseline="0" noProof="0" err="1">
                <a:ln>
                  <a:noFill/>
                </a:ln>
                <a:effectLst/>
                <a:uLnTx/>
                <a:uFillTx/>
              </a:rPr>
              <a:t>customer</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Device</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Mgt</a:t>
            </a:r>
            <a:r>
              <a:rPr kumimoji="0" lang="fr-CH" sz="1100" b="0" i="0" u="none" strike="noStrike" kern="0" cap="none" spc="0" normalizeH="0" baseline="0" noProof="0">
                <a:ln>
                  <a:noFill/>
                </a:ln>
                <a:effectLst/>
                <a:uLnTx/>
                <a:uFillTx/>
              </a:rPr>
              <a:t> platform </a:t>
            </a:r>
            <a:r>
              <a:rPr kumimoji="0" lang="fr-CH" sz="1100" b="0" i="0" u="none" strike="noStrike" kern="0" cap="none" spc="0" normalizeH="0" baseline="0" noProof="0" err="1">
                <a:ln>
                  <a:noFill/>
                </a:ln>
                <a:effectLst/>
                <a:uLnTx/>
                <a:uFillTx/>
              </a:rPr>
              <a:t>using</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device</a:t>
            </a:r>
            <a:r>
              <a:rPr kumimoji="0" lang="fr-CH" sz="1100" b="0" i="0" u="none" strike="noStrike" kern="0" cap="none" spc="0" normalizeH="0" baseline="0" noProof="0">
                <a:ln>
                  <a:noFill/>
                </a:ln>
                <a:effectLst/>
                <a:uLnTx/>
                <a:uFillTx/>
              </a:rPr>
              <a:t> ECC608 </a:t>
            </a:r>
            <a:r>
              <a:rPr kumimoji="0" lang="fr-CH" sz="1100" b="0" i="0" u="none" strike="noStrike" kern="0" cap="none" spc="0" normalizeH="0" baseline="0" noProof="0" err="1">
                <a:ln>
                  <a:noFill/>
                </a:ln>
                <a:effectLst/>
                <a:uLnTx/>
                <a:uFillTx/>
              </a:rPr>
              <a:t>private</a:t>
            </a:r>
            <a:r>
              <a:rPr kumimoji="0" lang="fr-CH" sz="1100" b="0" i="0" u="none" strike="noStrike" kern="0" cap="none" spc="0" normalizeH="0" baseline="0" noProof="0">
                <a:ln>
                  <a:noFill/>
                </a:ln>
                <a:effectLst/>
                <a:uLnTx/>
                <a:uFillTx/>
              </a:rPr>
              <a:t> key and </a:t>
            </a:r>
            <a:r>
              <a:rPr kumimoji="0" lang="fr-CH" sz="1100" b="0" i="0" u="none" strike="noStrike" kern="0" cap="none" spc="0" normalizeH="0" baseline="0" noProof="0" err="1">
                <a:ln>
                  <a:noFill/>
                </a:ln>
                <a:effectLst/>
                <a:uLnTx/>
                <a:uFillTx/>
              </a:rPr>
              <a:t>its</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certificate</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Device</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is</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authenticated</a:t>
            </a:r>
            <a:r>
              <a:rPr kumimoji="0" lang="fr-CH" sz="1100" b="0" i="0" u="none" strike="noStrike" kern="0" cap="none" spc="0" normalizeH="0" baseline="0" noProof="0">
                <a:ln>
                  <a:noFill/>
                </a:ln>
                <a:effectLst/>
                <a:uLnTx/>
                <a:uFillTx/>
              </a:rPr>
              <a:t> by </a:t>
            </a:r>
            <a:r>
              <a:rPr kumimoji="0" lang="fr-CH" sz="1100" b="0" i="0" u="none" strike="noStrike" kern="0" cap="none" spc="0" normalizeH="0" baseline="0" noProof="0" err="1">
                <a:ln>
                  <a:noFill/>
                </a:ln>
                <a:effectLst/>
                <a:uLnTx/>
                <a:uFillTx/>
              </a:rPr>
              <a:t>registered</a:t>
            </a:r>
            <a:r>
              <a:rPr kumimoji="0" lang="fr-CH" sz="1100" b="0" i="0" u="none" strike="noStrike" kern="0" cap="none" spc="0" normalizeH="0" baseline="0" noProof="0">
                <a:ln>
                  <a:noFill/>
                </a:ln>
                <a:effectLst/>
                <a:uLnTx/>
                <a:uFillTx/>
              </a:rPr>
              <a:t> CA.</a:t>
            </a:r>
            <a:endParaRPr kumimoji="0" lang="fr-CH" sz="1000" b="0" i="0" u="none" strike="noStrike" kern="0" cap="none" spc="0" normalizeH="0" baseline="0" noProof="0">
              <a:ln>
                <a:noFill/>
              </a:ln>
              <a:effectLst/>
              <a:uLnTx/>
              <a:uFillTx/>
            </a:endParaRPr>
          </a:p>
        </p:txBody>
      </p:sp>
      <p:cxnSp>
        <p:nvCxnSpPr>
          <p:cNvPr id="103" name="Straight Arrow Connector 1072">
            <a:extLst>
              <a:ext uri="{FF2B5EF4-FFF2-40B4-BE49-F238E27FC236}">
                <a16:creationId xmlns:a16="http://schemas.microsoft.com/office/drawing/2014/main" id="{3F8418D8-6804-0968-C692-4789B31136C2}"/>
              </a:ext>
            </a:extLst>
          </p:cNvPr>
          <p:cNvCxnSpPr>
            <a:cxnSpLocks/>
            <a:stCxn id="100" idx="3"/>
            <a:endCxn id="79" idx="0"/>
          </p:cNvCxnSpPr>
          <p:nvPr/>
        </p:nvCxnSpPr>
        <p:spPr>
          <a:xfrm>
            <a:off x="5084104" y="2237761"/>
            <a:ext cx="2497181" cy="1704173"/>
          </a:xfrm>
          <a:prstGeom prst="bentConnector2">
            <a:avLst/>
          </a:prstGeom>
          <a:noFill/>
          <a:ln w="6350" cap="flat" cmpd="sng" algn="ctr">
            <a:solidFill>
              <a:srgbClr val="747F8B"/>
            </a:solidFill>
            <a:prstDash val="solid"/>
            <a:miter lim="800000"/>
            <a:headEnd type="none" w="med" len="med"/>
            <a:tailEnd type="arrow" w="med" len="med"/>
          </a:ln>
          <a:effectLst/>
        </p:spPr>
      </p:cxnSp>
      <p:sp>
        <p:nvSpPr>
          <p:cNvPr id="104" name="Freeform 199">
            <a:extLst>
              <a:ext uri="{FF2B5EF4-FFF2-40B4-BE49-F238E27FC236}">
                <a16:creationId xmlns:a16="http://schemas.microsoft.com/office/drawing/2014/main" id="{CC25EA89-6F03-0014-EF63-5BD2502ABFAB}"/>
              </a:ext>
            </a:extLst>
          </p:cNvPr>
          <p:cNvSpPr>
            <a:spLocks noChangeArrowheads="1"/>
          </p:cNvSpPr>
          <p:nvPr/>
        </p:nvSpPr>
        <p:spPr bwMode="auto">
          <a:xfrm>
            <a:off x="6642987" y="1907241"/>
            <a:ext cx="1880802" cy="958432"/>
          </a:xfrm>
          <a:custGeom>
            <a:avLst/>
            <a:gdLst>
              <a:gd name="T0" fmla="*/ 855 w 1040"/>
              <a:gd name="T1" fmla="*/ 176 h 546"/>
              <a:gd name="T2" fmla="*/ 855 w 1040"/>
              <a:gd name="T3" fmla="*/ 176 h 546"/>
              <a:gd name="T4" fmla="*/ 830 w 1040"/>
              <a:gd name="T5" fmla="*/ 184 h 546"/>
              <a:gd name="T6" fmla="*/ 830 w 1040"/>
              <a:gd name="T7" fmla="*/ 184 h 546"/>
              <a:gd name="T8" fmla="*/ 645 w 1040"/>
              <a:gd name="T9" fmla="*/ 0 h 546"/>
              <a:gd name="T10" fmla="*/ 486 w 1040"/>
              <a:gd name="T11" fmla="*/ 75 h 546"/>
              <a:gd name="T12" fmla="*/ 369 w 1040"/>
              <a:gd name="T13" fmla="*/ 8 h 546"/>
              <a:gd name="T14" fmla="*/ 226 w 1040"/>
              <a:gd name="T15" fmla="*/ 142 h 546"/>
              <a:gd name="T16" fmla="*/ 226 w 1040"/>
              <a:gd name="T17" fmla="*/ 159 h 546"/>
              <a:gd name="T18" fmla="*/ 201 w 1040"/>
              <a:gd name="T19" fmla="*/ 151 h 546"/>
              <a:gd name="T20" fmla="*/ 0 w 1040"/>
              <a:gd name="T21" fmla="*/ 352 h 546"/>
              <a:gd name="T22" fmla="*/ 201 w 1040"/>
              <a:gd name="T23" fmla="*/ 545 h 546"/>
              <a:gd name="T24" fmla="*/ 855 w 1040"/>
              <a:gd name="T25" fmla="*/ 545 h 546"/>
              <a:gd name="T26" fmla="*/ 1039 w 1040"/>
              <a:gd name="T27" fmla="*/ 361 h 546"/>
              <a:gd name="T28" fmla="*/ 855 w 1040"/>
              <a:gd name="T29" fmla="*/ 17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0" h="546">
                <a:moveTo>
                  <a:pt x="855" y="176"/>
                </a:moveTo>
                <a:lnTo>
                  <a:pt x="855" y="176"/>
                </a:lnTo>
                <a:cubicBezTo>
                  <a:pt x="846" y="176"/>
                  <a:pt x="838" y="176"/>
                  <a:pt x="830" y="184"/>
                </a:cubicBezTo>
                <a:lnTo>
                  <a:pt x="830" y="184"/>
                </a:lnTo>
                <a:cubicBezTo>
                  <a:pt x="830" y="75"/>
                  <a:pt x="746" y="0"/>
                  <a:pt x="645" y="0"/>
                </a:cubicBezTo>
                <a:cubicBezTo>
                  <a:pt x="578" y="0"/>
                  <a:pt x="520" y="25"/>
                  <a:pt x="486" y="75"/>
                </a:cubicBezTo>
                <a:cubicBezTo>
                  <a:pt x="461" y="33"/>
                  <a:pt x="419" y="8"/>
                  <a:pt x="369" y="8"/>
                </a:cubicBezTo>
                <a:cubicBezTo>
                  <a:pt x="293" y="8"/>
                  <a:pt x="226" y="67"/>
                  <a:pt x="226" y="142"/>
                </a:cubicBezTo>
                <a:cubicBezTo>
                  <a:pt x="226" y="151"/>
                  <a:pt x="226" y="151"/>
                  <a:pt x="226" y="159"/>
                </a:cubicBezTo>
                <a:cubicBezTo>
                  <a:pt x="218" y="159"/>
                  <a:pt x="209" y="151"/>
                  <a:pt x="201" y="151"/>
                </a:cubicBezTo>
                <a:cubicBezTo>
                  <a:pt x="92" y="151"/>
                  <a:pt x="0" y="243"/>
                  <a:pt x="0" y="352"/>
                </a:cubicBezTo>
                <a:cubicBezTo>
                  <a:pt x="0" y="461"/>
                  <a:pt x="92" y="545"/>
                  <a:pt x="201" y="545"/>
                </a:cubicBezTo>
                <a:cubicBezTo>
                  <a:pt x="268" y="545"/>
                  <a:pt x="788" y="545"/>
                  <a:pt x="855" y="545"/>
                </a:cubicBezTo>
                <a:cubicBezTo>
                  <a:pt x="956" y="545"/>
                  <a:pt x="1039" y="461"/>
                  <a:pt x="1039" y="361"/>
                </a:cubicBezTo>
                <a:cubicBezTo>
                  <a:pt x="1039" y="260"/>
                  <a:pt x="956" y="176"/>
                  <a:pt x="855" y="176"/>
                </a:cubicBezTo>
              </a:path>
            </a:pathLst>
          </a:custGeom>
          <a:solidFill>
            <a:srgbClr val="D9E0F4"/>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900" b="0" i="0" u="none" strike="noStrike" kern="0" cap="none" spc="0" normalizeH="0" baseline="0" noProof="0">
              <a:ln>
                <a:noFill/>
              </a:ln>
              <a:solidFill>
                <a:srgbClr val="202C55"/>
              </a:solidFill>
              <a:effectLst/>
              <a:uLnTx/>
              <a:uFillTx/>
            </a:endParaRPr>
          </a:p>
        </p:txBody>
      </p:sp>
      <p:sp>
        <p:nvSpPr>
          <p:cNvPr id="105" name="CuadroTexto 395">
            <a:extLst>
              <a:ext uri="{FF2B5EF4-FFF2-40B4-BE49-F238E27FC236}">
                <a16:creationId xmlns:a16="http://schemas.microsoft.com/office/drawing/2014/main" id="{760AA03B-3749-6E3B-4AB4-18D077D13631}"/>
              </a:ext>
            </a:extLst>
          </p:cNvPr>
          <p:cNvSpPr txBox="1"/>
          <p:nvPr/>
        </p:nvSpPr>
        <p:spPr>
          <a:xfrm flipH="1">
            <a:off x="6781924" y="2350350"/>
            <a:ext cx="1598722" cy="276999"/>
          </a:xfrm>
          <a:prstGeom prst="rect">
            <a:avLst/>
          </a:prstGeom>
          <a:noFill/>
        </p:spPr>
        <p:txBody>
          <a:bodyPr wrap="square" rtlCol="0">
            <a:spAutoFit/>
          </a:bodyPr>
          <a:lstStyle/>
          <a:p>
            <a:pPr algn="ctr" defTabSz="914400"/>
            <a:r>
              <a:rPr lang="en-US" sz="1200" b="1">
                <a:solidFill>
                  <a:srgbClr val="5B6770"/>
                </a:solidFill>
                <a:latin typeface="Poppins SemiBold" pitchFamily="2" charset="77"/>
                <a:ea typeface="Lato Semibold" panose="020F0502020204030203" pitchFamily="34" charset="0"/>
                <a:cs typeface="Poppins SemiBold" pitchFamily="2" charset="77"/>
              </a:rPr>
              <a:t>keySTREAM</a:t>
            </a:r>
          </a:p>
        </p:txBody>
      </p:sp>
      <p:cxnSp>
        <p:nvCxnSpPr>
          <p:cNvPr id="106" name="Straight Arrow Connector 1072">
            <a:extLst>
              <a:ext uri="{FF2B5EF4-FFF2-40B4-BE49-F238E27FC236}">
                <a16:creationId xmlns:a16="http://schemas.microsoft.com/office/drawing/2014/main" id="{1A73EB8E-C3F8-F125-4229-54C9EFE14E84}"/>
              </a:ext>
            </a:extLst>
          </p:cNvPr>
          <p:cNvCxnSpPr>
            <a:cxnSpLocks/>
            <a:stCxn id="70" idx="2"/>
            <a:endCxn id="91" idx="2"/>
          </p:cNvCxnSpPr>
          <p:nvPr/>
        </p:nvCxnSpPr>
        <p:spPr>
          <a:xfrm rot="10800000">
            <a:off x="5243638" y="4267507"/>
            <a:ext cx="1115274" cy="1622051"/>
          </a:xfrm>
          <a:prstGeom prst="bentConnector2">
            <a:avLst/>
          </a:prstGeom>
          <a:noFill/>
          <a:ln w="6350" cap="flat" cmpd="sng" algn="ctr">
            <a:solidFill>
              <a:srgbClr val="747F8B"/>
            </a:solidFill>
            <a:prstDash val="solid"/>
            <a:miter lim="800000"/>
            <a:headEnd type="none" w="med" len="med"/>
            <a:tailEnd type="arrow" w="med" len="med"/>
          </a:ln>
          <a:effectLst/>
        </p:spPr>
      </p:cxnSp>
      <p:sp>
        <p:nvSpPr>
          <p:cNvPr id="107" name="Rectangle: Rounded Corners 106">
            <a:extLst>
              <a:ext uri="{FF2B5EF4-FFF2-40B4-BE49-F238E27FC236}">
                <a16:creationId xmlns:a16="http://schemas.microsoft.com/office/drawing/2014/main" id="{BA7CC6B7-A2F8-4133-4469-B6AA392B2B3C}"/>
              </a:ext>
            </a:extLst>
          </p:cNvPr>
          <p:cNvSpPr/>
          <p:nvPr/>
        </p:nvSpPr>
        <p:spPr>
          <a:xfrm>
            <a:off x="4120031" y="1148950"/>
            <a:ext cx="1527200" cy="178298"/>
          </a:xfrm>
          <a:prstGeom prst="roundRect">
            <a:avLst>
              <a:gd name="adj" fmla="val 4758"/>
            </a:avLst>
          </a:prstGeom>
          <a:solidFill>
            <a:srgbClr val="D9E0F4"/>
          </a:solidFill>
          <a:ln w="3175" cap="flat" cmpd="sng" algn="ctr">
            <a:solidFill>
              <a:schemeClr val="tx1">
                <a:lumMod val="90000"/>
                <a:lumOff val="10000"/>
              </a:scheme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202C55"/>
                </a:solidFill>
                <a:effectLst/>
                <a:uLnTx/>
                <a:uFillTx/>
                <a:latin typeface="Calibri" panose="020F0502020204030204"/>
                <a:ea typeface="+mn-ea"/>
                <a:cs typeface="+mn-cs"/>
              </a:rPr>
              <a:t>Root CA</a:t>
            </a: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pic>
        <p:nvPicPr>
          <p:cNvPr id="108" name="Picture 6" descr="Matter (previously Project Chip)">
            <a:extLst>
              <a:ext uri="{FF2B5EF4-FFF2-40B4-BE49-F238E27FC236}">
                <a16:creationId xmlns:a16="http://schemas.microsoft.com/office/drawing/2014/main" id="{1E6B8A79-636B-0F56-0F85-7C70F5A2C7B5}"/>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870801" y="3193380"/>
            <a:ext cx="678309" cy="325023"/>
          </a:xfrm>
          <a:prstGeom prst="rect">
            <a:avLst/>
          </a:prstGeom>
          <a:noFill/>
          <a:extLst>
            <a:ext uri="{909E8E84-426E-40DD-AFC4-6F175D3DCCD1}">
              <a14:hiddenFill xmlns:a14="http://schemas.microsoft.com/office/drawing/2010/main">
                <a:solidFill>
                  <a:srgbClr val="FFFFFF"/>
                </a:solidFill>
              </a14:hiddenFill>
            </a:ext>
          </a:extLst>
        </p:spPr>
      </p:pic>
      <p:pic>
        <p:nvPicPr>
          <p:cNvPr id="109" name="Image 11">
            <a:extLst>
              <a:ext uri="{FF2B5EF4-FFF2-40B4-BE49-F238E27FC236}">
                <a16:creationId xmlns:a16="http://schemas.microsoft.com/office/drawing/2014/main" id="{60C1D2FC-B259-F6AF-8A5B-9C5D660DCD7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906243" y="2891496"/>
            <a:ext cx="1082607" cy="1082607"/>
          </a:xfrm>
          <a:prstGeom prst="rect">
            <a:avLst/>
          </a:prstGeom>
        </p:spPr>
      </p:pic>
      <p:pic>
        <p:nvPicPr>
          <p:cNvPr id="110" name="Graphic 109" descr="Server with solid fill">
            <a:extLst>
              <a:ext uri="{FF2B5EF4-FFF2-40B4-BE49-F238E27FC236}">
                <a16:creationId xmlns:a16="http://schemas.microsoft.com/office/drawing/2014/main" id="{75C237D6-8232-EEC9-3944-877B7F0001C9}"/>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665014" y="3455349"/>
            <a:ext cx="498560" cy="498560"/>
          </a:xfrm>
          <a:prstGeom prst="rect">
            <a:avLst/>
          </a:prstGeom>
        </p:spPr>
      </p:pic>
      <p:pic>
        <p:nvPicPr>
          <p:cNvPr id="111" name="Image 15">
            <a:extLst>
              <a:ext uri="{FF2B5EF4-FFF2-40B4-BE49-F238E27FC236}">
                <a16:creationId xmlns:a16="http://schemas.microsoft.com/office/drawing/2014/main" id="{EE85A86D-0A87-2BA8-3ACA-D93BD5D60B8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205839" y="2432917"/>
            <a:ext cx="1132347" cy="1132347"/>
          </a:xfrm>
          <a:prstGeom prst="rect">
            <a:avLst/>
          </a:prstGeom>
        </p:spPr>
      </p:pic>
      <p:sp>
        <p:nvSpPr>
          <p:cNvPr id="112" name="Arrow: Up-Down 111">
            <a:extLst>
              <a:ext uri="{FF2B5EF4-FFF2-40B4-BE49-F238E27FC236}">
                <a16:creationId xmlns:a16="http://schemas.microsoft.com/office/drawing/2014/main" id="{CCB51405-3D3B-5C33-D1BD-6018E434BEB9}"/>
              </a:ext>
            </a:extLst>
          </p:cNvPr>
          <p:cNvSpPr/>
          <p:nvPr/>
        </p:nvSpPr>
        <p:spPr>
          <a:xfrm>
            <a:off x="5348308" y="3657600"/>
            <a:ext cx="269826" cy="1704173"/>
          </a:xfrm>
          <a:prstGeom prst="upDownArrow">
            <a:avLst/>
          </a:prstGeom>
          <a:solidFill>
            <a:srgbClr val="FFFFFF"/>
          </a:solidFill>
          <a:ln w="19050" cap="flat" cmpd="sng" algn="ctr">
            <a:solidFill>
              <a:srgbClr val="2CA3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351F6CFB-D1B1-4016-410A-542CD9B10068}"/>
              </a:ext>
            </a:extLst>
          </p:cNvPr>
          <p:cNvSpPr>
            <a:spLocks noGrp="1"/>
          </p:cNvSpPr>
          <p:nvPr>
            <p:ph type="sldNum" sz="quarter" idx="4"/>
          </p:nvPr>
        </p:nvSpPr>
        <p:spPr/>
        <p:txBody>
          <a:bodyPr/>
          <a:lstStyle/>
          <a:p>
            <a:fld id="{4081AA82-C1C2-924B-B843-6C0FB13ED72E}" type="slidenum">
              <a:rPr lang="en-US" smtClean="0"/>
              <a:t>79</a:t>
            </a:fld>
            <a:endParaRPr lang="en-US"/>
          </a:p>
        </p:txBody>
      </p:sp>
    </p:spTree>
    <p:extLst>
      <p:ext uri="{BB962C8B-B14F-4D97-AF65-F5344CB8AC3E}">
        <p14:creationId xmlns:p14="http://schemas.microsoft.com/office/powerpoint/2010/main" val="240893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8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4"/>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7"/>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07"/>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9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93"/>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0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3" grpId="0"/>
      <p:bldP spid="74" grpId="0" animBg="1"/>
      <p:bldP spid="87" grpId="0"/>
      <p:bldP spid="94" grpId="0" animBg="1"/>
      <p:bldP spid="95" grpId="0" animBg="1"/>
      <p:bldP spid="96" grpId="0"/>
      <p:bldP spid="102" grpId="0"/>
      <p:bldP spid="10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5F7B-F4D3-9111-4058-E5EE489AEFA3}"/>
              </a:ext>
            </a:extLst>
          </p:cNvPr>
          <p:cNvSpPr>
            <a:spLocks noGrp="1"/>
          </p:cNvSpPr>
          <p:nvPr>
            <p:ph type="title"/>
          </p:nvPr>
        </p:nvSpPr>
        <p:spPr>
          <a:xfrm>
            <a:off x="355509" y="96296"/>
            <a:ext cx="11400661" cy="942795"/>
          </a:xfrm>
        </p:spPr>
        <p:txBody>
          <a:bodyPr/>
          <a:lstStyle/>
          <a:p>
            <a:r>
              <a:rPr lang="en-US"/>
              <a:t>Hidden Costs of Security</a:t>
            </a:r>
          </a:p>
        </p:txBody>
      </p:sp>
      <p:graphicFrame>
        <p:nvGraphicFramePr>
          <p:cNvPr id="6" name="Content Placeholder 3">
            <a:extLst>
              <a:ext uri="{FF2B5EF4-FFF2-40B4-BE49-F238E27FC236}">
                <a16:creationId xmlns:a16="http://schemas.microsoft.com/office/drawing/2014/main" id="{61BE8251-2C56-3C0C-DF1A-341068A8487D}"/>
              </a:ext>
            </a:extLst>
          </p:cNvPr>
          <p:cNvGraphicFramePr>
            <a:graphicFrameLocks/>
          </p:cNvGraphicFramePr>
          <p:nvPr>
            <p:extLst>
              <p:ext uri="{D42A27DB-BD31-4B8C-83A1-F6EECF244321}">
                <p14:modId xmlns:p14="http://schemas.microsoft.com/office/powerpoint/2010/main" val="842583965"/>
              </p:ext>
            </p:extLst>
          </p:nvPr>
        </p:nvGraphicFramePr>
        <p:xfrm>
          <a:off x="517450" y="1725283"/>
          <a:ext cx="10815163" cy="3697978"/>
        </p:xfrm>
        <a:graphic>
          <a:graphicData uri="http://schemas.openxmlformats.org/drawingml/2006/table">
            <a:tbl>
              <a:tblPr firstRow="1" bandRow="1">
                <a:tableStyleId>{F5AB1C69-6EDB-4FF4-983F-18BD219EF322}</a:tableStyleId>
              </a:tblPr>
              <a:tblGrid>
                <a:gridCol w="3499963">
                  <a:extLst>
                    <a:ext uri="{9D8B030D-6E8A-4147-A177-3AD203B41FA5}">
                      <a16:colId xmlns:a16="http://schemas.microsoft.com/office/drawing/2014/main" val="1781692236"/>
                    </a:ext>
                  </a:extLst>
                </a:gridCol>
                <a:gridCol w="7315200">
                  <a:extLst>
                    <a:ext uri="{9D8B030D-6E8A-4147-A177-3AD203B41FA5}">
                      <a16:colId xmlns:a16="http://schemas.microsoft.com/office/drawing/2014/main" val="3759637391"/>
                    </a:ext>
                  </a:extLst>
                </a:gridCol>
              </a:tblGrid>
              <a:tr h="418983">
                <a:tc>
                  <a:txBody>
                    <a:bodyPr/>
                    <a:lstStyle/>
                    <a:p>
                      <a:pPr algn="ctr"/>
                      <a:r>
                        <a:rPr lang="en-US" sz="2000"/>
                        <a:t>Item</a:t>
                      </a:r>
                    </a:p>
                  </a:txBody>
                  <a:tcPr/>
                </a:tc>
                <a:tc>
                  <a:txBody>
                    <a:bodyPr/>
                    <a:lstStyle/>
                    <a:p>
                      <a:pPr algn="ctr"/>
                      <a:r>
                        <a:rPr lang="en-US" sz="2000"/>
                        <a:t>Costs</a:t>
                      </a:r>
                    </a:p>
                  </a:txBody>
                  <a:tcPr/>
                </a:tc>
                <a:extLst>
                  <a:ext uri="{0D108BD9-81ED-4DB2-BD59-A6C34878D82A}">
                    <a16:rowId xmlns:a16="http://schemas.microsoft.com/office/drawing/2014/main" val="121894841"/>
                  </a:ext>
                </a:extLst>
              </a:tr>
              <a:tr h="1202297">
                <a:tc>
                  <a:txBody>
                    <a:bodyPr/>
                    <a:lstStyle/>
                    <a:p>
                      <a:r>
                        <a:rPr lang="en-US" sz="1800"/>
                        <a:t>Infrastructure</a:t>
                      </a:r>
                    </a:p>
                  </a:txBody>
                  <a:tcPr/>
                </a:tc>
                <a:tc>
                  <a:txBody>
                    <a:bodyPr/>
                    <a:lstStyle/>
                    <a:p>
                      <a:pPr marL="342900" indent="-342900">
                        <a:buFont typeface="Arial" panose="020B0604020202020204" pitchFamily="34" charset="0"/>
                        <a:buChar char="•"/>
                      </a:pPr>
                      <a:r>
                        <a:rPr lang="en-US" sz="1800"/>
                        <a:t>HSM</a:t>
                      </a:r>
                    </a:p>
                    <a:p>
                      <a:pPr marL="342900" indent="-342900">
                        <a:buFont typeface="Arial" panose="020B0604020202020204" pitchFamily="34" charset="0"/>
                        <a:buChar char="•"/>
                      </a:pPr>
                      <a:r>
                        <a:rPr lang="en-US" sz="1800"/>
                        <a:t>Software Platform and Integration</a:t>
                      </a:r>
                    </a:p>
                    <a:p>
                      <a:pPr marL="342900" indent="-342900">
                        <a:buFont typeface="Arial" panose="020B0604020202020204" pitchFamily="34" charset="0"/>
                        <a:buChar char="•"/>
                      </a:pPr>
                      <a:r>
                        <a:rPr lang="en-US" sz="1800"/>
                        <a:t>Training</a:t>
                      </a:r>
                    </a:p>
                    <a:p>
                      <a:pPr marL="342900" indent="-342900">
                        <a:buFont typeface="Arial" panose="020B0604020202020204" pitchFamily="34" charset="0"/>
                        <a:buChar char="•"/>
                      </a:pPr>
                      <a:r>
                        <a:rPr lang="en-US" sz="1800"/>
                        <a:t>Certifications</a:t>
                      </a:r>
                    </a:p>
                  </a:txBody>
                  <a:tcPr/>
                </a:tc>
                <a:extLst>
                  <a:ext uri="{0D108BD9-81ED-4DB2-BD59-A6C34878D82A}">
                    <a16:rowId xmlns:a16="http://schemas.microsoft.com/office/drawing/2014/main" val="1417703889"/>
                  </a:ext>
                </a:extLst>
              </a:tr>
              <a:tr h="382549">
                <a:tc>
                  <a:txBody>
                    <a:bodyPr/>
                    <a:lstStyle/>
                    <a:p>
                      <a:r>
                        <a:rPr lang="en-US" sz="1800"/>
                        <a:t>Infrastructure Maintenance</a:t>
                      </a:r>
                    </a:p>
                  </a:txBody>
                  <a:tcPr/>
                </a:tc>
                <a:tc>
                  <a:txBody>
                    <a:bodyPr/>
                    <a:lstStyle/>
                    <a:p>
                      <a:pPr marL="342900" indent="-342900">
                        <a:buFont typeface="Arial" panose="020B0604020202020204" pitchFamily="34" charset="0"/>
                        <a:buChar char="•"/>
                      </a:pPr>
                      <a:r>
                        <a:rPr lang="en-US" sz="1800"/>
                        <a:t>Annual costs (training, certifications, continuous improvement…)</a:t>
                      </a:r>
                    </a:p>
                  </a:txBody>
                  <a:tcPr/>
                </a:tc>
                <a:extLst>
                  <a:ext uri="{0D108BD9-81ED-4DB2-BD59-A6C34878D82A}">
                    <a16:rowId xmlns:a16="http://schemas.microsoft.com/office/drawing/2014/main" val="3991367459"/>
                  </a:ext>
                </a:extLst>
              </a:tr>
              <a:tr h="655800">
                <a:tc>
                  <a:txBody>
                    <a:bodyPr/>
                    <a:lstStyle/>
                    <a:p>
                      <a:r>
                        <a:rPr lang="en-US" sz="1800"/>
                        <a:t>Root CA</a:t>
                      </a:r>
                    </a:p>
                  </a:txBody>
                  <a:tcPr/>
                </a:tc>
                <a:tc>
                  <a:txBody>
                    <a:bodyPr/>
                    <a:lstStyle/>
                    <a:p>
                      <a:pPr marL="342900" indent="-342900">
                        <a:buFont typeface="Arial" panose="020B0604020202020204" pitchFamily="34" charset="0"/>
                        <a:buChar char="•"/>
                      </a:pPr>
                      <a:r>
                        <a:rPr lang="en-US" sz="1800"/>
                        <a:t>Creation</a:t>
                      </a:r>
                    </a:p>
                    <a:p>
                      <a:pPr marL="342900" indent="-342900">
                        <a:buFont typeface="Arial" panose="020B0604020202020204" pitchFamily="34" charset="0"/>
                        <a:buChar char="•"/>
                      </a:pPr>
                      <a:r>
                        <a:rPr lang="en-US" sz="1800"/>
                        <a:t>Annual Secure Hosting (during project lifetime)</a:t>
                      </a:r>
                    </a:p>
                  </a:txBody>
                  <a:tcPr/>
                </a:tc>
                <a:extLst>
                  <a:ext uri="{0D108BD9-81ED-4DB2-BD59-A6C34878D82A}">
                    <a16:rowId xmlns:a16="http://schemas.microsoft.com/office/drawing/2014/main" val="3878249981"/>
                  </a:ext>
                </a:extLst>
              </a:tr>
              <a:tr h="655800">
                <a:tc>
                  <a:txBody>
                    <a:bodyPr/>
                    <a:lstStyle/>
                    <a:p>
                      <a:r>
                        <a:rPr lang="en-US" sz="1800"/>
                        <a:t>Provisioning</a:t>
                      </a:r>
                    </a:p>
                  </a:txBody>
                  <a:tcPr/>
                </a:tc>
                <a:tc>
                  <a:txBody>
                    <a:bodyPr/>
                    <a:lstStyle/>
                    <a:p>
                      <a:pPr marL="342900" indent="-342900">
                        <a:buFont typeface="Arial" panose="020B0604020202020204" pitchFamily="34" charset="0"/>
                        <a:buChar char="•"/>
                      </a:pPr>
                      <a:r>
                        <a:rPr lang="en-US" sz="1800"/>
                        <a:t>In-factory</a:t>
                      </a:r>
                    </a:p>
                    <a:p>
                      <a:pPr marL="342900" indent="-342900">
                        <a:buFont typeface="Arial" panose="020B0604020202020204" pitchFamily="34" charset="0"/>
                        <a:buChar char="•"/>
                      </a:pPr>
                      <a:r>
                        <a:rPr lang="en-US" sz="1800"/>
                        <a:t>In-field: Embedded Firmware + Cloud development + Cloud Platform</a:t>
                      </a:r>
                    </a:p>
                  </a:txBody>
                  <a:tcPr/>
                </a:tc>
                <a:extLst>
                  <a:ext uri="{0D108BD9-81ED-4DB2-BD59-A6C34878D82A}">
                    <a16:rowId xmlns:a16="http://schemas.microsoft.com/office/drawing/2014/main" val="1347351439"/>
                  </a:ext>
                </a:extLst>
              </a:tr>
              <a:tr h="382549">
                <a:tc>
                  <a:txBody>
                    <a:bodyPr/>
                    <a:lstStyle/>
                    <a:p>
                      <a:r>
                        <a:rPr lang="en-US" sz="1800"/>
                        <a:t>In-field Key management</a:t>
                      </a:r>
                    </a:p>
                  </a:txBody>
                  <a:tcPr/>
                </a:tc>
                <a:tc>
                  <a:txBody>
                    <a:bodyPr/>
                    <a:lstStyle/>
                    <a:p>
                      <a:pPr marL="342900" indent="-342900">
                        <a:buFont typeface="Arial" panose="020B0604020202020204" pitchFamily="34" charset="0"/>
                        <a:buChar char="•"/>
                      </a:pPr>
                      <a:r>
                        <a:rPr lang="en-US" sz="1800"/>
                        <a:t>Embedded Firmware + Cloud development</a:t>
                      </a:r>
                    </a:p>
                  </a:txBody>
                  <a:tcPr/>
                </a:tc>
                <a:extLst>
                  <a:ext uri="{0D108BD9-81ED-4DB2-BD59-A6C34878D82A}">
                    <a16:rowId xmlns:a16="http://schemas.microsoft.com/office/drawing/2014/main" val="904895164"/>
                  </a:ext>
                </a:extLst>
              </a:tr>
            </a:tbl>
          </a:graphicData>
        </a:graphic>
      </p:graphicFrame>
      <p:pic>
        <p:nvPicPr>
          <p:cNvPr id="5" name="Picture 2" descr="San Diego Surf School">
            <a:extLst>
              <a:ext uri="{FF2B5EF4-FFF2-40B4-BE49-F238E27FC236}">
                <a16:creationId xmlns:a16="http://schemas.microsoft.com/office/drawing/2014/main" id="{EFA0489A-F850-BDF2-8B2C-CD098E184CC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98438" y="69520"/>
            <a:ext cx="1534878" cy="10213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an Diego Surf School">
            <a:extLst>
              <a:ext uri="{FF2B5EF4-FFF2-40B4-BE49-F238E27FC236}">
                <a16:creationId xmlns:a16="http://schemas.microsoft.com/office/drawing/2014/main" id="{208709A2-4D52-8EE6-3F9F-F46D23EAEF0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50535" y="353471"/>
            <a:ext cx="1681410" cy="1118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5523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91417-6334-5A83-D26A-130F155E478D}"/>
              </a:ext>
            </a:extLst>
          </p:cNvPr>
          <p:cNvSpPr>
            <a:spLocks noGrp="1"/>
          </p:cNvSpPr>
          <p:nvPr>
            <p:ph type="title"/>
          </p:nvPr>
        </p:nvSpPr>
        <p:spPr/>
        <p:txBody>
          <a:bodyPr/>
          <a:lstStyle/>
          <a:p>
            <a:r>
              <a:rPr lang="en-US"/>
              <a:t>Setting up the in-field provisioning</a:t>
            </a:r>
          </a:p>
        </p:txBody>
      </p:sp>
      <p:sp>
        <p:nvSpPr>
          <p:cNvPr id="4" name="Rectangle: Rounded Corners 3">
            <a:extLst>
              <a:ext uri="{FF2B5EF4-FFF2-40B4-BE49-F238E27FC236}">
                <a16:creationId xmlns:a16="http://schemas.microsoft.com/office/drawing/2014/main" id="{13107635-7333-E68E-ED2A-BFED2A721DB1}"/>
              </a:ext>
            </a:extLst>
          </p:cNvPr>
          <p:cNvSpPr/>
          <p:nvPr/>
        </p:nvSpPr>
        <p:spPr>
          <a:xfrm>
            <a:off x="1334913" y="4923624"/>
            <a:ext cx="8875165" cy="1524234"/>
          </a:xfrm>
          <a:prstGeom prst="roundRect">
            <a:avLst>
              <a:gd name="adj" fmla="val 707"/>
            </a:avLst>
          </a:prstGeom>
          <a:solidFill>
            <a:srgbClr val="FFFFFF"/>
          </a:solidFill>
          <a:ln w="12700" cap="flat" cmpd="sng" algn="ctr">
            <a:solidFill>
              <a:srgbClr val="FFFFFF">
                <a:lumMod val="50000"/>
              </a:srgbClr>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202C55"/>
                </a:solidFill>
                <a:effectLst/>
                <a:uLnTx/>
                <a:uFillTx/>
                <a:latin typeface="Calibri" panose="020F0502020204030204"/>
                <a:ea typeface="+mn-ea"/>
                <a:cs typeface="+mn-cs"/>
              </a:rPr>
              <a:t>Device</a:t>
            </a:r>
            <a:endParaRPr kumimoji="0" lang="en-CH" sz="1400" b="1"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137D2BB0-3236-04D0-126A-ED8AF45D76F4}"/>
              </a:ext>
            </a:extLst>
          </p:cNvPr>
          <p:cNvSpPr/>
          <p:nvPr/>
        </p:nvSpPr>
        <p:spPr>
          <a:xfrm>
            <a:off x="8343621" y="5083651"/>
            <a:ext cx="1559738" cy="1256480"/>
          </a:xfrm>
          <a:prstGeom prst="roundRect">
            <a:avLst>
              <a:gd name="adj" fmla="val 4758"/>
            </a:avLst>
          </a:prstGeom>
          <a:solidFill>
            <a:srgbClr val="2CA3E6"/>
          </a:solidFill>
          <a:ln w="12700" cap="flat" cmpd="sng" algn="ctr">
            <a:solidFill>
              <a:srgbClr val="FFFFFF"/>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err="1">
                <a:ln>
                  <a:noFill/>
                </a:ln>
                <a:solidFill>
                  <a:schemeClr val="bg1"/>
                </a:solidFill>
                <a:effectLst/>
                <a:uLnTx/>
                <a:uFillTx/>
                <a:latin typeface="Calibri" panose="020F0502020204030204"/>
                <a:ea typeface="+mn-ea"/>
                <a:cs typeface="+mn-cs"/>
              </a:rPr>
              <a:t>TrustMANAGER</a:t>
            </a:r>
            <a:endParaRPr kumimoji="0" lang="en-CH" sz="1050" b="1"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4EC6F5EF-C107-0EA2-6782-71851A0464C7}"/>
              </a:ext>
            </a:extLst>
          </p:cNvPr>
          <p:cNvSpPr/>
          <p:nvPr/>
        </p:nvSpPr>
        <p:spPr>
          <a:xfrm>
            <a:off x="6794514" y="5083650"/>
            <a:ext cx="1132024" cy="419525"/>
          </a:xfrm>
          <a:prstGeom prst="roundRect">
            <a:avLst>
              <a:gd name="adj" fmla="val 4758"/>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bg1"/>
                </a:solidFill>
                <a:effectLst/>
                <a:uLnTx/>
                <a:uFillTx/>
                <a:latin typeface="Calibri" panose="020F0502020204030204"/>
                <a:ea typeface="+mn-ea"/>
                <a:cs typeface="+mn-cs"/>
              </a:rPr>
              <a:t>KTA</a:t>
            </a:r>
            <a:endParaRPr kumimoji="0" lang="en-CH" sz="1050" b="1"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7" name="Cylinder 6">
            <a:extLst>
              <a:ext uri="{FF2B5EF4-FFF2-40B4-BE49-F238E27FC236}">
                <a16:creationId xmlns:a16="http://schemas.microsoft.com/office/drawing/2014/main" id="{D91891DA-6B31-FDC8-EFB7-507B7BEF3653}"/>
              </a:ext>
            </a:extLst>
          </p:cNvPr>
          <p:cNvSpPr/>
          <p:nvPr/>
        </p:nvSpPr>
        <p:spPr>
          <a:xfrm>
            <a:off x="8586874" y="5614215"/>
            <a:ext cx="1140912" cy="509349"/>
          </a:xfrm>
          <a:prstGeom prst="can">
            <a:avLst>
              <a:gd name="adj" fmla="val 9477"/>
            </a:avLst>
          </a:prstGeom>
          <a:solidFill>
            <a:srgbClr val="FFFFFF"/>
          </a:solidFill>
          <a:ln w="12700" cap="flat" cmpd="sng" algn="ctr">
            <a:solidFill>
              <a:srgbClr val="2CA3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202C55"/>
              </a:solidFill>
              <a:effectLst/>
              <a:uLnTx/>
              <a:uFillTx/>
              <a:latin typeface="Calibri" panose="020F0502020204030204"/>
              <a:ea typeface="+mn-ea"/>
              <a:cs typeface="+mn-cs"/>
            </a:endParaRPr>
          </a:p>
        </p:txBody>
      </p:sp>
      <p:pic>
        <p:nvPicPr>
          <p:cNvPr id="8" name="Graphic 7" descr="Key with solid fill">
            <a:extLst>
              <a:ext uri="{FF2B5EF4-FFF2-40B4-BE49-F238E27FC236}">
                <a16:creationId xmlns:a16="http://schemas.microsoft.com/office/drawing/2014/main" id="{7315230C-403C-6F57-5FE7-9218F82F5D37}"/>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688847" y="5757021"/>
            <a:ext cx="265180" cy="265070"/>
          </a:xfrm>
          <a:prstGeom prst="rect">
            <a:avLst/>
          </a:prstGeom>
        </p:spPr>
      </p:pic>
      <p:sp>
        <p:nvSpPr>
          <p:cNvPr id="9" name="Arrow: Down 8">
            <a:extLst>
              <a:ext uri="{FF2B5EF4-FFF2-40B4-BE49-F238E27FC236}">
                <a16:creationId xmlns:a16="http://schemas.microsoft.com/office/drawing/2014/main" id="{CEAA6995-6DC1-CB1D-0B56-C7DE3D9C4E5D}"/>
              </a:ext>
            </a:extLst>
          </p:cNvPr>
          <p:cNvSpPr/>
          <p:nvPr/>
        </p:nvSpPr>
        <p:spPr>
          <a:xfrm>
            <a:off x="7313545" y="2047934"/>
            <a:ext cx="133607" cy="3022913"/>
          </a:xfrm>
          <a:prstGeom prst="downArrow">
            <a:avLst/>
          </a:prstGeom>
          <a:solidFill>
            <a:srgbClr val="D9E0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4A86E13B-9AE0-55DE-AD7B-D7AD429C3540}"/>
              </a:ext>
            </a:extLst>
          </p:cNvPr>
          <p:cNvSpPr/>
          <p:nvPr/>
        </p:nvSpPr>
        <p:spPr>
          <a:xfrm>
            <a:off x="2627377" y="5111691"/>
            <a:ext cx="3930685" cy="1138461"/>
          </a:xfrm>
          <a:prstGeom prst="roundRect">
            <a:avLst>
              <a:gd name="adj" fmla="val 4758"/>
            </a:avLst>
          </a:prstGeom>
          <a:solidFill>
            <a:srgbClr val="FFFFFF"/>
          </a:solidFill>
          <a:ln w="3175" cap="flat" cmpd="sng" algn="ctr">
            <a:solidFill>
              <a:srgbClr val="747F8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i="0" u="none" strike="noStrike" kern="0" cap="none" spc="0" normalizeH="0" baseline="0" noProof="0">
                <a:ln>
                  <a:noFill/>
                </a:ln>
                <a:solidFill>
                  <a:srgbClr val="202C55"/>
                </a:solidFill>
                <a:effectLst/>
                <a:uLnTx/>
                <a:uFillTx/>
                <a:latin typeface="Calibri" panose="020F0502020204030204"/>
                <a:ea typeface="+mn-ea"/>
                <a:cs typeface="+mn-cs"/>
              </a:rPr>
              <a:t>Host Platform, OS and Applications</a:t>
            </a:r>
            <a:endParaRPr kumimoji="0" lang="en-CH" sz="1050"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3CEB93F6-D1A9-FC43-FCDF-DE5C6AE7FE36}"/>
              </a:ext>
            </a:extLst>
          </p:cNvPr>
          <p:cNvSpPr/>
          <p:nvPr/>
        </p:nvSpPr>
        <p:spPr>
          <a:xfrm>
            <a:off x="2747908" y="5057950"/>
            <a:ext cx="3849235" cy="1138461"/>
          </a:xfrm>
          <a:prstGeom prst="roundRect">
            <a:avLst>
              <a:gd name="adj" fmla="val 4758"/>
            </a:avLst>
          </a:prstGeom>
          <a:solidFill>
            <a:srgbClr val="FFFFFF"/>
          </a:solidFill>
          <a:ln w="3175" cap="flat" cmpd="sng" algn="ctr">
            <a:solidFill>
              <a:srgbClr val="747F8B"/>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i="0" u="none" strike="noStrike" kern="0" cap="none" spc="0" normalizeH="0" baseline="0" noProof="0">
                <a:ln>
                  <a:noFill/>
                </a:ln>
                <a:solidFill>
                  <a:srgbClr val="202C55"/>
                </a:solidFill>
                <a:effectLst/>
                <a:uLnTx/>
                <a:uFillTx/>
                <a:latin typeface="Calibri" panose="020F0502020204030204"/>
                <a:ea typeface="+mn-ea"/>
                <a:cs typeface="+mn-cs"/>
              </a:rPr>
              <a:t>Host Applications</a:t>
            </a:r>
            <a:endParaRPr kumimoji="0" lang="en-CH" sz="1050"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12" name="Arrow: Down 11">
            <a:extLst>
              <a:ext uri="{FF2B5EF4-FFF2-40B4-BE49-F238E27FC236}">
                <a16:creationId xmlns:a16="http://schemas.microsoft.com/office/drawing/2014/main" id="{6463B3BA-D874-8CF3-2098-86586706E5AA}"/>
              </a:ext>
            </a:extLst>
          </p:cNvPr>
          <p:cNvSpPr/>
          <p:nvPr/>
        </p:nvSpPr>
        <p:spPr>
          <a:xfrm rot="5400000">
            <a:off x="8019352" y="5699360"/>
            <a:ext cx="194766" cy="380395"/>
          </a:xfrm>
          <a:prstGeom prst="downArrow">
            <a:avLst/>
          </a:prstGeom>
          <a:solidFill>
            <a:srgbClr val="2CA3E6"/>
          </a:solidFill>
          <a:ln w="12700" cap="flat" cmpd="sng" algn="ctr">
            <a:solidFill>
              <a:srgbClr val="2CA3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5A96FECA-6462-F5A2-D8A9-D4B86082CF73}"/>
              </a:ext>
            </a:extLst>
          </p:cNvPr>
          <p:cNvSpPr/>
          <p:nvPr/>
        </p:nvSpPr>
        <p:spPr>
          <a:xfrm>
            <a:off x="6772716" y="5528780"/>
            <a:ext cx="1151627" cy="811351"/>
          </a:xfrm>
          <a:prstGeom prst="roundRect">
            <a:avLst>
              <a:gd name="adj" fmla="val 4758"/>
            </a:avLst>
          </a:prstGeom>
          <a:solidFill>
            <a:srgbClr val="2CA3E6"/>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err="1">
                <a:ln>
                  <a:noFill/>
                </a:ln>
                <a:solidFill>
                  <a:schemeClr val="bg1"/>
                </a:solidFill>
                <a:effectLst/>
                <a:uLnTx/>
                <a:uFillTx/>
                <a:latin typeface="Calibri" panose="020F0502020204030204"/>
                <a:ea typeface="+mn-ea"/>
                <a:cs typeface="+mn-cs"/>
              </a:rPr>
              <a:t>CryptoAuthLib</a:t>
            </a:r>
            <a:endParaRPr kumimoji="0" lang="en-CH" sz="1050" b="1"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14" name="Arrow: Down 13">
            <a:extLst>
              <a:ext uri="{FF2B5EF4-FFF2-40B4-BE49-F238E27FC236}">
                <a16:creationId xmlns:a16="http://schemas.microsoft.com/office/drawing/2014/main" id="{46BD44F8-7D82-E1FF-5D9C-3362FF012BB8}"/>
              </a:ext>
            </a:extLst>
          </p:cNvPr>
          <p:cNvSpPr/>
          <p:nvPr/>
        </p:nvSpPr>
        <p:spPr>
          <a:xfrm rot="16200000">
            <a:off x="8060978" y="5393495"/>
            <a:ext cx="136124" cy="410611"/>
          </a:xfrm>
          <a:prstGeom prst="downArrow">
            <a:avLst/>
          </a:prstGeom>
          <a:solidFill>
            <a:srgbClr val="D9E0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5" name="Arrow: Down 14">
            <a:extLst>
              <a:ext uri="{FF2B5EF4-FFF2-40B4-BE49-F238E27FC236}">
                <a16:creationId xmlns:a16="http://schemas.microsoft.com/office/drawing/2014/main" id="{21BC32CF-5F1D-68FF-2E91-78114F744BDB}"/>
              </a:ext>
            </a:extLst>
          </p:cNvPr>
          <p:cNvSpPr/>
          <p:nvPr/>
        </p:nvSpPr>
        <p:spPr>
          <a:xfrm rot="5400000">
            <a:off x="6451726" y="5699359"/>
            <a:ext cx="194766" cy="380395"/>
          </a:xfrm>
          <a:prstGeom prst="downArrow">
            <a:avLst/>
          </a:prstGeom>
          <a:solidFill>
            <a:srgbClr val="2CA3E6"/>
          </a:solidFill>
          <a:ln w="12700" cap="flat" cmpd="sng" algn="ctr">
            <a:solidFill>
              <a:srgbClr val="2CA3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8D78034F-5814-C9EC-A0A3-D0620E0188B4}"/>
              </a:ext>
            </a:extLst>
          </p:cNvPr>
          <p:cNvSpPr/>
          <p:nvPr/>
        </p:nvSpPr>
        <p:spPr>
          <a:xfrm>
            <a:off x="1334913" y="1030554"/>
            <a:ext cx="6220363" cy="1402363"/>
          </a:xfrm>
          <a:prstGeom prst="roundRect">
            <a:avLst/>
          </a:prstGeom>
          <a:solidFill>
            <a:srgbClr val="EFF2FB"/>
          </a:solidFill>
          <a:ln w="38100" cap="flat" cmpd="sng" algn="ctr">
            <a:solidFill>
              <a:srgbClr val="ECF0FA"/>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fr-CH" sz="1200" b="1" i="0" u="none" strike="noStrike" kern="0" cap="none" spc="0" normalizeH="0" baseline="0" noProof="0" err="1">
                <a:ln>
                  <a:noFill/>
                </a:ln>
                <a:effectLst/>
                <a:uLnTx/>
                <a:uFillTx/>
                <a:latin typeface="Calibri" panose="020F0502020204030204"/>
                <a:ea typeface="+mn-ea"/>
                <a:cs typeface="+mn-cs"/>
              </a:rPr>
              <a:t>keySTREAM</a:t>
            </a:r>
            <a:r>
              <a:rPr kumimoji="0" lang="fr-CH" sz="1200" b="1" i="0" u="none" strike="noStrike" kern="0" cap="none" spc="0" normalizeH="0" baseline="0" noProof="0">
                <a:ln>
                  <a:noFill/>
                </a:ln>
                <a:effectLst/>
                <a:uLnTx/>
                <a:uFillTx/>
                <a:latin typeface="Calibri" panose="020F0502020204030204"/>
                <a:ea typeface="+mn-ea"/>
                <a:cs typeface="+mn-cs"/>
              </a:rPr>
              <a:t> Service</a:t>
            </a:r>
          </a:p>
          <a:p>
            <a:pPr marL="0" marR="0" lvl="0" indent="0" defTabSz="914400" eaLnBrk="1" fontAlgn="auto" latinLnBrk="0" hangingPunct="1">
              <a:lnSpc>
                <a:spcPct val="100000"/>
              </a:lnSpc>
              <a:spcBef>
                <a:spcPts val="0"/>
              </a:spcBef>
              <a:spcAft>
                <a:spcPts val="0"/>
              </a:spcAft>
              <a:buClrTx/>
              <a:buSzTx/>
              <a:buFontTx/>
              <a:buNone/>
              <a:tabLst/>
              <a:defRPr/>
            </a:pPr>
            <a:r>
              <a:rPr kumimoji="0" lang="fr-CH" sz="1200" i="0" u="none" strike="noStrike" kern="0" cap="none" spc="0" normalizeH="0" baseline="0" noProof="0">
                <a:ln>
                  <a:noFill/>
                </a:ln>
                <a:effectLst/>
                <a:uLnTx/>
                <a:uFillTx/>
                <a:latin typeface="Calibri" panose="020F0502020204030204"/>
                <a:ea typeface="+mn-ea"/>
                <a:cs typeface="+mn-cs"/>
              </a:rPr>
              <a:t>Customer </a:t>
            </a:r>
            <a:r>
              <a:rPr kumimoji="0" lang="fr-CH" sz="1200" i="0" u="none" strike="noStrike" kern="0" cap="none" spc="0" normalizeH="0" baseline="0" noProof="0" err="1">
                <a:ln>
                  <a:noFill/>
                </a:ln>
                <a:effectLst/>
                <a:uLnTx/>
                <a:uFillTx/>
                <a:latin typeface="Calibri" panose="020F0502020204030204"/>
                <a:ea typeface="+mn-ea"/>
                <a:cs typeface="+mn-cs"/>
              </a:rPr>
              <a:t>managed</a:t>
            </a:r>
            <a:r>
              <a:rPr kumimoji="0" lang="fr-CH" sz="1200" i="0" u="none" strike="noStrike" kern="0" cap="none" spc="0" normalizeH="0" baseline="0" noProof="0">
                <a:ln>
                  <a:noFill/>
                </a:ln>
                <a:effectLst/>
                <a:uLnTx/>
                <a:uFillTx/>
                <a:latin typeface="Calibri" panose="020F0502020204030204"/>
                <a:ea typeface="+mn-ea"/>
                <a:cs typeface="+mn-cs"/>
              </a:rPr>
              <a:t> PKI</a:t>
            </a:r>
          </a:p>
        </p:txBody>
      </p:sp>
      <p:sp>
        <p:nvSpPr>
          <p:cNvPr id="17" name="Arrow: Down 16">
            <a:extLst>
              <a:ext uri="{FF2B5EF4-FFF2-40B4-BE49-F238E27FC236}">
                <a16:creationId xmlns:a16="http://schemas.microsoft.com/office/drawing/2014/main" id="{E07427CD-4C9F-D312-E95A-9BD048B0A056}"/>
              </a:ext>
            </a:extLst>
          </p:cNvPr>
          <p:cNvSpPr/>
          <p:nvPr/>
        </p:nvSpPr>
        <p:spPr>
          <a:xfrm flipH="1">
            <a:off x="4787761" y="1363909"/>
            <a:ext cx="211084" cy="174592"/>
          </a:xfrm>
          <a:prstGeom prst="downArrow">
            <a:avLst/>
          </a:prstGeom>
          <a:solidFill>
            <a:srgbClr val="D9E0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DDFEE55D-434B-5D90-8E1B-94BF3E34FCCF}"/>
              </a:ext>
            </a:extLst>
          </p:cNvPr>
          <p:cNvSpPr txBox="1"/>
          <p:nvPr/>
        </p:nvSpPr>
        <p:spPr>
          <a:xfrm>
            <a:off x="4970205" y="1864072"/>
            <a:ext cx="218034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H" sz="1000" b="0" i="0" u="none" strike="noStrike" kern="0" cap="none" spc="0" normalizeH="0" baseline="0" noProof="0" err="1">
                <a:ln>
                  <a:noFill/>
                </a:ln>
                <a:effectLst/>
                <a:uLnTx/>
                <a:uFillTx/>
              </a:rPr>
              <a:t>Sign</a:t>
            </a:r>
            <a:r>
              <a:rPr kumimoji="0" lang="fr-CH" sz="1000" b="0" i="0" u="none" strike="noStrike" kern="0" cap="none" spc="0" normalizeH="0" baseline="0" noProof="0">
                <a:ln>
                  <a:noFill/>
                </a:ln>
                <a:effectLst/>
                <a:uLnTx/>
                <a:uFillTx/>
              </a:rPr>
              <a:t> </a:t>
            </a:r>
            <a:r>
              <a:rPr kumimoji="0" lang="fr-CH" sz="1000" b="0" i="0" u="none" strike="noStrike" kern="0" cap="none" spc="0" normalizeH="0" baseline="0" noProof="0" err="1">
                <a:ln>
                  <a:noFill/>
                </a:ln>
                <a:effectLst/>
                <a:uLnTx/>
                <a:uFillTx/>
              </a:rPr>
              <a:t>device</a:t>
            </a:r>
            <a:r>
              <a:rPr kumimoji="0" lang="fr-CH" sz="1000" b="0" i="0" u="none" strike="noStrike" kern="0" cap="none" spc="0" normalizeH="0" baseline="0" noProof="0">
                <a:ln>
                  <a:noFill/>
                </a:ln>
                <a:effectLst/>
                <a:uLnTx/>
                <a:uFillTx/>
              </a:rPr>
              <a:t> </a:t>
            </a:r>
            <a:r>
              <a:rPr kumimoji="0" lang="fr-CH" sz="1000" b="0" i="0" u="none" strike="noStrike" kern="0" cap="none" spc="0" normalizeH="0" baseline="0" noProof="0" err="1">
                <a:ln>
                  <a:noFill/>
                </a:ln>
                <a:effectLst/>
                <a:uLnTx/>
                <a:uFillTx/>
              </a:rPr>
              <a:t>certificates</a:t>
            </a:r>
            <a:r>
              <a:rPr kumimoji="0" lang="fr-CH" sz="1000" b="0" i="0" u="none" strike="noStrike" kern="0" cap="none" spc="0" normalizeH="0" baseline="0" noProof="0">
                <a:ln>
                  <a:noFill/>
                </a:ln>
                <a:effectLst/>
                <a:uLnTx/>
                <a:uFillTx/>
              </a:rPr>
              <a:t> (online CSR)</a:t>
            </a:r>
            <a:endParaRPr kumimoji="0" lang="en-CH" sz="1000" b="0" i="0" u="none" strike="noStrike" kern="0" cap="none" spc="0" normalizeH="0" baseline="0" noProof="0">
              <a:ln>
                <a:noFill/>
              </a:ln>
              <a:effectLst/>
              <a:uLnTx/>
              <a:uFillTx/>
            </a:endParaRPr>
          </a:p>
        </p:txBody>
      </p:sp>
      <p:sp>
        <p:nvSpPr>
          <p:cNvPr id="19" name="Arrow: Down 18">
            <a:extLst>
              <a:ext uri="{FF2B5EF4-FFF2-40B4-BE49-F238E27FC236}">
                <a16:creationId xmlns:a16="http://schemas.microsoft.com/office/drawing/2014/main" id="{292D139A-23D7-4629-40F4-9B06FC9EF5AD}"/>
              </a:ext>
            </a:extLst>
          </p:cNvPr>
          <p:cNvSpPr/>
          <p:nvPr/>
        </p:nvSpPr>
        <p:spPr>
          <a:xfrm flipH="1">
            <a:off x="4798728" y="1870705"/>
            <a:ext cx="211084" cy="174592"/>
          </a:xfrm>
          <a:prstGeom prst="downArrow">
            <a:avLst/>
          </a:prstGeom>
          <a:solidFill>
            <a:srgbClr val="D9E0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8BF41992-F955-B7D4-3ED0-6CF344E8E3FC}"/>
              </a:ext>
            </a:extLst>
          </p:cNvPr>
          <p:cNvSpPr txBox="1"/>
          <p:nvPr/>
        </p:nvSpPr>
        <p:spPr>
          <a:xfrm>
            <a:off x="7380348" y="4247432"/>
            <a:ext cx="1920044" cy="4770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H" sz="1400" b="1" i="0" u="none" strike="noStrike" kern="0" cap="none" spc="0" normalizeH="0" baseline="0" noProof="0">
                <a:ln>
                  <a:noFill/>
                </a:ln>
                <a:effectLst/>
                <a:uLnTx/>
                <a:uFillTx/>
              </a:rPr>
              <a:t>1. </a:t>
            </a:r>
            <a:r>
              <a:rPr kumimoji="0" lang="fr-CH" sz="1100" b="0" i="0" u="none" strike="noStrike" kern="0" cap="none" spc="0" normalizeH="0" baseline="0" noProof="0" err="1">
                <a:ln>
                  <a:noFill/>
                </a:ln>
                <a:effectLst/>
                <a:uLnTx/>
                <a:uFillTx/>
              </a:rPr>
              <a:t>Device</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is</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onboarded</a:t>
            </a:r>
            <a:r>
              <a:rPr kumimoji="0" lang="fr-CH" sz="1100" b="0" i="0" u="none" strike="noStrike" kern="0" cap="none" spc="0" normalizeH="0" baseline="0" noProof="0">
                <a:ln>
                  <a:noFill/>
                </a:ln>
                <a:effectLst/>
                <a:uLnTx/>
                <a:uFillTx/>
              </a:rPr>
              <a:t> and </a:t>
            </a:r>
            <a:r>
              <a:rPr kumimoji="0" lang="fr-CH" sz="1100" b="0" i="0" u="none" strike="noStrike" kern="0" cap="none" spc="0" normalizeH="0" baseline="0" noProof="0" err="1">
                <a:ln>
                  <a:noFill/>
                </a:ln>
                <a:effectLst/>
                <a:uLnTx/>
                <a:uFillTx/>
              </a:rPr>
              <a:t>certificate</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is</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provisionnned</a:t>
            </a:r>
            <a:r>
              <a:rPr kumimoji="0" lang="fr-CH" sz="1100" b="0" i="0" u="none" strike="noStrike" kern="0" cap="none" spc="0" normalizeH="0" baseline="0" noProof="0">
                <a:ln>
                  <a:noFill/>
                </a:ln>
                <a:effectLst/>
                <a:uLnTx/>
                <a:uFillTx/>
              </a:rPr>
              <a:t>.</a:t>
            </a:r>
            <a:endParaRPr kumimoji="0" lang="fr-CH" sz="1000" b="0" i="0" u="none" strike="noStrike" kern="0" cap="none" spc="0" normalizeH="0" baseline="0" noProof="0">
              <a:ln>
                <a:noFill/>
              </a:ln>
              <a:effectLst/>
              <a:uLnTx/>
              <a:uFillTx/>
            </a:endParaRPr>
          </a:p>
        </p:txBody>
      </p:sp>
      <p:grpSp>
        <p:nvGrpSpPr>
          <p:cNvPr id="21" name="Group 20">
            <a:extLst>
              <a:ext uri="{FF2B5EF4-FFF2-40B4-BE49-F238E27FC236}">
                <a16:creationId xmlns:a16="http://schemas.microsoft.com/office/drawing/2014/main" id="{1289FAB5-8579-E07C-9BC0-8D1A7E6B107E}"/>
              </a:ext>
            </a:extLst>
          </p:cNvPr>
          <p:cNvGrpSpPr/>
          <p:nvPr/>
        </p:nvGrpSpPr>
        <p:grpSpPr>
          <a:xfrm>
            <a:off x="7418287" y="3941934"/>
            <a:ext cx="325996" cy="339739"/>
            <a:chOff x="7369667" y="4285269"/>
            <a:chExt cx="421009" cy="420835"/>
          </a:xfrm>
        </p:grpSpPr>
        <p:grpSp>
          <p:nvGrpSpPr>
            <p:cNvPr id="22" name="Group 21">
              <a:extLst>
                <a:ext uri="{FF2B5EF4-FFF2-40B4-BE49-F238E27FC236}">
                  <a16:creationId xmlns:a16="http://schemas.microsoft.com/office/drawing/2014/main" id="{AC200951-BB16-53B0-FBC6-113BAE45DECE}"/>
                </a:ext>
              </a:extLst>
            </p:cNvPr>
            <p:cNvGrpSpPr/>
            <p:nvPr/>
          </p:nvGrpSpPr>
          <p:grpSpPr>
            <a:xfrm>
              <a:off x="7369667" y="4285269"/>
              <a:ext cx="421009" cy="420835"/>
              <a:chOff x="7402162" y="4277598"/>
              <a:chExt cx="421009" cy="420835"/>
            </a:xfrm>
          </p:grpSpPr>
          <p:pic>
            <p:nvPicPr>
              <p:cNvPr id="24" name="Picture 23">
                <a:extLst>
                  <a:ext uri="{FF2B5EF4-FFF2-40B4-BE49-F238E27FC236}">
                    <a16:creationId xmlns:a16="http://schemas.microsoft.com/office/drawing/2014/main" id="{F381AB90-235E-E759-310D-8C91FDD87CD2}"/>
                  </a:ext>
                </a:extLst>
              </p:cNvPr>
              <p:cNvPicPr>
                <a:picLocks noChangeAspect="1"/>
              </p:cNvPicPr>
              <p:nvPr/>
            </p:nvPicPr>
            <p:blipFill>
              <a:blip r:embed="rId4" cstate="email">
                <a:duotone>
                  <a:prstClr val="black"/>
                  <a:srgbClr val="D9E0F4">
                    <a:tint val="45000"/>
                    <a:satMod val="400000"/>
                  </a:srgbClr>
                </a:duotone>
                <a:extLst>
                  <a:ext uri="{28A0092B-C50C-407E-A947-70E740481C1C}">
                    <a14:useLocalDpi xmlns:a14="http://schemas.microsoft.com/office/drawing/2010/main"/>
                  </a:ext>
                </a:extLst>
              </a:blip>
              <a:stretch>
                <a:fillRect/>
              </a:stretch>
            </p:blipFill>
            <p:spPr>
              <a:xfrm>
                <a:off x="7402162" y="4277598"/>
                <a:ext cx="421009" cy="420835"/>
              </a:xfrm>
              <a:prstGeom prst="rect">
                <a:avLst/>
              </a:prstGeom>
            </p:spPr>
          </p:pic>
          <p:sp>
            <p:nvSpPr>
              <p:cNvPr id="25" name="Rectangle: Rounded Corners 24">
                <a:extLst>
                  <a:ext uri="{FF2B5EF4-FFF2-40B4-BE49-F238E27FC236}">
                    <a16:creationId xmlns:a16="http://schemas.microsoft.com/office/drawing/2014/main" id="{395413BB-F8E8-EF36-BDB8-6D7D3F91074D}"/>
                  </a:ext>
                </a:extLst>
              </p:cNvPr>
              <p:cNvSpPr/>
              <p:nvPr/>
            </p:nvSpPr>
            <p:spPr>
              <a:xfrm flipH="1">
                <a:off x="7537334" y="4355875"/>
                <a:ext cx="133607" cy="121536"/>
              </a:xfrm>
              <a:prstGeom prst="roundRect">
                <a:avLst>
                  <a:gd name="adj" fmla="val 4758"/>
                </a:avLst>
              </a:prstGeom>
              <a:solidFill>
                <a:srgbClr val="DEE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grpSp>
        <p:pic>
          <p:nvPicPr>
            <p:cNvPr id="23" name="Graphic 22" descr="Stream with solid fill">
              <a:extLst>
                <a:ext uri="{FF2B5EF4-FFF2-40B4-BE49-F238E27FC236}">
                  <a16:creationId xmlns:a16="http://schemas.microsoft.com/office/drawing/2014/main" id="{70FE437C-F7C6-8143-A4BF-32B9596FAB0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464834" y="4292240"/>
              <a:ext cx="246221" cy="246221"/>
            </a:xfrm>
            <a:prstGeom prst="rect">
              <a:avLst/>
            </a:prstGeom>
          </p:spPr>
        </p:pic>
      </p:grpSp>
      <p:pic>
        <p:nvPicPr>
          <p:cNvPr id="26" name="Graphic 25" descr="Stream with solid fill">
            <a:extLst>
              <a:ext uri="{FF2B5EF4-FFF2-40B4-BE49-F238E27FC236}">
                <a16:creationId xmlns:a16="http://schemas.microsoft.com/office/drawing/2014/main" id="{56EAD350-EAC1-D9B7-C0F9-F828DA8F531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958913" y="4972308"/>
            <a:ext cx="246221" cy="246221"/>
          </a:xfrm>
          <a:prstGeom prst="rect">
            <a:avLst/>
          </a:prstGeom>
        </p:spPr>
      </p:pic>
      <p:grpSp>
        <p:nvGrpSpPr>
          <p:cNvPr id="27" name="Group 26">
            <a:extLst>
              <a:ext uri="{FF2B5EF4-FFF2-40B4-BE49-F238E27FC236}">
                <a16:creationId xmlns:a16="http://schemas.microsoft.com/office/drawing/2014/main" id="{CF92F33B-4016-83C8-0EDA-A2843FB7754C}"/>
              </a:ext>
            </a:extLst>
          </p:cNvPr>
          <p:cNvGrpSpPr/>
          <p:nvPr/>
        </p:nvGrpSpPr>
        <p:grpSpPr>
          <a:xfrm>
            <a:off x="8938481" y="5698474"/>
            <a:ext cx="421009" cy="420835"/>
            <a:chOff x="7369667" y="4285269"/>
            <a:chExt cx="421009" cy="420835"/>
          </a:xfrm>
        </p:grpSpPr>
        <p:grpSp>
          <p:nvGrpSpPr>
            <p:cNvPr id="28" name="Group 27">
              <a:extLst>
                <a:ext uri="{FF2B5EF4-FFF2-40B4-BE49-F238E27FC236}">
                  <a16:creationId xmlns:a16="http://schemas.microsoft.com/office/drawing/2014/main" id="{74C588F2-1DA2-B0E2-BD3E-DC4596066BEC}"/>
                </a:ext>
              </a:extLst>
            </p:cNvPr>
            <p:cNvGrpSpPr/>
            <p:nvPr/>
          </p:nvGrpSpPr>
          <p:grpSpPr>
            <a:xfrm>
              <a:off x="7369667" y="4285269"/>
              <a:ext cx="421009" cy="420835"/>
              <a:chOff x="7402162" y="4277598"/>
              <a:chExt cx="421009" cy="420835"/>
            </a:xfrm>
          </p:grpSpPr>
          <p:pic>
            <p:nvPicPr>
              <p:cNvPr id="30" name="Picture 29">
                <a:extLst>
                  <a:ext uri="{FF2B5EF4-FFF2-40B4-BE49-F238E27FC236}">
                    <a16:creationId xmlns:a16="http://schemas.microsoft.com/office/drawing/2014/main" id="{68C685C9-777B-D423-A63C-3C591F1A9860}"/>
                  </a:ext>
                </a:extLst>
              </p:cNvPr>
              <p:cNvPicPr>
                <a:picLocks noChangeAspect="1"/>
              </p:cNvPicPr>
              <p:nvPr/>
            </p:nvPicPr>
            <p:blipFill>
              <a:blip r:embed="rId7" cstate="email">
                <a:duotone>
                  <a:prstClr val="black"/>
                  <a:srgbClr val="D9E0F4">
                    <a:tint val="45000"/>
                    <a:satMod val="400000"/>
                  </a:srgbClr>
                </a:duotone>
                <a:extLst>
                  <a:ext uri="{28A0092B-C50C-407E-A947-70E740481C1C}">
                    <a14:useLocalDpi xmlns:a14="http://schemas.microsoft.com/office/drawing/2010/main"/>
                  </a:ext>
                </a:extLst>
              </a:blip>
              <a:stretch>
                <a:fillRect/>
              </a:stretch>
            </p:blipFill>
            <p:spPr>
              <a:xfrm>
                <a:off x="7402162" y="4277598"/>
                <a:ext cx="421009" cy="420835"/>
              </a:xfrm>
              <a:prstGeom prst="rect">
                <a:avLst/>
              </a:prstGeom>
            </p:spPr>
          </p:pic>
          <p:sp>
            <p:nvSpPr>
              <p:cNvPr id="31" name="Rectangle: Rounded Corners 30">
                <a:extLst>
                  <a:ext uri="{FF2B5EF4-FFF2-40B4-BE49-F238E27FC236}">
                    <a16:creationId xmlns:a16="http://schemas.microsoft.com/office/drawing/2014/main" id="{D8A38D0C-13A3-7AA8-D90E-7E1AE6A1C0C3}"/>
                  </a:ext>
                </a:extLst>
              </p:cNvPr>
              <p:cNvSpPr/>
              <p:nvPr/>
            </p:nvSpPr>
            <p:spPr>
              <a:xfrm flipH="1">
                <a:off x="7537334" y="4355875"/>
                <a:ext cx="133607" cy="121536"/>
              </a:xfrm>
              <a:prstGeom prst="roundRect">
                <a:avLst>
                  <a:gd name="adj" fmla="val 4758"/>
                </a:avLst>
              </a:prstGeom>
              <a:solidFill>
                <a:srgbClr val="DEE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grpSp>
        <p:pic>
          <p:nvPicPr>
            <p:cNvPr id="29" name="Graphic 28" descr="Stream with solid fill">
              <a:extLst>
                <a:ext uri="{FF2B5EF4-FFF2-40B4-BE49-F238E27FC236}">
                  <a16:creationId xmlns:a16="http://schemas.microsoft.com/office/drawing/2014/main" id="{0AA172AF-C93A-C12C-55DB-2A19E53DD74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464834" y="4292240"/>
              <a:ext cx="246221" cy="246221"/>
            </a:xfrm>
            <a:prstGeom prst="rect">
              <a:avLst/>
            </a:prstGeom>
          </p:spPr>
        </p:pic>
      </p:grpSp>
      <p:sp>
        <p:nvSpPr>
          <p:cNvPr id="32" name="TextBox 31">
            <a:extLst>
              <a:ext uri="{FF2B5EF4-FFF2-40B4-BE49-F238E27FC236}">
                <a16:creationId xmlns:a16="http://schemas.microsoft.com/office/drawing/2014/main" id="{F71B7A85-25FA-FB1A-F986-440A8A290BCA}"/>
              </a:ext>
            </a:extLst>
          </p:cNvPr>
          <p:cNvSpPr txBox="1"/>
          <p:nvPr/>
        </p:nvSpPr>
        <p:spPr>
          <a:xfrm>
            <a:off x="4964074" y="1317355"/>
            <a:ext cx="1996059"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H" sz="1000" b="0" i="0" u="none" strike="noStrike" kern="0" cap="none" spc="0" normalizeH="0" baseline="0" noProof="0" err="1">
                <a:ln>
                  <a:noFill/>
                </a:ln>
                <a:effectLst/>
                <a:uLnTx/>
                <a:uFillTx/>
              </a:rPr>
              <a:t>Sign</a:t>
            </a:r>
            <a:r>
              <a:rPr kumimoji="0" lang="fr-CH" sz="1000" b="0" i="0" u="none" strike="noStrike" kern="0" cap="none" spc="0" normalizeH="0" baseline="0" noProof="0">
                <a:ln>
                  <a:noFill/>
                </a:ln>
                <a:effectLst/>
                <a:uLnTx/>
                <a:uFillTx/>
              </a:rPr>
              <a:t> </a:t>
            </a:r>
            <a:r>
              <a:rPr lang="fr-CH" sz="1000" kern="0" err="1"/>
              <a:t>intermediate</a:t>
            </a:r>
            <a:r>
              <a:rPr kumimoji="0" lang="fr-CH" sz="1000" b="0" i="0" u="none" strike="noStrike" kern="0" cap="none" spc="0" normalizeH="0" baseline="0" noProof="0">
                <a:ln>
                  <a:noFill/>
                </a:ln>
                <a:effectLst/>
                <a:uLnTx/>
                <a:uFillTx/>
              </a:rPr>
              <a:t> </a:t>
            </a:r>
            <a:r>
              <a:rPr kumimoji="0" lang="fr-CH" sz="1000" b="0" i="0" u="none" strike="noStrike" kern="0" cap="none" spc="0" normalizeH="0" baseline="0" noProof="0" err="1">
                <a:ln>
                  <a:noFill/>
                </a:ln>
                <a:effectLst/>
                <a:uLnTx/>
                <a:uFillTx/>
              </a:rPr>
              <a:t>CAs</a:t>
            </a:r>
            <a:r>
              <a:rPr kumimoji="0" lang="fr-CH" sz="1000" b="0" i="0" u="none" strike="noStrike" kern="0" cap="none" spc="0" normalizeH="0" baseline="0" noProof="0">
                <a:ln>
                  <a:noFill/>
                </a:ln>
                <a:effectLst/>
                <a:uLnTx/>
                <a:uFillTx/>
              </a:rPr>
              <a:t> (offline CSR)</a:t>
            </a:r>
            <a:endParaRPr kumimoji="0" lang="en-CH" sz="1000" b="0" i="0" u="none" strike="noStrike" kern="0" cap="none" spc="0" normalizeH="0" baseline="0" noProof="0">
              <a:ln>
                <a:noFill/>
              </a:ln>
              <a:effectLst/>
              <a:uLnTx/>
              <a:uFillTx/>
            </a:endParaRPr>
          </a:p>
        </p:txBody>
      </p:sp>
      <p:grpSp>
        <p:nvGrpSpPr>
          <p:cNvPr id="33" name="Group 32">
            <a:extLst>
              <a:ext uri="{FF2B5EF4-FFF2-40B4-BE49-F238E27FC236}">
                <a16:creationId xmlns:a16="http://schemas.microsoft.com/office/drawing/2014/main" id="{6ACC3A8D-F3BB-9CC8-9CC5-114F87205510}"/>
              </a:ext>
            </a:extLst>
          </p:cNvPr>
          <p:cNvGrpSpPr/>
          <p:nvPr/>
        </p:nvGrpSpPr>
        <p:grpSpPr>
          <a:xfrm>
            <a:off x="5066963" y="3921593"/>
            <a:ext cx="353349" cy="345913"/>
            <a:chOff x="7369667" y="4285269"/>
            <a:chExt cx="421009" cy="420835"/>
          </a:xfrm>
        </p:grpSpPr>
        <p:grpSp>
          <p:nvGrpSpPr>
            <p:cNvPr id="34" name="Group 33">
              <a:extLst>
                <a:ext uri="{FF2B5EF4-FFF2-40B4-BE49-F238E27FC236}">
                  <a16:creationId xmlns:a16="http://schemas.microsoft.com/office/drawing/2014/main" id="{D90580B4-18C7-0715-F129-40EC36BE0854}"/>
                </a:ext>
              </a:extLst>
            </p:cNvPr>
            <p:cNvGrpSpPr/>
            <p:nvPr/>
          </p:nvGrpSpPr>
          <p:grpSpPr>
            <a:xfrm>
              <a:off x="7369667" y="4285269"/>
              <a:ext cx="421009" cy="420835"/>
              <a:chOff x="7402162" y="4277598"/>
              <a:chExt cx="421009" cy="420835"/>
            </a:xfrm>
          </p:grpSpPr>
          <p:pic>
            <p:nvPicPr>
              <p:cNvPr id="36" name="Picture 35">
                <a:extLst>
                  <a:ext uri="{FF2B5EF4-FFF2-40B4-BE49-F238E27FC236}">
                    <a16:creationId xmlns:a16="http://schemas.microsoft.com/office/drawing/2014/main" id="{CB0F7FC3-CFE2-0444-2307-EF9D05A33C64}"/>
                  </a:ext>
                </a:extLst>
              </p:cNvPr>
              <p:cNvPicPr>
                <a:picLocks noChangeAspect="1"/>
              </p:cNvPicPr>
              <p:nvPr/>
            </p:nvPicPr>
            <p:blipFill>
              <a:blip r:embed="rId8" cstate="email">
                <a:duotone>
                  <a:prstClr val="black"/>
                  <a:srgbClr val="D9E0F4">
                    <a:tint val="45000"/>
                    <a:satMod val="400000"/>
                  </a:srgbClr>
                </a:duotone>
                <a:extLst>
                  <a:ext uri="{28A0092B-C50C-407E-A947-70E740481C1C}">
                    <a14:useLocalDpi xmlns:a14="http://schemas.microsoft.com/office/drawing/2010/main"/>
                  </a:ext>
                </a:extLst>
              </a:blip>
              <a:stretch>
                <a:fillRect/>
              </a:stretch>
            </p:blipFill>
            <p:spPr>
              <a:xfrm>
                <a:off x="7402162" y="4277598"/>
                <a:ext cx="421009" cy="420835"/>
              </a:xfrm>
              <a:prstGeom prst="rect">
                <a:avLst/>
              </a:prstGeom>
            </p:spPr>
          </p:pic>
          <p:sp>
            <p:nvSpPr>
              <p:cNvPr id="37" name="Rectangle: Rounded Corners 36">
                <a:extLst>
                  <a:ext uri="{FF2B5EF4-FFF2-40B4-BE49-F238E27FC236}">
                    <a16:creationId xmlns:a16="http://schemas.microsoft.com/office/drawing/2014/main" id="{64F8A589-3945-4A84-AD0E-2B1B021FA461}"/>
                  </a:ext>
                </a:extLst>
              </p:cNvPr>
              <p:cNvSpPr/>
              <p:nvPr/>
            </p:nvSpPr>
            <p:spPr>
              <a:xfrm flipH="1">
                <a:off x="7537334" y="4355875"/>
                <a:ext cx="133607" cy="121536"/>
              </a:xfrm>
              <a:prstGeom prst="roundRect">
                <a:avLst>
                  <a:gd name="adj" fmla="val 4758"/>
                </a:avLst>
              </a:prstGeom>
              <a:solidFill>
                <a:srgbClr val="DEE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grpSp>
        <p:pic>
          <p:nvPicPr>
            <p:cNvPr id="35" name="Graphic 34" descr="Stream with solid fill">
              <a:extLst>
                <a:ext uri="{FF2B5EF4-FFF2-40B4-BE49-F238E27FC236}">
                  <a16:creationId xmlns:a16="http://schemas.microsoft.com/office/drawing/2014/main" id="{6E3C959A-7E29-8C3F-9946-84404604D6C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473777" y="4312757"/>
              <a:ext cx="200045" cy="200045"/>
            </a:xfrm>
            <a:prstGeom prst="rect">
              <a:avLst/>
            </a:prstGeom>
          </p:spPr>
        </p:pic>
      </p:grpSp>
      <p:cxnSp>
        <p:nvCxnSpPr>
          <p:cNvPr id="38" name="Straight Arrow Connector 1072">
            <a:extLst>
              <a:ext uri="{FF2B5EF4-FFF2-40B4-BE49-F238E27FC236}">
                <a16:creationId xmlns:a16="http://schemas.microsoft.com/office/drawing/2014/main" id="{6E46298D-D080-0E47-29DF-BD1EDE58BD92}"/>
              </a:ext>
            </a:extLst>
          </p:cNvPr>
          <p:cNvCxnSpPr>
            <a:cxnSpLocks/>
          </p:cNvCxnSpPr>
          <p:nvPr/>
        </p:nvCxnSpPr>
        <p:spPr>
          <a:xfrm rot="16200000" flipH="1">
            <a:off x="3679601" y="2197827"/>
            <a:ext cx="2067474" cy="256693"/>
          </a:xfrm>
          <a:prstGeom prst="bentConnector2">
            <a:avLst/>
          </a:prstGeom>
          <a:noFill/>
          <a:ln w="6350" cap="flat" cmpd="sng" algn="ctr">
            <a:solidFill>
              <a:srgbClr val="747F8B"/>
            </a:solidFill>
            <a:prstDash val="dash"/>
            <a:miter lim="800000"/>
            <a:headEnd type="none" w="med" len="med"/>
            <a:tailEnd type="arrow" w="med" len="med"/>
          </a:ln>
          <a:effectLst/>
        </p:spPr>
      </p:cxnSp>
      <p:sp>
        <p:nvSpPr>
          <p:cNvPr id="39" name="Rectangle: Rounded Corners 38">
            <a:extLst>
              <a:ext uri="{FF2B5EF4-FFF2-40B4-BE49-F238E27FC236}">
                <a16:creationId xmlns:a16="http://schemas.microsoft.com/office/drawing/2014/main" id="{7CA25214-4B68-B1D6-0145-E9D335608AF9}"/>
              </a:ext>
            </a:extLst>
          </p:cNvPr>
          <p:cNvSpPr/>
          <p:nvPr/>
        </p:nvSpPr>
        <p:spPr>
          <a:xfrm>
            <a:off x="4071171" y="1573010"/>
            <a:ext cx="1562840" cy="238117"/>
          </a:xfrm>
          <a:prstGeom prst="roundRect">
            <a:avLst>
              <a:gd name="adj" fmla="val 4758"/>
            </a:avLst>
          </a:prstGeom>
          <a:solidFill>
            <a:srgbClr val="D9E0F4"/>
          </a:solidFill>
          <a:ln w="3175" cap="flat" cmpd="sng" algn="ctr">
            <a:solidFill>
              <a:schemeClr val="tx1">
                <a:lumMod val="90000"/>
                <a:lumOff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202C55"/>
                </a:solidFill>
                <a:effectLst/>
                <a:uLnTx/>
                <a:uFillTx/>
                <a:latin typeface="Calibri" panose="020F0502020204030204"/>
                <a:ea typeface="+mn-ea"/>
                <a:cs typeface="+mn-cs"/>
              </a:rPr>
              <a:t>Device signing CA </a:t>
            </a: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40" name="Rectangle: Rounded Corners 39">
            <a:extLst>
              <a:ext uri="{FF2B5EF4-FFF2-40B4-BE49-F238E27FC236}">
                <a16:creationId xmlns:a16="http://schemas.microsoft.com/office/drawing/2014/main" id="{DBD68E90-FFAA-1DC7-4AFF-E2DF021CE7CE}"/>
              </a:ext>
            </a:extLst>
          </p:cNvPr>
          <p:cNvSpPr/>
          <p:nvPr/>
        </p:nvSpPr>
        <p:spPr>
          <a:xfrm>
            <a:off x="4120031" y="1615074"/>
            <a:ext cx="1562840" cy="238117"/>
          </a:xfrm>
          <a:prstGeom prst="roundRect">
            <a:avLst>
              <a:gd name="adj" fmla="val 4758"/>
            </a:avLst>
          </a:prstGeom>
          <a:solidFill>
            <a:srgbClr val="D9E0F4"/>
          </a:solidFill>
          <a:ln w="3175" cap="flat" cmpd="sng" algn="ctr">
            <a:solidFill>
              <a:schemeClr val="tx1">
                <a:lumMod val="90000"/>
                <a:lumOff val="10000"/>
              </a:scheme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202C55"/>
                </a:solidFill>
                <a:effectLst/>
                <a:uLnTx/>
                <a:uFillTx/>
                <a:latin typeface="Calibri" panose="020F0502020204030204"/>
                <a:ea typeface="+mn-ea"/>
                <a:cs typeface="+mn-cs"/>
              </a:rPr>
              <a:t>Intermediate CA </a:t>
            </a: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D195B70E-6A43-8EF0-9295-5B1BD44D9C11}"/>
              </a:ext>
            </a:extLst>
          </p:cNvPr>
          <p:cNvSpPr txBox="1"/>
          <p:nvPr/>
        </p:nvSpPr>
        <p:spPr>
          <a:xfrm>
            <a:off x="2420054" y="2978295"/>
            <a:ext cx="2293284" cy="4770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H" sz="1400" b="1" i="0" u="none" strike="noStrike" kern="0" cap="none" spc="0" normalizeH="0" baseline="0" noProof="0">
                <a:ln>
                  <a:noFill/>
                </a:ln>
                <a:effectLst/>
                <a:uLnTx/>
                <a:uFillTx/>
              </a:rPr>
              <a:t>Setup, </a:t>
            </a:r>
            <a:r>
              <a:rPr kumimoji="0" lang="fr-CH" sz="1100" b="0" i="0" u="none" strike="noStrike" kern="0" cap="none" spc="0" normalizeH="0" baseline="0" noProof="0" err="1">
                <a:ln>
                  <a:noFill/>
                </a:ln>
                <a:effectLst/>
                <a:uLnTx/>
                <a:uFillTx/>
              </a:rPr>
              <a:t>customer</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register</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its</a:t>
            </a:r>
            <a:r>
              <a:rPr kumimoji="0" lang="fr-CH" sz="1100" b="0" i="0" u="none" strike="noStrike" kern="0" cap="none" spc="0" normalizeH="0" baseline="0" noProof="0">
                <a:ln>
                  <a:noFill/>
                </a:ln>
                <a:effectLst/>
                <a:uLnTx/>
                <a:uFillTx/>
              </a:rPr>
              <a:t> CA in </a:t>
            </a:r>
            <a:r>
              <a:rPr kumimoji="0" lang="fr-CH" sz="1100" b="0" i="0" u="none" strike="noStrike" kern="0" cap="none" spc="0" normalizeH="0" baseline="0" noProof="0" err="1">
                <a:ln>
                  <a:noFill/>
                </a:ln>
                <a:effectLst/>
                <a:uLnTx/>
                <a:uFillTx/>
              </a:rPr>
              <a:t>its</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device</a:t>
            </a:r>
            <a:r>
              <a:rPr kumimoji="0" lang="fr-CH" sz="1100" b="0" i="0" u="none" strike="noStrike" kern="0" cap="none" spc="0" normalizeH="0" baseline="0" noProof="0">
                <a:ln>
                  <a:noFill/>
                </a:ln>
                <a:effectLst/>
                <a:uLnTx/>
                <a:uFillTx/>
              </a:rPr>
              <a:t> management platforms. </a:t>
            </a:r>
            <a:endParaRPr kumimoji="0" lang="en-CH" sz="1000" b="0" i="0" u="none" strike="noStrike" kern="0" cap="none" spc="0" normalizeH="0" baseline="0" noProof="0">
              <a:ln>
                <a:noFill/>
              </a:ln>
              <a:effectLst/>
              <a:uLnTx/>
              <a:uFillTx/>
            </a:endParaRPr>
          </a:p>
        </p:txBody>
      </p:sp>
      <p:grpSp>
        <p:nvGrpSpPr>
          <p:cNvPr id="42" name="Group 41">
            <a:extLst>
              <a:ext uri="{FF2B5EF4-FFF2-40B4-BE49-F238E27FC236}">
                <a16:creationId xmlns:a16="http://schemas.microsoft.com/office/drawing/2014/main" id="{4156601C-1DD2-09D8-19C3-76A70F279534}"/>
              </a:ext>
            </a:extLst>
          </p:cNvPr>
          <p:cNvGrpSpPr/>
          <p:nvPr/>
        </p:nvGrpSpPr>
        <p:grpSpPr>
          <a:xfrm>
            <a:off x="4758108" y="2067891"/>
            <a:ext cx="325996" cy="339739"/>
            <a:chOff x="7369667" y="4285269"/>
            <a:chExt cx="421009" cy="420835"/>
          </a:xfrm>
        </p:grpSpPr>
        <p:grpSp>
          <p:nvGrpSpPr>
            <p:cNvPr id="43" name="Group 42">
              <a:extLst>
                <a:ext uri="{FF2B5EF4-FFF2-40B4-BE49-F238E27FC236}">
                  <a16:creationId xmlns:a16="http://schemas.microsoft.com/office/drawing/2014/main" id="{674EC90C-4A54-B079-93A6-3264349443A6}"/>
                </a:ext>
              </a:extLst>
            </p:cNvPr>
            <p:cNvGrpSpPr/>
            <p:nvPr/>
          </p:nvGrpSpPr>
          <p:grpSpPr>
            <a:xfrm>
              <a:off x="7369667" y="4285269"/>
              <a:ext cx="421009" cy="420835"/>
              <a:chOff x="7402162" y="4277598"/>
              <a:chExt cx="421009" cy="420835"/>
            </a:xfrm>
          </p:grpSpPr>
          <p:pic>
            <p:nvPicPr>
              <p:cNvPr id="45" name="Picture 44">
                <a:extLst>
                  <a:ext uri="{FF2B5EF4-FFF2-40B4-BE49-F238E27FC236}">
                    <a16:creationId xmlns:a16="http://schemas.microsoft.com/office/drawing/2014/main" id="{585AAB4D-7FED-AFB5-10C4-1FF73FAF0BA1}"/>
                  </a:ext>
                </a:extLst>
              </p:cNvPr>
              <p:cNvPicPr>
                <a:picLocks noChangeAspect="1"/>
              </p:cNvPicPr>
              <p:nvPr/>
            </p:nvPicPr>
            <p:blipFill>
              <a:blip r:embed="rId4" cstate="email">
                <a:duotone>
                  <a:prstClr val="black"/>
                  <a:srgbClr val="D9E0F4">
                    <a:tint val="45000"/>
                    <a:satMod val="400000"/>
                  </a:srgbClr>
                </a:duotone>
                <a:extLst>
                  <a:ext uri="{28A0092B-C50C-407E-A947-70E740481C1C}">
                    <a14:useLocalDpi xmlns:a14="http://schemas.microsoft.com/office/drawing/2010/main"/>
                  </a:ext>
                </a:extLst>
              </a:blip>
              <a:stretch>
                <a:fillRect/>
              </a:stretch>
            </p:blipFill>
            <p:spPr>
              <a:xfrm>
                <a:off x="7402162" y="4277598"/>
                <a:ext cx="421009" cy="420835"/>
              </a:xfrm>
              <a:prstGeom prst="rect">
                <a:avLst/>
              </a:prstGeom>
            </p:spPr>
          </p:pic>
          <p:sp>
            <p:nvSpPr>
              <p:cNvPr id="46" name="Rectangle: Rounded Corners 45">
                <a:extLst>
                  <a:ext uri="{FF2B5EF4-FFF2-40B4-BE49-F238E27FC236}">
                    <a16:creationId xmlns:a16="http://schemas.microsoft.com/office/drawing/2014/main" id="{A6BCDAAE-4618-AC8A-41DE-78B6B6939F17}"/>
                  </a:ext>
                </a:extLst>
              </p:cNvPr>
              <p:cNvSpPr/>
              <p:nvPr/>
            </p:nvSpPr>
            <p:spPr>
              <a:xfrm flipH="1">
                <a:off x="7537334" y="4355875"/>
                <a:ext cx="133607" cy="121536"/>
              </a:xfrm>
              <a:prstGeom prst="roundRect">
                <a:avLst>
                  <a:gd name="adj" fmla="val 4758"/>
                </a:avLst>
              </a:prstGeom>
              <a:solidFill>
                <a:srgbClr val="DEE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grpSp>
        <p:pic>
          <p:nvPicPr>
            <p:cNvPr id="44" name="Graphic 43" descr="Stream with solid fill">
              <a:extLst>
                <a:ext uri="{FF2B5EF4-FFF2-40B4-BE49-F238E27FC236}">
                  <a16:creationId xmlns:a16="http://schemas.microsoft.com/office/drawing/2014/main" id="{98675A53-BD77-8F86-7C13-C8BF5531F2D0}"/>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464834" y="4292240"/>
              <a:ext cx="246221" cy="246221"/>
            </a:xfrm>
            <a:prstGeom prst="rect">
              <a:avLst/>
            </a:prstGeom>
          </p:spPr>
        </p:pic>
      </p:grpSp>
      <p:sp>
        <p:nvSpPr>
          <p:cNvPr id="47" name="TextBox 46">
            <a:extLst>
              <a:ext uri="{FF2B5EF4-FFF2-40B4-BE49-F238E27FC236}">
                <a16:creationId xmlns:a16="http://schemas.microsoft.com/office/drawing/2014/main" id="{D99D2692-1A46-FE04-83A4-DCD5C30811B6}"/>
              </a:ext>
            </a:extLst>
          </p:cNvPr>
          <p:cNvSpPr txBox="1"/>
          <p:nvPr/>
        </p:nvSpPr>
        <p:spPr>
          <a:xfrm>
            <a:off x="959327" y="4225121"/>
            <a:ext cx="4300644"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H" sz="1400" b="1" i="0" u="none" strike="noStrike" kern="0" cap="none" spc="0" normalizeH="0" baseline="0" noProof="0">
                <a:ln>
                  <a:noFill/>
                </a:ln>
                <a:effectLst/>
                <a:uLnTx/>
                <a:uFillTx/>
              </a:rPr>
              <a:t>2. </a:t>
            </a:r>
            <a:r>
              <a:rPr kumimoji="0" lang="fr-CH" sz="1100" b="0" i="0" u="none" strike="noStrike" kern="0" cap="none" spc="0" normalizeH="0" baseline="0" noProof="0" err="1">
                <a:ln>
                  <a:noFill/>
                </a:ln>
                <a:effectLst/>
                <a:uLnTx/>
                <a:uFillTx/>
              </a:rPr>
              <a:t>Device</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connect</a:t>
            </a:r>
            <a:r>
              <a:rPr kumimoji="0" lang="fr-CH" sz="1100" b="0" i="0" u="none" strike="noStrike" kern="0" cap="none" spc="0" normalizeH="0" baseline="0" noProof="0">
                <a:ln>
                  <a:noFill/>
                </a:ln>
                <a:effectLst/>
                <a:uLnTx/>
                <a:uFillTx/>
              </a:rPr>
              <a:t> to </a:t>
            </a:r>
            <a:r>
              <a:rPr kumimoji="0" lang="fr-CH" sz="1100" b="0" i="0" u="none" strike="noStrike" kern="0" cap="none" spc="0" normalizeH="0" baseline="0" noProof="0" err="1">
                <a:ln>
                  <a:noFill/>
                </a:ln>
                <a:effectLst/>
                <a:uLnTx/>
                <a:uFillTx/>
              </a:rPr>
              <a:t>customer</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Device</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Mgt</a:t>
            </a:r>
            <a:r>
              <a:rPr kumimoji="0" lang="fr-CH" sz="1100" b="0" i="0" u="none" strike="noStrike" kern="0" cap="none" spc="0" normalizeH="0" baseline="0" noProof="0">
                <a:ln>
                  <a:noFill/>
                </a:ln>
                <a:effectLst/>
                <a:uLnTx/>
                <a:uFillTx/>
              </a:rPr>
              <a:t> platform </a:t>
            </a:r>
            <a:r>
              <a:rPr kumimoji="0" lang="fr-CH" sz="1100" b="0" i="0" u="none" strike="noStrike" kern="0" cap="none" spc="0" normalizeH="0" baseline="0" noProof="0" err="1">
                <a:ln>
                  <a:noFill/>
                </a:ln>
                <a:effectLst/>
                <a:uLnTx/>
                <a:uFillTx/>
              </a:rPr>
              <a:t>using</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device</a:t>
            </a:r>
            <a:r>
              <a:rPr kumimoji="0" lang="fr-CH" sz="1100" b="0" i="0" u="none" strike="noStrike" kern="0" cap="none" spc="0" normalizeH="0" baseline="0" noProof="0">
                <a:ln>
                  <a:noFill/>
                </a:ln>
                <a:effectLst/>
                <a:uLnTx/>
                <a:uFillTx/>
              </a:rPr>
              <a:t> ECC608 </a:t>
            </a:r>
            <a:r>
              <a:rPr kumimoji="0" lang="fr-CH" sz="1100" b="0" i="0" u="none" strike="noStrike" kern="0" cap="none" spc="0" normalizeH="0" baseline="0" noProof="0" err="1">
                <a:ln>
                  <a:noFill/>
                </a:ln>
                <a:effectLst/>
                <a:uLnTx/>
                <a:uFillTx/>
              </a:rPr>
              <a:t>private</a:t>
            </a:r>
            <a:r>
              <a:rPr kumimoji="0" lang="fr-CH" sz="1100" b="0" i="0" u="none" strike="noStrike" kern="0" cap="none" spc="0" normalizeH="0" baseline="0" noProof="0">
                <a:ln>
                  <a:noFill/>
                </a:ln>
                <a:effectLst/>
                <a:uLnTx/>
                <a:uFillTx/>
              </a:rPr>
              <a:t> key and </a:t>
            </a:r>
            <a:r>
              <a:rPr kumimoji="0" lang="fr-CH" sz="1100" b="0" i="0" u="none" strike="noStrike" kern="0" cap="none" spc="0" normalizeH="0" baseline="0" noProof="0" err="1">
                <a:ln>
                  <a:noFill/>
                </a:ln>
                <a:effectLst/>
                <a:uLnTx/>
                <a:uFillTx/>
              </a:rPr>
              <a:t>its</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certificate</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Device</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is</a:t>
            </a:r>
            <a:r>
              <a:rPr kumimoji="0" lang="fr-CH" sz="1100" b="0" i="0" u="none" strike="noStrike" kern="0" cap="none" spc="0" normalizeH="0" baseline="0" noProof="0">
                <a:ln>
                  <a:noFill/>
                </a:ln>
                <a:effectLst/>
                <a:uLnTx/>
                <a:uFillTx/>
              </a:rPr>
              <a:t> </a:t>
            </a:r>
            <a:r>
              <a:rPr kumimoji="0" lang="fr-CH" sz="1100" b="0" i="0" u="none" strike="noStrike" kern="0" cap="none" spc="0" normalizeH="0" baseline="0" noProof="0" err="1">
                <a:ln>
                  <a:noFill/>
                </a:ln>
                <a:effectLst/>
                <a:uLnTx/>
                <a:uFillTx/>
              </a:rPr>
              <a:t>authenticated</a:t>
            </a:r>
            <a:r>
              <a:rPr kumimoji="0" lang="fr-CH" sz="1100" b="0" i="0" u="none" strike="noStrike" kern="0" cap="none" spc="0" normalizeH="0" baseline="0" noProof="0">
                <a:ln>
                  <a:noFill/>
                </a:ln>
                <a:effectLst/>
                <a:uLnTx/>
                <a:uFillTx/>
              </a:rPr>
              <a:t> by </a:t>
            </a:r>
            <a:r>
              <a:rPr kumimoji="0" lang="fr-CH" sz="1100" b="0" i="0" u="none" strike="noStrike" kern="0" cap="none" spc="0" normalizeH="0" baseline="0" noProof="0" err="1">
                <a:ln>
                  <a:noFill/>
                </a:ln>
                <a:effectLst/>
                <a:uLnTx/>
                <a:uFillTx/>
              </a:rPr>
              <a:t>registered</a:t>
            </a:r>
            <a:r>
              <a:rPr kumimoji="0" lang="fr-CH" sz="1100" b="0" i="0" u="none" strike="noStrike" kern="0" cap="none" spc="0" normalizeH="0" baseline="0" noProof="0">
                <a:ln>
                  <a:noFill/>
                </a:ln>
                <a:effectLst/>
                <a:uLnTx/>
                <a:uFillTx/>
              </a:rPr>
              <a:t> CA.</a:t>
            </a:r>
            <a:endParaRPr kumimoji="0" lang="fr-CH" sz="1000" b="0" i="0" u="none" strike="noStrike" kern="0" cap="none" spc="0" normalizeH="0" baseline="0" noProof="0">
              <a:ln>
                <a:noFill/>
              </a:ln>
              <a:effectLst/>
              <a:uLnTx/>
              <a:uFillTx/>
            </a:endParaRPr>
          </a:p>
        </p:txBody>
      </p:sp>
      <p:cxnSp>
        <p:nvCxnSpPr>
          <p:cNvPr id="48" name="Straight Arrow Connector 1072">
            <a:extLst>
              <a:ext uri="{FF2B5EF4-FFF2-40B4-BE49-F238E27FC236}">
                <a16:creationId xmlns:a16="http://schemas.microsoft.com/office/drawing/2014/main" id="{71F69BA6-6F5F-E608-C27E-6517D2B03554}"/>
              </a:ext>
            </a:extLst>
          </p:cNvPr>
          <p:cNvCxnSpPr>
            <a:cxnSpLocks/>
            <a:stCxn id="45" idx="3"/>
            <a:endCxn id="24" idx="0"/>
          </p:cNvCxnSpPr>
          <p:nvPr/>
        </p:nvCxnSpPr>
        <p:spPr>
          <a:xfrm>
            <a:off x="5084104" y="2237761"/>
            <a:ext cx="2497181" cy="1704173"/>
          </a:xfrm>
          <a:prstGeom prst="bentConnector2">
            <a:avLst/>
          </a:prstGeom>
          <a:noFill/>
          <a:ln w="6350" cap="flat" cmpd="sng" algn="ctr">
            <a:solidFill>
              <a:srgbClr val="747F8B"/>
            </a:solidFill>
            <a:prstDash val="solid"/>
            <a:miter lim="800000"/>
            <a:headEnd type="none" w="med" len="med"/>
            <a:tailEnd type="arrow" w="med" len="med"/>
          </a:ln>
          <a:effectLst/>
        </p:spPr>
      </p:cxnSp>
      <p:sp>
        <p:nvSpPr>
          <p:cNvPr id="49" name="Freeform 199">
            <a:extLst>
              <a:ext uri="{FF2B5EF4-FFF2-40B4-BE49-F238E27FC236}">
                <a16:creationId xmlns:a16="http://schemas.microsoft.com/office/drawing/2014/main" id="{9F5BD637-A917-C184-4297-B490102755CD}"/>
              </a:ext>
            </a:extLst>
          </p:cNvPr>
          <p:cNvSpPr>
            <a:spLocks noChangeArrowheads="1"/>
          </p:cNvSpPr>
          <p:nvPr/>
        </p:nvSpPr>
        <p:spPr bwMode="auto">
          <a:xfrm>
            <a:off x="6642987" y="1907241"/>
            <a:ext cx="1880802" cy="958432"/>
          </a:xfrm>
          <a:custGeom>
            <a:avLst/>
            <a:gdLst>
              <a:gd name="T0" fmla="*/ 855 w 1040"/>
              <a:gd name="T1" fmla="*/ 176 h 546"/>
              <a:gd name="T2" fmla="*/ 855 w 1040"/>
              <a:gd name="T3" fmla="*/ 176 h 546"/>
              <a:gd name="T4" fmla="*/ 830 w 1040"/>
              <a:gd name="T5" fmla="*/ 184 h 546"/>
              <a:gd name="T6" fmla="*/ 830 w 1040"/>
              <a:gd name="T7" fmla="*/ 184 h 546"/>
              <a:gd name="T8" fmla="*/ 645 w 1040"/>
              <a:gd name="T9" fmla="*/ 0 h 546"/>
              <a:gd name="T10" fmla="*/ 486 w 1040"/>
              <a:gd name="T11" fmla="*/ 75 h 546"/>
              <a:gd name="T12" fmla="*/ 369 w 1040"/>
              <a:gd name="T13" fmla="*/ 8 h 546"/>
              <a:gd name="T14" fmla="*/ 226 w 1040"/>
              <a:gd name="T15" fmla="*/ 142 h 546"/>
              <a:gd name="T16" fmla="*/ 226 w 1040"/>
              <a:gd name="T17" fmla="*/ 159 h 546"/>
              <a:gd name="T18" fmla="*/ 201 w 1040"/>
              <a:gd name="T19" fmla="*/ 151 h 546"/>
              <a:gd name="T20" fmla="*/ 0 w 1040"/>
              <a:gd name="T21" fmla="*/ 352 h 546"/>
              <a:gd name="T22" fmla="*/ 201 w 1040"/>
              <a:gd name="T23" fmla="*/ 545 h 546"/>
              <a:gd name="T24" fmla="*/ 855 w 1040"/>
              <a:gd name="T25" fmla="*/ 545 h 546"/>
              <a:gd name="T26" fmla="*/ 1039 w 1040"/>
              <a:gd name="T27" fmla="*/ 361 h 546"/>
              <a:gd name="T28" fmla="*/ 855 w 1040"/>
              <a:gd name="T29" fmla="*/ 17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0" h="546">
                <a:moveTo>
                  <a:pt x="855" y="176"/>
                </a:moveTo>
                <a:lnTo>
                  <a:pt x="855" y="176"/>
                </a:lnTo>
                <a:cubicBezTo>
                  <a:pt x="846" y="176"/>
                  <a:pt x="838" y="176"/>
                  <a:pt x="830" y="184"/>
                </a:cubicBezTo>
                <a:lnTo>
                  <a:pt x="830" y="184"/>
                </a:lnTo>
                <a:cubicBezTo>
                  <a:pt x="830" y="75"/>
                  <a:pt x="746" y="0"/>
                  <a:pt x="645" y="0"/>
                </a:cubicBezTo>
                <a:cubicBezTo>
                  <a:pt x="578" y="0"/>
                  <a:pt x="520" y="25"/>
                  <a:pt x="486" y="75"/>
                </a:cubicBezTo>
                <a:cubicBezTo>
                  <a:pt x="461" y="33"/>
                  <a:pt x="419" y="8"/>
                  <a:pt x="369" y="8"/>
                </a:cubicBezTo>
                <a:cubicBezTo>
                  <a:pt x="293" y="8"/>
                  <a:pt x="226" y="67"/>
                  <a:pt x="226" y="142"/>
                </a:cubicBezTo>
                <a:cubicBezTo>
                  <a:pt x="226" y="151"/>
                  <a:pt x="226" y="151"/>
                  <a:pt x="226" y="159"/>
                </a:cubicBezTo>
                <a:cubicBezTo>
                  <a:pt x="218" y="159"/>
                  <a:pt x="209" y="151"/>
                  <a:pt x="201" y="151"/>
                </a:cubicBezTo>
                <a:cubicBezTo>
                  <a:pt x="92" y="151"/>
                  <a:pt x="0" y="243"/>
                  <a:pt x="0" y="352"/>
                </a:cubicBezTo>
                <a:cubicBezTo>
                  <a:pt x="0" y="461"/>
                  <a:pt x="92" y="545"/>
                  <a:pt x="201" y="545"/>
                </a:cubicBezTo>
                <a:cubicBezTo>
                  <a:pt x="268" y="545"/>
                  <a:pt x="788" y="545"/>
                  <a:pt x="855" y="545"/>
                </a:cubicBezTo>
                <a:cubicBezTo>
                  <a:pt x="956" y="545"/>
                  <a:pt x="1039" y="461"/>
                  <a:pt x="1039" y="361"/>
                </a:cubicBezTo>
                <a:cubicBezTo>
                  <a:pt x="1039" y="260"/>
                  <a:pt x="956" y="176"/>
                  <a:pt x="855" y="176"/>
                </a:cubicBezTo>
              </a:path>
            </a:pathLst>
          </a:custGeom>
          <a:solidFill>
            <a:schemeClr val="bg2"/>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900" b="0" i="0" u="none" strike="noStrike" kern="0" cap="none" spc="0" normalizeH="0" baseline="0" noProof="0">
              <a:ln>
                <a:noFill/>
              </a:ln>
              <a:solidFill>
                <a:srgbClr val="202C55"/>
              </a:solidFill>
              <a:effectLst/>
              <a:uLnTx/>
              <a:uFillTx/>
            </a:endParaRPr>
          </a:p>
        </p:txBody>
      </p:sp>
      <p:sp>
        <p:nvSpPr>
          <p:cNvPr id="50" name="CuadroTexto 395">
            <a:extLst>
              <a:ext uri="{FF2B5EF4-FFF2-40B4-BE49-F238E27FC236}">
                <a16:creationId xmlns:a16="http://schemas.microsoft.com/office/drawing/2014/main" id="{7B994EFF-B073-0369-26E5-826E63A382B6}"/>
              </a:ext>
            </a:extLst>
          </p:cNvPr>
          <p:cNvSpPr txBox="1"/>
          <p:nvPr/>
        </p:nvSpPr>
        <p:spPr>
          <a:xfrm flipH="1">
            <a:off x="6781924" y="2350350"/>
            <a:ext cx="1598722" cy="276999"/>
          </a:xfrm>
          <a:prstGeom prst="rect">
            <a:avLst/>
          </a:prstGeom>
          <a:noFill/>
        </p:spPr>
        <p:txBody>
          <a:bodyPr wrap="square" rtlCol="0">
            <a:spAutoFit/>
          </a:bodyPr>
          <a:lstStyle/>
          <a:p>
            <a:pPr algn="ctr" defTabSz="914400"/>
            <a:r>
              <a:rPr lang="en-US" sz="1200" b="1" err="1">
                <a:solidFill>
                  <a:schemeClr val="bg1"/>
                </a:solidFill>
                <a:latin typeface="Poppins SemiBold" pitchFamily="2" charset="77"/>
                <a:ea typeface="Lato Semibold" panose="020F0502020204030203" pitchFamily="34" charset="0"/>
                <a:cs typeface="Poppins SemiBold" pitchFamily="2" charset="77"/>
              </a:rPr>
              <a:t>keySTREAM</a:t>
            </a:r>
            <a:endParaRPr lang="en-US" sz="1200" b="1">
              <a:solidFill>
                <a:schemeClr val="bg1"/>
              </a:solidFill>
              <a:latin typeface="Poppins SemiBold" pitchFamily="2" charset="77"/>
              <a:ea typeface="Lato Semibold" panose="020F0502020204030203" pitchFamily="34" charset="0"/>
              <a:cs typeface="Poppins SemiBold" pitchFamily="2" charset="77"/>
            </a:endParaRPr>
          </a:p>
        </p:txBody>
      </p:sp>
      <p:cxnSp>
        <p:nvCxnSpPr>
          <p:cNvPr id="51" name="Straight Arrow Connector 1072">
            <a:extLst>
              <a:ext uri="{FF2B5EF4-FFF2-40B4-BE49-F238E27FC236}">
                <a16:creationId xmlns:a16="http://schemas.microsoft.com/office/drawing/2014/main" id="{AF531F9A-73E7-D7CE-7ABC-3D0A82DB5821}"/>
              </a:ext>
            </a:extLst>
          </p:cNvPr>
          <p:cNvCxnSpPr>
            <a:cxnSpLocks/>
            <a:stCxn id="15" idx="2"/>
            <a:endCxn id="36" idx="2"/>
          </p:cNvCxnSpPr>
          <p:nvPr/>
        </p:nvCxnSpPr>
        <p:spPr>
          <a:xfrm rot="10800000">
            <a:off x="5243638" y="4267507"/>
            <a:ext cx="1115274" cy="1622051"/>
          </a:xfrm>
          <a:prstGeom prst="bentConnector2">
            <a:avLst/>
          </a:prstGeom>
          <a:noFill/>
          <a:ln w="6350" cap="flat" cmpd="sng" algn="ctr">
            <a:solidFill>
              <a:srgbClr val="747F8B"/>
            </a:solidFill>
            <a:prstDash val="solid"/>
            <a:miter lim="800000"/>
            <a:headEnd type="none" w="med" len="med"/>
            <a:tailEnd type="arrow" w="med" len="med"/>
          </a:ln>
          <a:effectLst/>
        </p:spPr>
      </p:cxnSp>
      <p:sp>
        <p:nvSpPr>
          <p:cNvPr id="52" name="Rectangle: Rounded Corners 51">
            <a:extLst>
              <a:ext uri="{FF2B5EF4-FFF2-40B4-BE49-F238E27FC236}">
                <a16:creationId xmlns:a16="http://schemas.microsoft.com/office/drawing/2014/main" id="{AE099FB1-0704-2CBF-EED6-A7C4E5EF427B}"/>
              </a:ext>
            </a:extLst>
          </p:cNvPr>
          <p:cNvSpPr/>
          <p:nvPr/>
        </p:nvSpPr>
        <p:spPr>
          <a:xfrm>
            <a:off x="4120031" y="1148950"/>
            <a:ext cx="1527200" cy="178298"/>
          </a:xfrm>
          <a:prstGeom prst="roundRect">
            <a:avLst>
              <a:gd name="adj" fmla="val 4758"/>
            </a:avLst>
          </a:prstGeom>
          <a:solidFill>
            <a:srgbClr val="D9E0F4"/>
          </a:solidFill>
          <a:ln w="3175" cap="flat" cmpd="sng" algn="ctr">
            <a:solidFill>
              <a:schemeClr val="tx1">
                <a:lumMod val="90000"/>
                <a:lumOff val="10000"/>
              </a:scheme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202C55"/>
                </a:solidFill>
                <a:effectLst/>
                <a:uLnTx/>
                <a:uFillTx/>
                <a:latin typeface="Calibri" panose="020F0502020204030204"/>
                <a:ea typeface="+mn-ea"/>
                <a:cs typeface="+mn-cs"/>
              </a:rPr>
              <a:t>Root CA</a:t>
            </a:r>
            <a:endParaRPr kumimoji="0" lang="en-CH" sz="1050" b="1" i="0" u="none" strike="noStrike" kern="0" cap="none" spc="0" normalizeH="0" baseline="0" noProof="0">
              <a:ln>
                <a:noFill/>
              </a:ln>
              <a:solidFill>
                <a:srgbClr val="202C55"/>
              </a:solidFill>
              <a:effectLst/>
              <a:uLnTx/>
              <a:uFillTx/>
              <a:latin typeface="Calibri" panose="020F0502020204030204"/>
              <a:ea typeface="+mn-ea"/>
              <a:cs typeface="+mn-cs"/>
            </a:endParaRPr>
          </a:p>
        </p:txBody>
      </p:sp>
      <p:pic>
        <p:nvPicPr>
          <p:cNvPr id="53" name="Picture 6" descr="Matter (previously Project Chip)">
            <a:extLst>
              <a:ext uri="{FF2B5EF4-FFF2-40B4-BE49-F238E27FC236}">
                <a16:creationId xmlns:a16="http://schemas.microsoft.com/office/drawing/2014/main" id="{93AD63FF-7C65-17A0-9456-B1BCFE245AF2}"/>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870801" y="3193380"/>
            <a:ext cx="678309" cy="325023"/>
          </a:xfrm>
          <a:prstGeom prst="rect">
            <a:avLst/>
          </a:prstGeom>
          <a:noFill/>
          <a:extLst>
            <a:ext uri="{909E8E84-426E-40DD-AFC4-6F175D3DCCD1}">
              <a14:hiddenFill xmlns:a14="http://schemas.microsoft.com/office/drawing/2010/main">
                <a:solidFill>
                  <a:srgbClr val="FFFFFF"/>
                </a:solidFill>
              </a14:hiddenFill>
            </a:ext>
          </a:extLst>
        </p:spPr>
      </p:pic>
      <p:pic>
        <p:nvPicPr>
          <p:cNvPr id="54" name="Image 11">
            <a:extLst>
              <a:ext uri="{FF2B5EF4-FFF2-40B4-BE49-F238E27FC236}">
                <a16:creationId xmlns:a16="http://schemas.microsoft.com/office/drawing/2014/main" id="{979E0CBD-D15F-087E-181C-712570601A4D}"/>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906243" y="2891496"/>
            <a:ext cx="1082607" cy="1082607"/>
          </a:xfrm>
          <a:prstGeom prst="rect">
            <a:avLst/>
          </a:prstGeom>
        </p:spPr>
      </p:pic>
      <p:pic>
        <p:nvPicPr>
          <p:cNvPr id="55" name="Graphic 54" descr="Server with solid fill">
            <a:extLst>
              <a:ext uri="{FF2B5EF4-FFF2-40B4-BE49-F238E27FC236}">
                <a16:creationId xmlns:a16="http://schemas.microsoft.com/office/drawing/2014/main" id="{B51BBB4B-4FB7-5AE9-4EF9-F808EC076617}"/>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665014" y="3455349"/>
            <a:ext cx="498560" cy="498560"/>
          </a:xfrm>
          <a:prstGeom prst="rect">
            <a:avLst/>
          </a:prstGeom>
        </p:spPr>
      </p:pic>
      <p:pic>
        <p:nvPicPr>
          <p:cNvPr id="56" name="Image 15">
            <a:extLst>
              <a:ext uri="{FF2B5EF4-FFF2-40B4-BE49-F238E27FC236}">
                <a16:creationId xmlns:a16="http://schemas.microsoft.com/office/drawing/2014/main" id="{16B3F0D2-8DE2-51E9-56D5-0B52D189676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205839" y="2432917"/>
            <a:ext cx="1132347" cy="1132347"/>
          </a:xfrm>
          <a:prstGeom prst="rect">
            <a:avLst/>
          </a:prstGeom>
        </p:spPr>
      </p:pic>
      <p:sp>
        <p:nvSpPr>
          <p:cNvPr id="57" name="Arrow: Up-Down 56">
            <a:extLst>
              <a:ext uri="{FF2B5EF4-FFF2-40B4-BE49-F238E27FC236}">
                <a16:creationId xmlns:a16="http://schemas.microsoft.com/office/drawing/2014/main" id="{4E94F255-A475-4903-13FD-CF91FDD76DAF}"/>
              </a:ext>
            </a:extLst>
          </p:cNvPr>
          <p:cNvSpPr/>
          <p:nvPr/>
        </p:nvSpPr>
        <p:spPr>
          <a:xfrm>
            <a:off x="5348308" y="3657600"/>
            <a:ext cx="269826" cy="1704173"/>
          </a:xfrm>
          <a:prstGeom prst="upDownArrow">
            <a:avLst/>
          </a:prstGeom>
          <a:solidFill>
            <a:srgbClr val="FFFFFF"/>
          </a:solidFill>
          <a:ln w="19050" cap="flat" cmpd="sng" algn="ctr">
            <a:solidFill>
              <a:srgbClr val="2CA3E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B92AC91A-F88C-C5F5-C5DB-9739868A675F}"/>
              </a:ext>
            </a:extLst>
          </p:cNvPr>
          <p:cNvSpPr>
            <a:spLocks noGrp="1"/>
          </p:cNvSpPr>
          <p:nvPr>
            <p:ph type="sldNum" sz="quarter" idx="4"/>
          </p:nvPr>
        </p:nvSpPr>
        <p:spPr/>
        <p:txBody>
          <a:bodyPr/>
          <a:lstStyle/>
          <a:p>
            <a:fld id="{4081AA82-C1C2-924B-B843-6C0FB13ED72E}" type="slidenum">
              <a:rPr lang="en-US" smtClean="0"/>
              <a:t>80</a:t>
            </a:fld>
            <a:endParaRPr lang="en-US"/>
          </a:p>
        </p:txBody>
      </p:sp>
    </p:spTree>
    <p:extLst>
      <p:ext uri="{BB962C8B-B14F-4D97-AF65-F5344CB8AC3E}">
        <p14:creationId xmlns:p14="http://schemas.microsoft.com/office/powerpoint/2010/main" val="130139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2"/>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animBg="1"/>
      <p:bldP spid="32" grpId="0"/>
      <p:bldP spid="39" grpId="0" animBg="1"/>
      <p:bldP spid="40" grpId="0" animBg="1"/>
      <p:bldP spid="41" grpId="0"/>
      <p:bldP spid="5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90AB-3654-2BB1-EC3B-F8BB3A3DC269}"/>
              </a:ext>
            </a:extLst>
          </p:cNvPr>
          <p:cNvSpPr>
            <a:spLocks noGrp="1"/>
          </p:cNvSpPr>
          <p:nvPr>
            <p:ph type="title"/>
          </p:nvPr>
        </p:nvSpPr>
        <p:spPr>
          <a:xfrm>
            <a:off x="1724025" y="2034289"/>
            <a:ext cx="9595749" cy="1591386"/>
          </a:xfrm>
        </p:spPr>
        <p:txBody>
          <a:bodyPr/>
          <a:lstStyle/>
          <a:p>
            <a:r>
              <a:rPr lang="en-US"/>
              <a:t>Management of certificates</a:t>
            </a:r>
          </a:p>
        </p:txBody>
      </p:sp>
      <p:sp>
        <p:nvSpPr>
          <p:cNvPr id="3" name="Text Placeholder 2">
            <a:extLst>
              <a:ext uri="{FF2B5EF4-FFF2-40B4-BE49-F238E27FC236}">
                <a16:creationId xmlns:a16="http://schemas.microsoft.com/office/drawing/2014/main" id="{BEFB3DED-1FF2-6D50-C411-233C7364E1A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900858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19187-2B7B-A8AD-4603-954B1B12262E}"/>
              </a:ext>
            </a:extLst>
          </p:cNvPr>
          <p:cNvSpPr>
            <a:spLocks noGrp="1"/>
          </p:cNvSpPr>
          <p:nvPr>
            <p:ph type="title"/>
          </p:nvPr>
        </p:nvSpPr>
        <p:spPr>
          <a:xfrm>
            <a:off x="355509" y="96297"/>
            <a:ext cx="11400661" cy="777240"/>
          </a:xfrm>
        </p:spPr>
        <p:txBody>
          <a:bodyPr anchor="t">
            <a:normAutofit/>
          </a:bodyPr>
          <a:lstStyle/>
          <a:p>
            <a:pPr>
              <a:lnSpc>
                <a:spcPct val="90000"/>
              </a:lnSpc>
            </a:pPr>
            <a:r>
              <a:rPr lang="en-US"/>
              <a:t>Why Dynamic Certificate Management ?</a:t>
            </a:r>
          </a:p>
        </p:txBody>
      </p:sp>
      <p:graphicFrame>
        <p:nvGraphicFramePr>
          <p:cNvPr id="13" name="Content Placeholder 2">
            <a:extLst>
              <a:ext uri="{FF2B5EF4-FFF2-40B4-BE49-F238E27FC236}">
                <a16:creationId xmlns:a16="http://schemas.microsoft.com/office/drawing/2014/main" id="{32B9D44C-DF7F-B2C7-093C-F9E12F09D6D6}"/>
              </a:ext>
            </a:extLst>
          </p:cNvPr>
          <p:cNvGraphicFramePr>
            <a:graphicFrameLocks noGrp="1"/>
          </p:cNvGraphicFramePr>
          <p:nvPr>
            <p:ph sz="quarter" idx="16"/>
            <p:extLst>
              <p:ext uri="{D42A27DB-BD31-4B8C-83A1-F6EECF244321}">
                <p14:modId xmlns:p14="http://schemas.microsoft.com/office/powerpoint/2010/main" val="3880679113"/>
              </p:ext>
            </p:extLst>
          </p:nvPr>
        </p:nvGraphicFramePr>
        <p:xfrm>
          <a:off x="2783223" y="1132321"/>
          <a:ext cx="5875001" cy="5278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303117D6-9002-54BB-4E33-F88395F999E3}"/>
              </a:ext>
            </a:extLst>
          </p:cNvPr>
          <p:cNvSpPr>
            <a:spLocks noGrp="1"/>
          </p:cNvSpPr>
          <p:nvPr>
            <p:ph type="sldNum" sz="quarter" idx="4"/>
          </p:nvPr>
        </p:nvSpPr>
        <p:spPr/>
        <p:txBody>
          <a:bodyPr/>
          <a:lstStyle/>
          <a:p>
            <a:fld id="{4081AA82-C1C2-924B-B843-6C0FB13ED72E}" type="slidenum">
              <a:rPr lang="en-US" smtClean="0"/>
              <a:t>82</a:t>
            </a:fld>
            <a:endParaRPr lang="en-US"/>
          </a:p>
        </p:txBody>
      </p:sp>
    </p:spTree>
    <p:extLst>
      <p:ext uri="{BB962C8B-B14F-4D97-AF65-F5344CB8AC3E}">
        <p14:creationId xmlns:p14="http://schemas.microsoft.com/office/powerpoint/2010/main" val="18618867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90AB-3654-2BB1-EC3B-F8BB3A3DC269}"/>
              </a:ext>
            </a:extLst>
          </p:cNvPr>
          <p:cNvSpPr>
            <a:spLocks noGrp="1"/>
          </p:cNvSpPr>
          <p:nvPr>
            <p:ph type="title"/>
          </p:nvPr>
        </p:nvSpPr>
        <p:spPr/>
        <p:txBody>
          <a:bodyPr/>
          <a:lstStyle/>
          <a:p>
            <a:r>
              <a:rPr lang="en-US"/>
              <a:t>Expiration date expiration </a:t>
            </a:r>
          </a:p>
        </p:txBody>
      </p:sp>
      <p:sp>
        <p:nvSpPr>
          <p:cNvPr id="3" name="Text Placeholder 2">
            <a:extLst>
              <a:ext uri="{FF2B5EF4-FFF2-40B4-BE49-F238E27FC236}">
                <a16:creationId xmlns:a16="http://schemas.microsoft.com/office/drawing/2014/main" id="{BEFB3DED-1FF2-6D50-C411-233C7364E1A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328826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2CC7D-006D-DA47-9F07-48076A54EF43}"/>
              </a:ext>
            </a:extLst>
          </p:cNvPr>
          <p:cNvSpPr>
            <a:spLocks noGrp="1"/>
          </p:cNvSpPr>
          <p:nvPr>
            <p:ph type="title"/>
          </p:nvPr>
        </p:nvSpPr>
        <p:spPr/>
        <p:txBody>
          <a:bodyPr/>
          <a:lstStyle/>
          <a:p>
            <a:r>
              <a:rPr lang="en-US"/>
              <a:t>Why managing the certificate expiration date ?</a:t>
            </a:r>
          </a:p>
        </p:txBody>
      </p:sp>
      <p:sp>
        <p:nvSpPr>
          <p:cNvPr id="3" name="Content Placeholder 2">
            <a:extLst>
              <a:ext uri="{FF2B5EF4-FFF2-40B4-BE49-F238E27FC236}">
                <a16:creationId xmlns:a16="http://schemas.microsoft.com/office/drawing/2014/main" id="{122B9825-A292-86D2-1FB6-C98E51D27FB5}"/>
              </a:ext>
            </a:extLst>
          </p:cNvPr>
          <p:cNvSpPr>
            <a:spLocks noGrp="1"/>
          </p:cNvSpPr>
          <p:nvPr>
            <p:ph sz="quarter" idx="13"/>
          </p:nvPr>
        </p:nvSpPr>
        <p:spPr>
          <a:xfrm>
            <a:off x="488128" y="1599348"/>
            <a:ext cx="11400660" cy="5385963"/>
          </a:xfrm>
        </p:spPr>
        <p:txBody>
          <a:bodyPr/>
          <a:lstStyle/>
          <a:p>
            <a:endParaRPr lang="en-US"/>
          </a:p>
          <a:p>
            <a:r>
              <a:rPr lang="en-US"/>
              <a:t>IT mandate</a:t>
            </a:r>
          </a:p>
          <a:p>
            <a:endParaRPr lang="en-US"/>
          </a:p>
          <a:p>
            <a:r>
              <a:rPr lang="en-US"/>
              <a:t>Standards</a:t>
            </a:r>
          </a:p>
          <a:p>
            <a:endParaRPr lang="en-US"/>
          </a:p>
          <a:p>
            <a:r>
              <a:rPr lang="en-US"/>
              <a:t>The time will come anyway</a:t>
            </a:r>
          </a:p>
        </p:txBody>
      </p:sp>
      <p:sp>
        <p:nvSpPr>
          <p:cNvPr id="4" name="TextBox 3">
            <a:extLst>
              <a:ext uri="{FF2B5EF4-FFF2-40B4-BE49-F238E27FC236}">
                <a16:creationId xmlns:a16="http://schemas.microsoft.com/office/drawing/2014/main" id="{2DCD169B-1BB5-57CB-F29D-6A82FA804815}"/>
              </a:ext>
            </a:extLst>
          </p:cNvPr>
          <p:cNvSpPr txBox="1"/>
          <p:nvPr/>
        </p:nvSpPr>
        <p:spPr>
          <a:xfrm>
            <a:off x="6094412" y="1158504"/>
            <a:ext cx="5497513" cy="1938992"/>
          </a:xfrm>
          <a:prstGeom prst="rect">
            <a:avLst/>
          </a:prstGeom>
          <a:solidFill>
            <a:srgbClr val="00B0F0"/>
          </a:solidFill>
        </p:spPr>
        <p:txBody>
          <a:bodyPr wrap="square" rtlCol="0">
            <a:spAutoFit/>
          </a:bodyPr>
          <a:lstStyle/>
          <a:p>
            <a:r>
              <a:rPr lang="en-US" b="1">
                <a:solidFill>
                  <a:schemeClr val="bg1"/>
                </a:solidFill>
              </a:rPr>
              <a:t>Current situation</a:t>
            </a:r>
          </a:p>
          <a:p>
            <a:endParaRPr lang="en-US">
              <a:solidFill>
                <a:schemeClr val="bg1"/>
              </a:solidFill>
            </a:endParaRPr>
          </a:p>
          <a:p>
            <a:pPr marL="342900" indent="-342900">
              <a:buFont typeface="Arial" panose="020B0604020202020204" pitchFamily="34" charset="0"/>
              <a:buChar char="•"/>
            </a:pPr>
            <a:r>
              <a:rPr lang="en-US">
                <a:solidFill>
                  <a:schemeClr val="bg1"/>
                </a:solidFill>
              </a:rPr>
              <a:t>Majority of certificates are static</a:t>
            </a:r>
          </a:p>
          <a:p>
            <a:pPr marL="342900" indent="-342900">
              <a:buFont typeface="Arial" panose="020B0604020202020204" pitchFamily="34" charset="0"/>
              <a:buChar char="•"/>
            </a:pPr>
            <a:endParaRPr lang="en-US">
              <a:solidFill>
                <a:schemeClr val="bg1"/>
              </a:solidFill>
            </a:endParaRPr>
          </a:p>
          <a:p>
            <a:pPr marL="342900" indent="-342900">
              <a:buFont typeface="Arial" panose="020B0604020202020204" pitchFamily="34" charset="0"/>
              <a:buChar char="•"/>
            </a:pPr>
            <a:r>
              <a:rPr lang="en-US">
                <a:solidFill>
                  <a:schemeClr val="bg1"/>
                </a:solidFill>
              </a:rPr>
              <a:t>Their expiration date is static</a:t>
            </a:r>
          </a:p>
        </p:txBody>
      </p:sp>
      <p:sp>
        <p:nvSpPr>
          <p:cNvPr id="5" name="TextBox 4">
            <a:extLst>
              <a:ext uri="{FF2B5EF4-FFF2-40B4-BE49-F238E27FC236}">
                <a16:creationId xmlns:a16="http://schemas.microsoft.com/office/drawing/2014/main" id="{956CAF25-7E8C-1AAA-A5FD-EF99A86407A3}"/>
              </a:ext>
            </a:extLst>
          </p:cNvPr>
          <p:cNvSpPr txBox="1"/>
          <p:nvPr/>
        </p:nvSpPr>
        <p:spPr>
          <a:xfrm>
            <a:off x="6094411" y="3357365"/>
            <a:ext cx="5497513" cy="2677656"/>
          </a:xfrm>
          <a:prstGeom prst="rect">
            <a:avLst/>
          </a:prstGeom>
          <a:solidFill>
            <a:srgbClr val="00B0F0"/>
          </a:solidFill>
        </p:spPr>
        <p:txBody>
          <a:bodyPr wrap="square" rtlCol="0">
            <a:spAutoFit/>
          </a:bodyPr>
          <a:lstStyle/>
          <a:p>
            <a:r>
              <a:rPr lang="en-US" b="1">
                <a:solidFill>
                  <a:schemeClr val="bg1"/>
                </a:solidFill>
              </a:rPr>
              <a:t>Consequences</a:t>
            </a:r>
          </a:p>
          <a:p>
            <a:endParaRPr lang="en-US">
              <a:solidFill>
                <a:schemeClr val="bg1"/>
              </a:solidFill>
            </a:endParaRPr>
          </a:p>
          <a:p>
            <a:pPr marL="342900" indent="-342900">
              <a:buFont typeface="Arial" panose="020B0604020202020204" pitchFamily="34" charset="0"/>
              <a:buChar char="•"/>
            </a:pPr>
            <a:r>
              <a:rPr lang="en-US">
                <a:solidFill>
                  <a:schemeClr val="bg1"/>
                </a:solidFill>
              </a:rPr>
              <a:t>Re-architecture of the PKI</a:t>
            </a:r>
          </a:p>
          <a:p>
            <a:pPr marL="342900" indent="-342900">
              <a:buFont typeface="Arial" panose="020B0604020202020204" pitchFamily="34" charset="0"/>
              <a:buChar char="•"/>
            </a:pPr>
            <a:endParaRPr lang="en-US">
              <a:solidFill>
                <a:schemeClr val="bg1"/>
              </a:solidFill>
            </a:endParaRPr>
          </a:p>
          <a:p>
            <a:pPr marL="342900" indent="-342900">
              <a:buFont typeface="Arial" panose="020B0604020202020204" pitchFamily="34" charset="0"/>
              <a:buChar char="•"/>
            </a:pPr>
            <a:r>
              <a:rPr lang="en-US">
                <a:solidFill>
                  <a:schemeClr val="bg1"/>
                </a:solidFill>
              </a:rPr>
              <a:t>New secret exchange</a:t>
            </a:r>
          </a:p>
          <a:p>
            <a:pPr marL="342900" indent="-342900">
              <a:buFont typeface="Arial" panose="020B0604020202020204" pitchFamily="34" charset="0"/>
              <a:buChar char="•"/>
            </a:pPr>
            <a:endParaRPr lang="en-US">
              <a:solidFill>
                <a:schemeClr val="bg1"/>
              </a:solidFill>
            </a:endParaRPr>
          </a:p>
          <a:p>
            <a:pPr marL="342900" indent="-342900">
              <a:buFont typeface="Arial" panose="020B0604020202020204" pitchFamily="34" charset="0"/>
              <a:buChar char="•"/>
            </a:pPr>
            <a:r>
              <a:rPr lang="en-US">
                <a:solidFill>
                  <a:schemeClr val="bg1"/>
                </a:solidFill>
              </a:rPr>
              <a:t>Re-design</a:t>
            </a:r>
          </a:p>
        </p:txBody>
      </p:sp>
      <p:sp>
        <p:nvSpPr>
          <p:cNvPr id="6" name="Slide Number Placeholder 5">
            <a:extLst>
              <a:ext uri="{FF2B5EF4-FFF2-40B4-BE49-F238E27FC236}">
                <a16:creationId xmlns:a16="http://schemas.microsoft.com/office/drawing/2014/main" id="{AC8C1CA9-01C3-2A26-A793-938D721F6FA9}"/>
              </a:ext>
            </a:extLst>
          </p:cNvPr>
          <p:cNvSpPr>
            <a:spLocks noGrp="1"/>
          </p:cNvSpPr>
          <p:nvPr>
            <p:ph type="sldNum" sz="quarter" idx="4"/>
          </p:nvPr>
        </p:nvSpPr>
        <p:spPr/>
        <p:txBody>
          <a:bodyPr/>
          <a:lstStyle/>
          <a:p>
            <a:fld id="{4081AA82-C1C2-924B-B843-6C0FB13ED72E}" type="slidenum">
              <a:rPr lang="en-US" smtClean="0"/>
              <a:t>84</a:t>
            </a:fld>
            <a:endParaRPr lang="en-US"/>
          </a:p>
        </p:txBody>
      </p:sp>
    </p:spTree>
    <p:extLst>
      <p:ext uri="{BB962C8B-B14F-4D97-AF65-F5344CB8AC3E}">
        <p14:creationId xmlns:p14="http://schemas.microsoft.com/office/powerpoint/2010/main" val="24709260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D7D99-477A-8996-0A54-48D4B513E0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5ED2A3-A79A-EF2A-89EB-86C4339954D2}"/>
              </a:ext>
            </a:extLst>
          </p:cNvPr>
          <p:cNvSpPr>
            <a:spLocks noGrp="1"/>
          </p:cNvSpPr>
          <p:nvPr>
            <p:ph type="title"/>
          </p:nvPr>
        </p:nvSpPr>
        <p:spPr>
          <a:xfrm>
            <a:off x="355509" y="96295"/>
            <a:ext cx="11400661" cy="777240"/>
          </a:xfrm>
        </p:spPr>
        <p:txBody>
          <a:bodyPr anchor="t">
            <a:normAutofit/>
          </a:bodyPr>
          <a:lstStyle/>
          <a:p>
            <a:pPr>
              <a:lnSpc>
                <a:spcPct val="90000"/>
              </a:lnSpc>
            </a:pPr>
            <a:r>
              <a:rPr lang="en-US"/>
              <a:t>Device renewal</a:t>
            </a:r>
          </a:p>
        </p:txBody>
      </p:sp>
      <p:pic>
        <p:nvPicPr>
          <p:cNvPr id="4" name="Picture 3" descr="A diagram of a software&#10;&#10;Description automatically generated">
            <a:extLst>
              <a:ext uri="{FF2B5EF4-FFF2-40B4-BE49-F238E27FC236}">
                <a16:creationId xmlns:a16="http://schemas.microsoft.com/office/drawing/2014/main" id="{B871E62A-FF25-D2E6-EC2D-B45B567B26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959" y="976408"/>
            <a:ext cx="10492370" cy="4905184"/>
          </a:xfrm>
          <a:prstGeom prst="rect">
            <a:avLst/>
          </a:prstGeom>
          <a:noFill/>
        </p:spPr>
      </p:pic>
      <p:sp>
        <p:nvSpPr>
          <p:cNvPr id="5" name="TextBox 4">
            <a:extLst>
              <a:ext uri="{FF2B5EF4-FFF2-40B4-BE49-F238E27FC236}">
                <a16:creationId xmlns:a16="http://schemas.microsoft.com/office/drawing/2014/main" id="{C498B9B7-466D-AC4C-846F-0D5BC25742B8}"/>
              </a:ext>
            </a:extLst>
          </p:cNvPr>
          <p:cNvSpPr txBox="1"/>
          <p:nvPr/>
        </p:nvSpPr>
        <p:spPr>
          <a:xfrm>
            <a:off x="923453" y="5881592"/>
            <a:ext cx="9406551" cy="461665"/>
          </a:xfrm>
          <a:prstGeom prst="rect">
            <a:avLst/>
          </a:prstGeom>
          <a:noFill/>
        </p:spPr>
        <p:txBody>
          <a:bodyPr wrap="square" rtlCol="0">
            <a:spAutoFit/>
          </a:bodyPr>
          <a:lstStyle/>
          <a:p>
            <a:r>
              <a:rPr lang="en-US"/>
              <a:t>Optional : rotate also the private key or not</a:t>
            </a:r>
          </a:p>
        </p:txBody>
      </p:sp>
      <p:sp>
        <p:nvSpPr>
          <p:cNvPr id="3" name="Slide Number Placeholder 2">
            <a:extLst>
              <a:ext uri="{FF2B5EF4-FFF2-40B4-BE49-F238E27FC236}">
                <a16:creationId xmlns:a16="http://schemas.microsoft.com/office/drawing/2014/main" id="{9A449352-9748-393E-C600-9DE5561CF194}"/>
              </a:ext>
            </a:extLst>
          </p:cNvPr>
          <p:cNvSpPr>
            <a:spLocks noGrp="1"/>
          </p:cNvSpPr>
          <p:nvPr>
            <p:ph type="sldNum" sz="quarter" idx="4"/>
          </p:nvPr>
        </p:nvSpPr>
        <p:spPr/>
        <p:txBody>
          <a:bodyPr/>
          <a:lstStyle/>
          <a:p>
            <a:fld id="{4081AA82-C1C2-924B-B843-6C0FB13ED72E}" type="slidenum">
              <a:rPr lang="en-US" smtClean="0"/>
              <a:t>85</a:t>
            </a:fld>
            <a:endParaRPr lang="en-US"/>
          </a:p>
        </p:txBody>
      </p:sp>
    </p:spTree>
    <p:extLst>
      <p:ext uri="{BB962C8B-B14F-4D97-AF65-F5344CB8AC3E}">
        <p14:creationId xmlns:p14="http://schemas.microsoft.com/office/powerpoint/2010/main" val="24686759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A513A-223B-0AB3-FD74-14F70093655F}"/>
              </a:ext>
            </a:extLst>
          </p:cNvPr>
          <p:cNvSpPr>
            <a:spLocks noGrp="1"/>
          </p:cNvSpPr>
          <p:nvPr>
            <p:ph type="title"/>
          </p:nvPr>
        </p:nvSpPr>
        <p:spPr>
          <a:xfrm>
            <a:off x="355509" y="96297"/>
            <a:ext cx="11400661" cy="777240"/>
          </a:xfrm>
        </p:spPr>
        <p:txBody>
          <a:bodyPr anchor="t">
            <a:normAutofit/>
          </a:bodyPr>
          <a:lstStyle/>
          <a:p>
            <a:pPr>
              <a:lnSpc>
                <a:spcPct val="90000"/>
              </a:lnSpc>
            </a:pPr>
            <a:r>
              <a:rPr lang="en-US"/>
              <a:t>Device refurbishing / Transfer of ownership</a:t>
            </a:r>
          </a:p>
        </p:txBody>
      </p:sp>
      <p:sp>
        <p:nvSpPr>
          <p:cNvPr id="7" name="Freeform: Shape 6">
            <a:extLst>
              <a:ext uri="{FF2B5EF4-FFF2-40B4-BE49-F238E27FC236}">
                <a16:creationId xmlns:a16="http://schemas.microsoft.com/office/drawing/2014/main" id="{31CA33AC-F884-16BE-ABD6-2000EF209A7F}"/>
              </a:ext>
            </a:extLst>
          </p:cNvPr>
          <p:cNvSpPr/>
          <p:nvPr/>
        </p:nvSpPr>
        <p:spPr>
          <a:xfrm>
            <a:off x="5145424" y="1161225"/>
            <a:ext cx="5505846" cy="1153620"/>
          </a:xfrm>
          <a:custGeom>
            <a:avLst/>
            <a:gdLst>
              <a:gd name="connsiteX0" fmla="*/ 0 w 5505846"/>
              <a:gd name="connsiteY0" fmla="*/ 192274 h 1153620"/>
              <a:gd name="connsiteX1" fmla="*/ 192274 w 5505846"/>
              <a:gd name="connsiteY1" fmla="*/ 0 h 1153620"/>
              <a:gd name="connsiteX2" fmla="*/ 5313572 w 5505846"/>
              <a:gd name="connsiteY2" fmla="*/ 0 h 1153620"/>
              <a:gd name="connsiteX3" fmla="*/ 5505846 w 5505846"/>
              <a:gd name="connsiteY3" fmla="*/ 192274 h 1153620"/>
              <a:gd name="connsiteX4" fmla="*/ 5505846 w 5505846"/>
              <a:gd name="connsiteY4" fmla="*/ 961346 h 1153620"/>
              <a:gd name="connsiteX5" fmla="*/ 5313572 w 5505846"/>
              <a:gd name="connsiteY5" fmla="*/ 1153620 h 1153620"/>
              <a:gd name="connsiteX6" fmla="*/ 192274 w 5505846"/>
              <a:gd name="connsiteY6" fmla="*/ 1153620 h 1153620"/>
              <a:gd name="connsiteX7" fmla="*/ 0 w 5505846"/>
              <a:gd name="connsiteY7" fmla="*/ 961346 h 1153620"/>
              <a:gd name="connsiteX8" fmla="*/ 0 w 5505846"/>
              <a:gd name="connsiteY8" fmla="*/ 192274 h 115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05846" h="1153620">
                <a:moveTo>
                  <a:pt x="0" y="192274"/>
                </a:moveTo>
                <a:cubicBezTo>
                  <a:pt x="0" y="86084"/>
                  <a:pt x="86084" y="0"/>
                  <a:pt x="192274" y="0"/>
                </a:cubicBezTo>
                <a:lnTo>
                  <a:pt x="5313572" y="0"/>
                </a:lnTo>
                <a:cubicBezTo>
                  <a:pt x="5419762" y="0"/>
                  <a:pt x="5505846" y="86084"/>
                  <a:pt x="5505846" y="192274"/>
                </a:cubicBezTo>
                <a:lnTo>
                  <a:pt x="5505846" y="961346"/>
                </a:lnTo>
                <a:cubicBezTo>
                  <a:pt x="5505846" y="1067536"/>
                  <a:pt x="5419762" y="1153620"/>
                  <a:pt x="5313572" y="1153620"/>
                </a:cubicBezTo>
                <a:lnTo>
                  <a:pt x="192274" y="1153620"/>
                </a:lnTo>
                <a:cubicBezTo>
                  <a:pt x="86084" y="1153620"/>
                  <a:pt x="0" y="1067536"/>
                  <a:pt x="0" y="961346"/>
                </a:cubicBezTo>
                <a:lnTo>
                  <a:pt x="0" y="192274"/>
                </a:lnTo>
                <a:close/>
              </a:path>
            </a:pathLst>
          </a:custGeom>
          <a:solidFill>
            <a:srgbClr val="00B0F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66805" tIns="166805" rIns="166805" bIns="166805" numCol="1" spcCol="1270" anchor="ctr" anchorCtr="0">
            <a:noAutofit/>
          </a:bodyPr>
          <a:lstStyle/>
          <a:p>
            <a:pPr marL="0" lvl="0" indent="0" algn="l" defTabSz="1289050">
              <a:lnSpc>
                <a:spcPct val="90000"/>
              </a:lnSpc>
              <a:spcBef>
                <a:spcPct val="0"/>
              </a:spcBef>
              <a:spcAft>
                <a:spcPct val="35000"/>
              </a:spcAft>
              <a:buNone/>
            </a:pPr>
            <a:r>
              <a:rPr lang="en-US" sz="2900" kern="1200"/>
              <a:t>Remove device from current tenant (refurbish)</a:t>
            </a:r>
          </a:p>
        </p:txBody>
      </p:sp>
      <p:sp>
        <p:nvSpPr>
          <p:cNvPr id="8" name="Freeform: Shape 7">
            <a:extLst>
              <a:ext uri="{FF2B5EF4-FFF2-40B4-BE49-F238E27FC236}">
                <a16:creationId xmlns:a16="http://schemas.microsoft.com/office/drawing/2014/main" id="{F29510D6-A9DE-BF2A-6F8C-A564FF5C1172}"/>
              </a:ext>
            </a:extLst>
          </p:cNvPr>
          <p:cNvSpPr/>
          <p:nvPr/>
        </p:nvSpPr>
        <p:spPr>
          <a:xfrm>
            <a:off x="5145424" y="2398365"/>
            <a:ext cx="5505846" cy="1153620"/>
          </a:xfrm>
          <a:custGeom>
            <a:avLst/>
            <a:gdLst>
              <a:gd name="connsiteX0" fmla="*/ 0 w 5505846"/>
              <a:gd name="connsiteY0" fmla="*/ 192274 h 1153620"/>
              <a:gd name="connsiteX1" fmla="*/ 192274 w 5505846"/>
              <a:gd name="connsiteY1" fmla="*/ 0 h 1153620"/>
              <a:gd name="connsiteX2" fmla="*/ 5313572 w 5505846"/>
              <a:gd name="connsiteY2" fmla="*/ 0 h 1153620"/>
              <a:gd name="connsiteX3" fmla="*/ 5505846 w 5505846"/>
              <a:gd name="connsiteY3" fmla="*/ 192274 h 1153620"/>
              <a:gd name="connsiteX4" fmla="*/ 5505846 w 5505846"/>
              <a:gd name="connsiteY4" fmla="*/ 961346 h 1153620"/>
              <a:gd name="connsiteX5" fmla="*/ 5313572 w 5505846"/>
              <a:gd name="connsiteY5" fmla="*/ 1153620 h 1153620"/>
              <a:gd name="connsiteX6" fmla="*/ 192274 w 5505846"/>
              <a:gd name="connsiteY6" fmla="*/ 1153620 h 1153620"/>
              <a:gd name="connsiteX7" fmla="*/ 0 w 5505846"/>
              <a:gd name="connsiteY7" fmla="*/ 961346 h 1153620"/>
              <a:gd name="connsiteX8" fmla="*/ 0 w 5505846"/>
              <a:gd name="connsiteY8" fmla="*/ 192274 h 115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05846" h="1153620">
                <a:moveTo>
                  <a:pt x="0" y="192274"/>
                </a:moveTo>
                <a:cubicBezTo>
                  <a:pt x="0" y="86084"/>
                  <a:pt x="86084" y="0"/>
                  <a:pt x="192274" y="0"/>
                </a:cubicBezTo>
                <a:lnTo>
                  <a:pt x="5313572" y="0"/>
                </a:lnTo>
                <a:cubicBezTo>
                  <a:pt x="5419762" y="0"/>
                  <a:pt x="5505846" y="86084"/>
                  <a:pt x="5505846" y="192274"/>
                </a:cubicBezTo>
                <a:lnTo>
                  <a:pt x="5505846" y="961346"/>
                </a:lnTo>
                <a:cubicBezTo>
                  <a:pt x="5505846" y="1067536"/>
                  <a:pt x="5419762" y="1153620"/>
                  <a:pt x="5313572" y="1153620"/>
                </a:cubicBezTo>
                <a:lnTo>
                  <a:pt x="192274" y="1153620"/>
                </a:lnTo>
                <a:cubicBezTo>
                  <a:pt x="86084" y="1153620"/>
                  <a:pt x="0" y="1067536"/>
                  <a:pt x="0" y="961346"/>
                </a:cubicBezTo>
                <a:lnTo>
                  <a:pt x="0" y="192274"/>
                </a:lnTo>
                <a:close/>
              </a:path>
            </a:pathLst>
          </a:custGeom>
          <a:solidFill>
            <a:srgbClr val="00B0F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66805" tIns="166805" rIns="166805" bIns="166805" numCol="1" spcCol="1270" anchor="ctr" anchorCtr="0">
            <a:noAutofit/>
          </a:bodyPr>
          <a:lstStyle/>
          <a:p>
            <a:pPr marL="0" lvl="0" indent="0" algn="l" defTabSz="1289050">
              <a:lnSpc>
                <a:spcPct val="90000"/>
              </a:lnSpc>
              <a:spcBef>
                <a:spcPct val="0"/>
              </a:spcBef>
              <a:spcAft>
                <a:spcPct val="35000"/>
              </a:spcAft>
              <a:buNone/>
            </a:pPr>
            <a:r>
              <a:rPr lang="en-US" sz="2900" kern="1200"/>
              <a:t>Install new FW with new PUID</a:t>
            </a:r>
          </a:p>
        </p:txBody>
      </p:sp>
      <p:sp>
        <p:nvSpPr>
          <p:cNvPr id="10" name="Freeform: Shape 9">
            <a:extLst>
              <a:ext uri="{FF2B5EF4-FFF2-40B4-BE49-F238E27FC236}">
                <a16:creationId xmlns:a16="http://schemas.microsoft.com/office/drawing/2014/main" id="{E33D8FA0-C4DC-0F1D-344D-2D3F86729ABA}"/>
              </a:ext>
            </a:extLst>
          </p:cNvPr>
          <p:cNvSpPr/>
          <p:nvPr/>
        </p:nvSpPr>
        <p:spPr>
          <a:xfrm>
            <a:off x="5145424" y="3635505"/>
            <a:ext cx="5505846" cy="1153620"/>
          </a:xfrm>
          <a:custGeom>
            <a:avLst/>
            <a:gdLst>
              <a:gd name="connsiteX0" fmla="*/ 0 w 5505846"/>
              <a:gd name="connsiteY0" fmla="*/ 192274 h 1153620"/>
              <a:gd name="connsiteX1" fmla="*/ 192274 w 5505846"/>
              <a:gd name="connsiteY1" fmla="*/ 0 h 1153620"/>
              <a:gd name="connsiteX2" fmla="*/ 5313572 w 5505846"/>
              <a:gd name="connsiteY2" fmla="*/ 0 h 1153620"/>
              <a:gd name="connsiteX3" fmla="*/ 5505846 w 5505846"/>
              <a:gd name="connsiteY3" fmla="*/ 192274 h 1153620"/>
              <a:gd name="connsiteX4" fmla="*/ 5505846 w 5505846"/>
              <a:gd name="connsiteY4" fmla="*/ 961346 h 1153620"/>
              <a:gd name="connsiteX5" fmla="*/ 5313572 w 5505846"/>
              <a:gd name="connsiteY5" fmla="*/ 1153620 h 1153620"/>
              <a:gd name="connsiteX6" fmla="*/ 192274 w 5505846"/>
              <a:gd name="connsiteY6" fmla="*/ 1153620 h 1153620"/>
              <a:gd name="connsiteX7" fmla="*/ 0 w 5505846"/>
              <a:gd name="connsiteY7" fmla="*/ 961346 h 1153620"/>
              <a:gd name="connsiteX8" fmla="*/ 0 w 5505846"/>
              <a:gd name="connsiteY8" fmla="*/ 192274 h 115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05846" h="1153620">
                <a:moveTo>
                  <a:pt x="0" y="192274"/>
                </a:moveTo>
                <a:cubicBezTo>
                  <a:pt x="0" y="86084"/>
                  <a:pt x="86084" y="0"/>
                  <a:pt x="192274" y="0"/>
                </a:cubicBezTo>
                <a:lnTo>
                  <a:pt x="5313572" y="0"/>
                </a:lnTo>
                <a:cubicBezTo>
                  <a:pt x="5419762" y="0"/>
                  <a:pt x="5505846" y="86084"/>
                  <a:pt x="5505846" y="192274"/>
                </a:cubicBezTo>
                <a:lnTo>
                  <a:pt x="5505846" y="961346"/>
                </a:lnTo>
                <a:cubicBezTo>
                  <a:pt x="5505846" y="1067536"/>
                  <a:pt x="5419762" y="1153620"/>
                  <a:pt x="5313572" y="1153620"/>
                </a:cubicBezTo>
                <a:lnTo>
                  <a:pt x="192274" y="1153620"/>
                </a:lnTo>
                <a:cubicBezTo>
                  <a:pt x="86084" y="1153620"/>
                  <a:pt x="0" y="1067536"/>
                  <a:pt x="0" y="961346"/>
                </a:cubicBezTo>
                <a:lnTo>
                  <a:pt x="0" y="192274"/>
                </a:lnTo>
                <a:close/>
              </a:path>
            </a:pathLst>
          </a:custGeom>
          <a:solidFill>
            <a:srgbClr val="00B0F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66805" tIns="166805" rIns="166805" bIns="166805" numCol="1" spcCol="1270" anchor="ctr" anchorCtr="0">
            <a:noAutofit/>
          </a:bodyPr>
          <a:lstStyle/>
          <a:p>
            <a:pPr marL="0" lvl="0" indent="0" algn="l" defTabSz="1289050">
              <a:lnSpc>
                <a:spcPct val="90000"/>
              </a:lnSpc>
              <a:spcBef>
                <a:spcPct val="0"/>
              </a:spcBef>
              <a:spcAft>
                <a:spcPct val="35000"/>
              </a:spcAft>
              <a:buNone/>
            </a:pPr>
            <a:r>
              <a:rPr lang="en-US" sz="2900" kern="1200"/>
              <a:t>Claim with new tenant</a:t>
            </a:r>
          </a:p>
        </p:txBody>
      </p:sp>
      <p:sp>
        <p:nvSpPr>
          <p:cNvPr id="12" name="Freeform: Shape 11">
            <a:extLst>
              <a:ext uri="{FF2B5EF4-FFF2-40B4-BE49-F238E27FC236}">
                <a16:creationId xmlns:a16="http://schemas.microsoft.com/office/drawing/2014/main" id="{24CFAF8A-B04E-0811-6534-6385C583080A}"/>
              </a:ext>
            </a:extLst>
          </p:cNvPr>
          <p:cNvSpPr/>
          <p:nvPr/>
        </p:nvSpPr>
        <p:spPr>
          <a:xfrm>
            <a:off x="5145424" y="4872645"/>
            <a:ext cx="5505846" cy="1153620"/>
          </a:xfrm>
          <a:custGeom>
            <a:avLst/>
            <a:gdLst>
              <a:gd name="connsiteX0" fmla="*/ 0 w 5505846"/>
              <a:gd name="connsiteY0" fmla="*/ 192274 h 1153620"/>
              <a:gd name="connsiteX1" fmla="*/ 192274 w 5505846"/>
              <a:gd name="connsiteY1" fmla="*/ 0 h 1153620"/>
              <a:gd name="connsiteX2" fmla="*/ 5313572 w 5505846"/>
              <a:gd name="connsiteY2" fmla="*/ 0 h 1153620"/>
              <a:gd name="connsiteX3" fmla="*/ 5505846 w 5505846"/>
              <a:gd name="connsiteY3" fmla="*/ 192274 h 1153620"/>
              <a:gd name="connsiteX4" fmla="*/ 5505846 w 5505846"/>
              <a:gd name="connsiteY4" fmla="*/ 961346 h 1153620"/>
              <a:gd name="connsiteX5" fmla="*/ 5313572 w 5505846"/>
              <a:gd name="connsiteY5" fmla="*/ 1153620 h 1153620"/>
              <a:gd name="connsiteX6" fmla="*/ 192274 w 5505846"/>
              <a:gd name="connsiteY6" fmla="*/ 1153620 h 1153620"/>
              <a:gd name="connsiteX7" fmla="*/ 0 w 5505846"/>
              <a:gd name="connsiteY7" fmla="*/ 961346 h 1153620"/>
              <a:gd name="connsiteX8" fmla="*/ 0 w 5505846"/>
              <a:gd name="connsiteY8" fmla="*/ 192274 h 115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05846" h="1153620">
                <a:moveTo>
                  <a:pt x="0" y="192274"/>
                </a:moveTo>
                <a:cubicBezTo>
                  <a:pt x="0" y="86084"/>
                  <a:pt x="86084" y="0"/>
                  <a:pt x="192274" y="0"/>
                </a:cubicBezTo>
                <a:lnTo>
                  <a:pt x="5313572" y="0"/>
                </a:lnTo>
                <a:cubicBezTo>
                  <a:pt x="5419762" y="0"/>
                  <a:pt x="5505846" y="86084"/>
                  <a:pt x="5505846" y="192274"/>
                </a:cubicBezTo>
                <a:lnTo>
                  <a:pt x="5505846" y="961346"/>
                </a:lnTo>
                <a:cubicBezTo>
                  <a:pt x="5505846" y="1067536"/>
                  <a:pt x="5419762" y="1153620"/>
                  <a:pt x="5313572" y="1153620"/>
                </a:cubicBezTo>
                <a:lnTo>
                  <a:pt x="192274" y="1153620"/>
                </a:lnTo>
                <a:cubicBezTo>
                  <a:pt x="86084" y="1153620"/>
                  <a:pt x="0" y="1067536"/>
                  <a:pt x="0" y="961346"/>
                </a:cubicBezTo>
                <a:lnTo>
                  <a:pt x="0" y="192274"/>
                </a:lnTo>
                <a:close/>
              </a:path>
            </a:pathLst>
          </a:custGeom>
          <a:solidFill>
            <a:srgbClr val="00B0F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66805" tIns="166805" rIns="166805" bIns="166805" numCol="1" spcCol="1270" anchor="ctr" anchorCtr="0">
            <a:noAutofit/>
          </a:bodyPr>
          <a:lstStyle/>
          <a:p>
            <a:pPr marL="0" lvl="0" indent="0" algn="l" defTabSz="1289050">
              <a:lnSpc>
                <a:spcPct val="90000"/>
              </a:lnSpc>
              <a:spcBef>
                <a:spcPct val="0"/>
              </a:spcBef>
              <a:spcAft>
                <a:spcPct val="35000"/>
              </a:spcAft>
              <a:buNone/>
            </a:pPr>
            <a:r>
              <a:rPr lang="en-US" sz="2900" kern="1200"/>
              <a:t>Device onboard to new tenant</a:t>
            </a:r>
          </a:p>
        </p:txBody>
      </p:sp>
      <p:pic>
        <p:nvPicPr>
          <p:cNvPr id="4" name="Picture 3">
            <a:extLst>
              <a:ext uri="{FF2B5EF4-FFF2-40B4-BE49-F238E27FC236}">
                <a16:creationId xmlns:a16="http://schemas.microsoft.com/office/drawing/2014/main" id="{97EEB9E9-3388-60C5-4793-FF15B7CA13A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37414" y="2398365"/>
            <a:ext cx="2575605" cy="2263054"/>
          </a:xfrm>
          <a:prstGeom prst="rect">
            <a:avLst/>
          </a:prstGeom>
        </p:spPr>
      </p:pic>
      <p:sp>
        <p:nvSpPr>
          <p:cNvPr id="3" name="Slide Number Placeholder 2">
            <a:extLst>
              <a:ext uri="{FF2B5EF4-FFF2-40B4-BE49-F238E27FC236}">
                <a16:creationId xmlns:a16="http://schemas.microsoft.com/office/drawing/2014/main" id="{72E15C38-ED98-01FB-AA46-55E82880A473}"/>
              </a:ext>
            </a:extLst>
          </p:cNvPr>
          <p:cNvSpPr>
            <a:spLocks noGrp="1"/>
          </p:cNvSpPr>
          <p:nvPr>
            <p:ph type="sldNum" sz="quarter" idx="4"/>
          </p:nvPr>
        </p:nvSpPr>
        <p:spPr/>
        <p:txBody>
          <a:bodyPr/>
          <a:lstStyle/>
          <a:p>
            <a:fld id="{4081AA82-C1C2-924B-B843-6C0FB13ED72E}" type="slidenum">
              <a:rPr lang="en-US" smtClean="0"/>
              <a:t>86</a:t>
            </a:fld>
            <a:endParaRPr lang="en-US"/>
          </a:p>
        </p:txBody>
      </p:sp>
    </p:spTree>
    <p:extLst>
      <p:ext uri="{BB962C8B-B14F-4D97-AF65-F5344CB8AC3E}">
        <p14:creationId xmlns:p14="http://schemas.microsoft.com/office/powerpoint/2010/main" val="18955034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66D2D-8A5A-61BF-F28F-D9F63E66D87C}"/>
              </a:ext>
            </a:extLst>
          </p:cNvPr>
          <p:cNvSpPr>
            <a:spLocks noGrp="1"/>
          </p:cNvSpPr>
          <p:nvPr>
            <p:ph type="title"/>
          </p:nvPr>
        </p:nvSpPr>
        <p:spPr/>
        <p:txBody>
          <a:bodyPr/>
          <a:lstStyle/>
          <a:p>
            <a:r>
              <a:rPr lang="en-US"/>
              <a:t>Live Demonstration</a:t>
            </a:r>
          </a:p>
        </p:txBody>
      </p:sp>
      <p:sp>
        <p:nvSpPr>
          <p:cNvPr id="3" name="Text Placeholder 2">
            <a:extLst>
              <a:ext uri="{FF2B5EF4-FFF2-40B4-BE49-F238E27FC236}">
                <a16:creationId xmlns:a16="http://schemas.microsoft.com/office/drawing/2014/main" id="{A530E4B9-7309-2723-9642-67B8EAACCE4A}"/>
              </a:ext>
            </a:extLst>
          </p:cNvPr>
          <p:cNvSpPr>
            <a:spLocks noGrp="1"/>
          </p:cNvSpPr>
          <p:nvPr>
            <p:ph type="body" idx="1"/>
          </p:nvPr>
        </p:nvSpPr>
        <p:spPr/>
        <p:txBody>
          <a:bodyPr/>
          <a:lstStyle/>
          <a:p>
            <a:r>
              <a:rPr lang="en-US"/>
              <a:t>Let us show you</a:t>
            </a:r>
          </a:p>
        </p:txBody>
      </p:sp>
    </p:spTree>
    <p:extLst>
      <p:ext uri="{BB962C8B-B14F-4D97-AF65-F5344CB8AC3E}">
        <p14:creationId xmlns:p14="http://schemas.microsoft.com/office/powerpoint/2010/main" val="15022788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A5628-E0A8-EF7A-4A5F-E6422100D3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CD17A9-DD91-091F-769E-7AE8F5ADE76C}"/>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7E2268E6-7AA3-9004-E1A0-E44C62F17486}"/>
              </a:ext>
            </a:extLst>
          </p:cNvPr>
          <p:cNvSpPr>
            <a:spLocks noGrp="1"/>
          </p:cNvSpPr>
          <p:nvPr>
            <p:ph type="body" idx="1"/>
          </p:nvPr>
        </p:nvSpPr>
        <p:spPr/>
        <p:txBody>
          <a:bodyPr/>
          <a:lstStyle/>
          <a:p>
            <a:r>
              <a:rPr lang="en-US" dirty="0"/>
              <a:t>Let’s recap</a:t>
            </a:r>
          </a:p>
        </p:txBody>
      </p:sp>
    </p:spTree>
    <p:extLst>
      <p:ext uri="{BB962C8B-B14F-4D97-AF65-F5344CB8AC3E}">
        <p14:creationId xmlns:p14="http://schemas.microsoft.com/office/powerpoint/2010/main" val="31551611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AC518-4EB1-6AF9-8002-AECA02667C53}"/>
              </a:ext>
            </a:extLst>
          </p:cNvPr>
          <p:cNvSpPr>
            <a:spLocks noGrp="1"/>
          </p:cNvSpPr>
          <p:nvPr>
            <p:ph type="title"/>
          </p:nvPr>
        </p:nvSpPr>
        <p:spPr>
          <a:xfrm>
            <a:off x="355509" y="96296"/>
            <a:ext cx="11400661" cy="777240"/>
          </a:xfrm>
        </p:spPr>
        <p:txBody>
          <a:bodyPr anchor="t">
            <a:normAutofit/>
          </a:bodyPr>
          <a:lstStyle/>
          <a:p>
            <a:r>
              <a:rPr lang="en-US" dirty="0"/>
              <a:t>Key takeaways</a:t>
            </a:r>
          </a:p>
        </p:txBody>
      </p:sp>
      <p:sp>
        <p:nvSpPr>
          <p:cNvPr id="4" name="Slide Number Placeholder 3">
            <a:extLst>
              <a:ext uri="{FF2B5EF4-FFF2-40B4-BE49-F238E27FC236}">
                <a16:creationId xmlns:a16="http://schemas.microsoft.com/office/drawing/2014/main" id="{110CF455-A32A-5E94-5DC5-DBC809688F38}"/>
              </a:ext>
            </a:extLst>
          </p:cNvPr>
          <p:cNvSpPr>
            <a:spLocks noGrp="1"/>
          </p:cNvSpPr>
          <p:nvPr>
            <p:ph type="sldNum" sz="quarter" idx="4"/>
          </p:nvPr>
        </p:nvSpPr>
        <p:spPr>
          <a:xfrm>
            <a:off x="153172" y="6455581"/>
            <a:ext cx="386650" cy="364443"/>
          </a:xfrm>
        </p:spPr>
        <p:txBody>
          <a:bodyPr anchor="ctr">
            <a:normAutofit/>
          </a:bodyPr>
          <a:lstStyle/>
          <a:p>
            <a:pPr>
              <a:spcAft>
                <a:spcPts val="600"/>
              </a:spcAft>
            </a:pPr>
            <a:fld id="{4081AA82-C1C2-924B-B843-6C0FB13ED72E}" type="slidenum">
              <a:rPr lang="en-US" smtClean="0"/>
              <a:pPr>
                <a:spcAft>
                  <a:spcPts val="600"/>
                </a:spcAft>
              </a:pPr>
              <a:t>89</a:t>
            </a:fld>
            <a:endParaRPr lang="en-US"/>
          </a:p>
        </p:txBody>
      </p:sp>
      <p:graphicFrame>
        <p:nvGraphicFramePr>
          <p:cNvPr id="33" name="Content Placeholder 2">
            <a:extLst>
              <a:ext uri="{FF2B5EF4-FFF2-40B4-BE49-F238E27FC236}">
                <a16:creationId xmlns:a16="http://schemas.microsoft.com/office/drawing/2014/main" id="{CF3BDCA9-92EC-B00A-D743-EBFDCED9CE2A}"/>
              </a:ext>
            </a:extLst>
          </p:cNvPr>
          <p:cNvGraphicFramePr>
            <a:graphicFrameLocks noGrp="1"/>
          </p:cNvGraphicFramePr>
          <p:nvPr>
            <p:ph sz="quarter" idx="13"/>
            <p:extLst>
              <p:ext uri="{D42A27DB-BD31-4B8C-83A1-F6EECF244321}">
                <p14:modId xmlns:p14="http://schemas.microsoft.com/office/powerpoint/2010/main" val="230041908"/>
              </p:ext>
            </p:extLst>
          </p:nvPr>
        </p:nvGraphicFramePr>
        <p:xfrm>
          <a:off x="354778" y="923073"/>
          <a:ext cx="11400660" cy="538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0446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AD0D7-4FDD-3C33-59A2-8D90539EC6DD}"/>
              </a:ext>
            </a:extLst>
          </p:cNvPr>
          <p:cNvSpPr>
            <a:spLocks noGrp="1"/>
          </p:cNvSpPr>
          <p:nvPr>
            <p:ph type="title"/>
          </p:nvPr>
        </p:nvSpPr>
        <p:spPr>
          <a:xfrm>
            <a:off x="4461771" y="2232948"/>
            <a:ext cx="7378575" cy="1591386"/>
          </a:xfrm>
        </p:spPr>
        <p:txBody>
          <a:bodyPr/>
          <a:lstStyle/>
          <a:p>
            <a:r>
              <a:rPr lang="en-US"/>
              <a:t>Current challenges with credentials in embedded systems</a:t>
            </a:r>
          </a:p>
        </p:txBody>
      </p:sp>
      <p:sp>
        <p:nvSpPr>
          <p:cNvPr id="3" name="Text Placeholder 2">
            <a:extLst>
              <a:ext uri="{FF2B5EF4-FFF2-40B4-BE49-F238E27FC236}">
                <a16:creationId xmlns:a16="http://schemas.microsoft.com/office/drawing/2014/main" id="{22502609-D34A-18AB-A40D-0D677EDB805B}"/>
              </a:ext>
            </a:extLst>
          </p:cNvPr>
          <p:cNvSpPr>
            <a:spLocks noGrp="1"/>
          </p:cNvSpPr>
          <p:nvPr>
            <p:ph type="body" idx="1"/>
          </p:nvPr>
        </p:nvSpPr>
        <p:spPr>
          <a:xfrm>
            <a:off x="7736184" y="3824300"/>
            <a:ext cx="4104162" cy="1018627"/>
          </a:xfrm>
        </p:spPr>
        <p:txBody>
          <a:bodyPr/>
          <a:lstStyle/>
          <a:p>
            <a:r>
              <a:rPr lang="en-US"/>
              <a:t>During development, manufacturing, shipping </a:t>
            </a:r>
          </a:p>
          <a:p>
            <a:r>
              <a:rPr lang="en-US"/>
              <a:t>and in the field</a:t>
            </a:r>
          </a:p>
        </p:txBody>
      </p:sp>
    </p:spTree>
    <p:extLst>
      <p:ext uri="{BB962C8B-B14F-4D97-AF65-F5344CB8AC3E}">
        <p14:creationId xmlns:p14="http://schemas.microsoft.com/office/powerpoint/2010/main" val="16323570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AA454-08E6-F469-70EE-0CFAE204C3CB}"/>
              </a:ext>
            </a:extLst>
          </p:cNvPr>
          <p:cNvSpPr>
            <a:spLocks noGrp="1"/>
          </p:cNvSpPr>
          <p:nvPr>
            <p:ph type="title"/>
          </p:nvPr>
        </p:nvSpPr>
        <p:spPr>
          <a:xfrm>
            <a:off x="355509" y="96297"/>
            <a:ext cx="11400661" cy="777240"/>
          </a:xfrm>
        </p:spPr>
        <p:txBody>
          <a:bodyPr anchor="t">
            <a:normAutofit/>
          </a:bodyPr>
          <a:lstStyle/>
          <a:p>
            <a:r>
              <a:rPr lang="en-US"/>
              <a:t>Course Survey </a:t>
            </a:r>
          </a:p>
        </p:txBody>
      </p:sp>
      <p:sp>
        <p:nvSpPr>
          <p:cNvPr id="3" name="Content Placeholder 2">
            <a:extLst>
              <a:ext uri="{FF2B5EF4-FFF2-40B4-BE49-F238E27FC236}">
                <a16:creationId xmlns:a16="http://schemas.microsoft.com/office/drawing/2014/main" id="{07F632E9-C644-5D80-CFA4-C16DB3FE7755}"/>
              </a:ext>
            </a:extLst>
          </p:cNvPr>
          <p:cNvSpPr>
            <a:spLocks noGrp="1"/>
          </p:cNvSpPr>
          <p:nvPr>
            <p:ph sz="quarter" idx="15"/>
          </p:nvPr>
        </p:nvSpPr>
        <p:spPr>
          <a:xfrm>
            <a:off x="355509" y="929269"/>
            <a:ext cx="5505846" cy="5374679"/>
          </a:xfrm>
        </p:spPr>
        <p:txBody>
          <a:bodyPr>
            <a:normAutofit/>
          </a:bodyPr>
          <a:lstStyle/>
          <a:p>
            <a:r>
              <a:rPr lang="en-US"/>
              <a:t>We appreciate your feedback</a:t>
            </a:r>
          </a:p>
          <a:p>
            <a:r>
              <a:rPr lang="en-US">
                <a:effectLst/>
                <a:hlinkClick r:id="rId2"/>
              </a:rPr>
              <a:t>24042 SEC3 Class Survey</a:t>
            </a:r>
            <a:endParaRPr lang="en-US">
              <a:effectLst/>
            </a:endParaRPr>
          </a:p>
          <a:p>
            <a:endParaRPr lang="en-US"/>
          </a:p>
          <a:p>
            <a:endParaRPr lang="en-US"/>
          </a:p>
        </p:txBody>
      </p:sp>
      <p:pic>
        <p:nvPicPr>
          <p:cNvPr id="6" name="Picture 5">
            <a:extLst>
              <a:ext uri="{FF2B5EF4-FFF2-40B4-BE49-F238E27FC236}">
                <a16:creationId xmlns:a16="http://schemas.microsoft.com/office/drawing/2014/main" id="{BC4DC6FA-6E46-3206-79EC-ED04C6CC0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315908" y="929270"/>
            <a:ext cx="5374678" cy="5374678"/>
          </a:xfrm>
          <a:prstGeom prst="rect">
            <a:avLst/>
          </a:prstGeom>
          <a:noFill/>
          <a:ln>
            <a:noFill/>
          </a:ln>
        </p:spPr>
      </p:pic>
      <p:sp>
        <p:nvSpPr>
          <p:cNvPr id="4" name="Slide Number Placeholder 3">
            <a:extLst>
              <a:ext uri="{FF2B5EF4-FFF2-40B4-BE49-F238E27FC236}">
                <a16:creationId xmlns:a16="http://schemas.microsoft.com/office/drawing/2014/main" id="{58FE03A9-E64C-A4B4-9C52-6E7FBA6B7C25}"/>
              </a:ext>
            </a:extLst>
          </p:cNvPr>
          <p:cNvSpPr>
            <a:spLocks noGrp="1"/>
          </p:cNvSpPr>
          <p:nvPr>
            <p:ph type="sldNum" sz="quarter" idx="4"/>
          </p:nvPr>
        </p:nvSpPr>
        <p:spPr>
          <a:xfrm>
            <a:off x="153172" y="6455581"/>
            <a:ext cx="386650" cy="364443"/>
          </a:xfrm>
        </p:spPr>
        <p:txBody>
          <a:bodyPr anchor="ctr">
            <a:normAutofit/>
          </a:bodyPr>
          <a:lstStyle/>
          <a:p>
            <a:pPr>
              <a:spcAft>
                <a:spcPts val="600"/>
              </a:spcAft>
            </a:pPr>
            <a:fld id="{4081AA82-C1C2-924B-B843-6C0FB13ED72E}" type="slidenum">
              <a:rPr lang="en-US" smtClean="0"/>
              <a:pPr>
                <a:spcAft>
                  <a:spcPts val="600"/>
                </a:spcAft>
              </a:pPr>
              <a:t>90</a:t>
            </a:fld>
            <a:endParaRPr lang="en-US"/>
          </a:p>
        </p:txBody>
      </p:sp>
    </p:spTree>
    <p:extLst>
      <p:ext uri="{BB962C8B-B14F-4D97-AF65-F5344CB8AC3E}">
        <p14:creationId xmlns:p14="http://schemas.microsoft.com/office/powerpoint/2010/main" val="22617992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legal notice with text&#10;&#10;Description automatically generated">
            <a:extLst>
              <a:ext uri="{FF2B5EF4-FFF2-40B4-BE49-F238E27FC236}">
                <a16:creationId xmlns:a16="http://schemas.microsoft.com/office/drawing/2014/main" id="{1E93CF73-B371-333F-FFD5-72DA083FCA3D}"/>
              </a:ext>
            </a:extLst>
          </p:cNvPr>
          <p:cNvPicPr>
            <a:picLocks noGrp="1" noChangeAspect="1"/>
          </p:cNvPicPr>
          <p:nvPr>
            <p:ph sz="quarter" idx="13"/>
          </p:nvPr>
        </p:nvPicPr>
        <p:blipFill rotWithShape="1">
          <a:blip r:embed="rId2"/>
          <a:srcRect l="994" t="1516" r="974" b="7118"/>
          <a:stretch/>
        </p:blipFill>
        <p:spPr>
          <a:xfrm>
            <a:off x="153172" y="141402"/>
            <a:ext cx="11884857" cy="6231118"/>
          </a:xfrm>
        </p:spPr>
      </p:pic>
      <p:sp>
        <p:nvSpPr>
          <p:cNvPr id="2" name="Slide Number Placeholder 1">
            <a:extLst>
              <a:ext uri="{FF2B5EF4-FFF2-40B4-BE49-F238E27FC236}">
                <a16:creationId xmlns:a16="http://schemas.microsoft.com/office/drawing/2014/main" id="{3CD41194-1CE5-71E9-AADB-AA0CBC60AA0A}"/>
              </a:ext>
            </a:extLst>
          </p:cNvPr>
          <p:cNvSpPr>
            <a:spLocks noGrp="1"/>
          </p:cNvSpPr>
          <p:nvPr>
            <p:ph type="sldNum" sz="quarter" idx="4"/>
          </p:nvPr>
        </p:nvSpPr>
        <p:spPr/>
        <p:txBody>
          <a:bodyPr/>
          <a:lstStyle/>
          <a:p>
            <a:fld id="{4081AA82-C1C2-924B-B843-6C0FB13ED72E}" type="slidenum">
              <a:rPr lang="en-US" smtClean="0"/>
              <a:t>91</a:t>
            </a:fld>
            <a:endParaRPr lang="en-US"/>
          </a:p>
        </p:txBody>
      </p:sp>
    </p:spTree>
    <p:extLst>
      <p:ext uri="{BB962C8B-B14F-4D97-AF65-F5344CB8AC3E}">
        <p14:creationId xmlns:p14="http://schemas.microsoft.com/office/powerpoint/2010/main" val="2441716438"/>
      </p:ext>
    </p:extLst>
  </p:cSld>
  <p:clrMapOvr>
    <a:masterClrMapping/>
  </p:clrMapOvr>
</p:sld>
</file>

<file path=ppt/theme/theme1.xml><?xml version="1.0" encoding="utf-8"?>
<a:theme xmlns:a="http://schemas.openxmlformats.org/drawingml/2006/main" name="Office Theme">
  <a:themeElements>
    <a:clrScheme name="Events">
      <a:dk1>
        <a:srgbClr val="000000"/>
      </a:dk1>
      <a:lt1>
        <a:srgbClr val="FFFFFF"/>
      </a:lt1>
      <a:dk2>
        <a:srgbClr val="44546A"/>
      </a:dk2>
      <a:lt2>
        <a:srgbClr val="E7E6E6"/>
      </a:lt2>
      <a:accent1>
        <a:srgbClr val="194F90"/>
      </a:accent1>
      <a:accent2>
        <a:srgbClr val="41B6E6"/>
      </a:accent2>
      <a:accent3>
        <a:srgbClr val="DA281C"/>
      </a:accent3>
      <a:accent4>
        <a:srgbClr val="F68D2E"/>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60000"/>
            <a:lumOff val="40000"/>
          </a:schemeClr>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03122020a">
      <a:dk1>
        <a:srgbClr val="0A0B0F"/>
      </a:dk1>
      <a:lt1>
        <a:srgbClr val="FFFFFF"/>
      </a:lt1>
      <a:dk2>
        <a:srgbClr val="FFFFFF"/>
      </a:dk2>
      <a:lt2>
        <a:srgbClr val="1D9CE5"/>
      </a:lt2>
      <a:accent1>
        <a:srgbClr val="0E3689"/>
      </a:accent1>
      <a:accent2>
        <a:srgbClr val="FD7F20"/>
      </a:accent2>
      <a:accent3>
        <a:srgbClr val="1D9CE4"/>
      </a:accent3>
      <a:accent4>
        <a:srgbClr val="5EBF33"/>
      </a:accent4>
      <a:accent5>
        <a:srgbClr val="702076"/>
      </a:accent5>
      <a:accent6>
        <a:srgbClr val="FFD53A"/>
      </a:accent6>
      <a:hlink>
        <a:srgbClr val="45A8C4"/>
      </a:hlink>
      <a:folHlink>
        <a:srgbClr val="45A8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60000"/>
            <a:lumOff val="40000"/>
          </a:schemeClr>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CHP-Corporate PowerPointTemplate-16x9-2020" id="{952B1F1A-4891-B64C-A0B1-7938F47E0B81}" vid="{D7C336D5-E068-DB4E-921D-4FC042FC3009}"/>
    </a:ext>
  </a:extLst>
</a:theme>
</file>

<file path=ppt/theme/theme3.xml><?xml version="1.0" encoding="utf-8"?>
<a:theme xmlns:a="http://schemas.openxmlformats.org/drawingml/2006/main" name="2_Office Theme">
  <a:themeElements>
    <a:clrScheme name="03122020a">
      <a:dk1>
        <a:srgbClr val="0A0B0F"/>
      </a:dk1>
      <a:lt1>
        <a:srgbClr val="FFFFFF"/>
      </a:lt1>
      <a:dk2>
        <a:srgbClr val="FFFFFF"/>
      </a:dk2>
      <a:lt2>
        <a:srgbClr val="1D9CE5"/>
      </a:lt2>
      <a:accent1>
        <a:srgbClr val="0E3689"/>
      </a:accent1>
      <a:accent2>
        <a:srgbClr val="FD7F20"/>
      </a:accent2>
      <a:accent3>
        <a:srgbClr val="1D9CE4"/>
      </a:accent3>
      <a:accent4>
        <a:srgbClr val="5EBF33"/>
      </a:accent4>
      <a:accent5>
        <a:srgbClr val="702076"/>
      </a:accent5>
      <a:accent6>
        <a:srgbClr val="FFD53A"/>
      </a:accent6>
      <a:hlink>
        <a:srgbClr val="45A8C4"/>
      </a:hlink>
      <a:folHlink>
        <a:srgbClr val="45A8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60000"/>
            <a:lumOff val="40000"/>
          </a:schemeClr>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9bcadbc-e41d-4c1d-b1f3-64710c3b78e0">
      <Terms xmlns="http://schemas.microsoft.com/office/infopath/2007/PartnerControls"/>
    </lcf76f155ced4ddcb4097134ff3c332f>
    <TaxCatchAll xmlns="b6a70fa7-4928-4f2b-a6a2-2ccf11f770b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2AE88453556074F8A36FCB63DCC4922" ma:contentTypeVersion="15" ma:contentTypeDescription="Create a new document." ma:contentTypeScope="" ma:versionID="d899726ad7453f780040f01401cbdbbf">
  <xsd:schema xmlns:xsd="http://www.w3.org/2001/XMLSchema" xmlns:xs="http://www.w3.org/2001/XMLSchema" xmlns:p="http://schemas.microsoft.com/office/2006/metadata/properties" xmlns:ns2="b9bcadbc-e41d-4c1d-b1f3-64710c3b78e0" xmlns:ns3="b6a70fa7-4928-4f2b-a6a2-2ccf11f770b4" targetNamespace="http://schemas.microsoft.com/office/2006/metadata/properties" ma:root="true" ma:fieldsID="3d111c22502d536acc681a9923fc1283" ns2:_="" ns3:_="">
    <xsd:import namespace="b9bcadbc-e41d-4c1d-b1f3-64710c3b78e0"/>
    <xsd:import namespace="b6a70fa7-4928-4f2b-a6a2-2ccf11f770b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bcadbc-e41d-4c1d-b1f3-64710c3b78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a05317c1-dc7b-42fe-8bc5-04171b90dad6"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6a70fa7-4928-4f2b-a6a2-2ccf11f770b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3b91e99-38e4-4730-b05c-06fb38b22feb}" ma:internalName="TaxCatchAll" ma:showField="CatchAllData" ma:web="b6a70fa7-4928-4f2b-a6a2-2ccf11f770b4">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E24DD7-9317-4AD8-82D4-5A6998DA79C7}">
  <ds:schemaRefs>
    <ds:schemaRef ds:uri="http://schemas.microsoft.com/sharepoint/v3/contenttype/forms"/>
  </ds:schemaRefs>
</ds:datastoreItem>
</file>

<file path=customXml/itemProps2.xml><?xml version="1.0" encoding="utf-8"?>
<ds:datastoreItem xmlns:ds="http://schemas.openxmlformats.org/officeDocument/2006/customXml" ds:itemID="{15774815-801A-4D0C-AAC8-304A8EA5EAE0}">
  <ds:schemaRefs>
    <ds:schemaRef ds:uri="5484ab76-2f54-497f-93a7-6254aae00eea"/>
    <ds:schemaRef ds:uri="8886f206-11dd-4426-b9e3-c2146126ee9d"/>
    <ds:schemaRef ds:uri="b6a70fa7-4928-4f2b-a6a2-2ccf11f770b4"/>
    <ds:schemaRef ds:uri="b9bcadbc-e41d-4c1d-b1f3-64710c3b78e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581BE7B-E16E-455C-A88D-422F04E9B5C2}">
  <ds:schemaRefs>
    <ds:schemaRef ds:uri="b6a70fa7-4928-4f2b-a6a2-2ccf11f770b4"/>
    <ds:schemaRef ds:uri="b9bcadbc-e41d-4c1d-b1f3-64710c3b78e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80</TotalTime>
  <Words>8584</Words>
  <Application>Microsoft Office PowerPoint</Application>
  <PresentationFormat>Custom</PresentationFormat>
  <Paragraphs>1765</Paragraphs>
  <Slides>91</Slides>
  <Notes>75</Notes>
  <HiddenSlides>13</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91</vt:i4>
      </vt:variant>
    </vt:vector>
  </HeadingPairs>
  <TitlesOfParts>
    <vt:vector size="107" baseType="lpstr">
      <vt:lpstr>ＭＳ Ｐゴシック</vt:lpstr>
      <vt:lpstr>Aharoni</vt:lpstr>
      <vt:lpstr>Arial</vt:lpstr>
      <vt:lpstr>Arial Black</vt:lpstr>
      <vt:lpstr>Calibri</vt:lpstr>
      <vt:lpstr>Calibri (Body)</vt:lpstr>
      <vt:lpstr>Calibri Light</vt:lpstr>
      <vt:lpstr>Courier New</vt:lpstr>
      <vt:lpstr>Open Sans</vt:lpstr>
      <vt:lpstr>Poppins</vt:lpstr>
      <vt:lpstr>Poppins SemiBold</vt:lpstr>
      <vt:lpstr>Segoe UI</vt:lpstr>
      <vt:lpstr>Selawik Semibold</vt:lpstr>
      <vt:lpstr>Office Theme</vt:lpstr>
      <vt:lpstr>1_Office Theme</vt:lpstr>
      <vt:lpstr>2_Office Theme</vt:lpstr>
      <vt:lpstr>PowerPoint Presentation</vt:lpstr>
      <vt:lpstr> Enhancing Device Security: Leveraging TrustMANAGER / keySTREAM solution to comply with security legislation and standards as TEC 31318 and AIS-140 </vt:lpstr>
      <vt:lpstr>Code of Practice for Securing Consumer IoT</vt:lpstr>
      <vt:lpstr>EN 303 645 standard</vt:lpstr>
      <vt:lpstr>Intelligent Transportation Systems (ITS)</vt:lpstr>
      <vt:lpstr>What’s Changing the Security Landscape</vt:lpstr>
      <vt:lpstr>EN 303645 Use Cases vs Crypto Asset Requirements</vt:lpstr>
      <vt:lpstr>Hidden Costs of Security</vt:lpstr>
      <vt:lpstr>Current challenges with credentials in embedded systems</vt:lpstr>
      <vt:lpstr>The challenges to secure embedded devices</vt:lpstr>
      <vt:lpstr>The problems are with the keys</vt:lpstr>
      <vt:lpstr>What happens to my keys ?</vt:lpstr>
      <vt:lpstr>Simply put …</vt:lpstr>
      <vt:lpstr>Objectives</vt:lpstr>
      <vt:lpstr>What is this class about ?</vt:lpstr>
      <vt:lpstr>You will learn</vt:lpstr>
      <vt:lpstr>Where does TrustMANAGER help ?</vt:lpstr>
      <vt:lpstr>Security Across the Product Lifecycle</vt:lpstr>
      <vt:lpstr>Trust Manager / keySTREAM : Across the Product Lifecycle</vt:lpstr>
      <vt:lpstr>Agenda</vt:lpstr>
      <vt:lpstr>Agenda</vt:lpstr>
      <vt:lpstr>Preliminary setup</vt:lpstr>
      <vt:lpstr>Development kit</vt:lpstr>
      <vt:lpstr>Security : It’s All About the Key</vt:lpstr>
      <vt:lpstr>What is a root CA ?</vt:lpstr>
      <vt:lpstr>What can happen if you don’t protect the rootCA ?</vt:lpstr>
      <vt:lpstr>Custom PKI</vt:lpstr>
      <vt:lpstr>Custom PKI scales your ecosystem</vt:lpstr>
      <vt:lpstr>This is a root certificate</vt:lpstr>
      <vt:lpstr>Creating the certificate chain</vt:lpstr>
      <vt:lpstr>Certificate Verification</vt:lpstr>
      <vt:lpstr>Custom PKI authentication process</vt:lpstr>
      <vt:lpstr>Certificate Authentication</vt:lpstr>
      <vt:lpstr>Protecting the keys in the certificate chain</vt:lpstr>
      <vt:lpstr>Root CA and PKI by Kudelski IoT</vt:lpstr>
      <vt:lpstr>Self-service keySTREAM PKI w/ Root CA</vt:lpstr>
      <vt:lpstr>Setting up your rootCA and custom PKI</vt:lpstr>
      <vt:lpstr>Root CA and custom public key infrastructure (PKI)</vt:lpstr>
      <vt:lpstr>Let’s implement your rootCA and custom PKI  in keySTREAM</vt:lpstr>
      <vt:lpstr>Protecting the key in the device</vt:lpstr>
      <vt:lpstr>Who needs a self-service PKI w/ Root CA</vt:lpstr>
      <vt:lpstr>keySTREAM offers automation for authentication</vt:lpstr>
      <vt:lpstr>What is a CryptoAuthentication IC?</vt:lpstr>
      <vt:lpstr>Rate the way you protect keys</vt:lpstr>
      <vt:lpstr>ECC608</vt:lpstr>
      <vt:lpstr>TA101-VAO</vt:lpstr>
      <vt:lpstr>How Keys Are Protected Matters!</vt:lpstr>
      <vt:lpstr>Inside the CryptoAuthentication IC</vt:lpstr>
      <vt:lpstr>Comparisons for root CA and PKI options</vt:lpstr>
      <vt:lpstr>Let’s implement your rootCA and custom PKI  in keySTREAM</vt:lpstr>
      <vt:lpstr>Current friction points when loading keys in ICs</vt:lpstr>
      <vt:lpstr>When to provision custom keys in embedded systems ?</vt:lpstr>
      <vt:lpstr>Trust Platform : factory provisioning services</vt:lpstr>
      <vt:lpstr>TrustFlex / TrustCustom Factory Provisioning </vt:lpstr>
      <vt:lpstr>Trust Platform : in-field provisioning services</vt:lpstr>
      <vt:lpstr>Trust Manager: Across the Product Lifecycle</vt:lpstr>
      <vt:lpstr>In-Field Provisioning</vt:lpstr>
      <vt:lpstr>In-field provisioning comparisons</vt:lpstr>
      <vt:lpstr>Where does keySTREAM fit ?</vt:lpstr>
      <vt:lpstr>In-Field Provisioning and Extra Services</vt:lpstr>
      <vt:lpstr>keySTREAM late provisioning overview</vt:lpstr>
      <vt:lpstr>Setup and Production</vt:lpstr>
      <vt:lpstr>In-Field Onboarding, Provisioning and Management</vt:lpstr>
      <vt:lpstr>Customer keySTREAM backend integration</vt:lpstr>
      <vt:lpstr>Embedded Architecture</vt:lpstr>
      <vt:lpstr>How keySTREAM and devices get connected</vt:lpstr>
      <vt:lpstr>Blank ATECC608 Organization</vt:lpstr>
      <vt:lpstr>CryptoAuthLib Library for Secure Elements</vt:lpstr>
      <vt:lpstr>CryptoAuthLib</vt:lpstr>
      <vt:lpstr>CryptoAuthLib Folders</vt:lpstr>
      <vt:lpstr>keySTREAM Trusted Agent (KTA)</vt:lpstr>
      <vt:lpstr>ECC608 TrustMANAGER : use cases</vt:lpstr>
      <vt:lpstr>ECC608 TrustMANAGER Configuration</vt:lpstr>
      <vt:lpstr>Ordering flow</vt:lpstr>
      <vt:lpstr>The Flow in Details – autoclaim (no manifest to upload)</vt:lpstr>
      <vt:lpstr>The Flow in Details – claim by manifest</vt:lpstr>
      <vt:lpstr>What’s happening to your private key ?</vt:lpstr>
      <vt:lpstr>Device Onboarding to Any Cloud</vt:lpstr>
      <vt:lpstr>How PKI can be used for Device authentication</vt:lpstr>
      <vt:lpstr>Setting up the in-field provisioning</vt:lpstr>
      <vt:lpstr>Management of certificates</vt:lpstr>
      <vt:lpstr>Why Dynamic Certificate Management ?</vt:lpstr>
      <vt:lpstr>Expiration date expiration </vt:lpstr>
      <vt:lpstr>Why managing the certificate expiration date ?</vt:lpstr>
      <vt:lpstr>Device renewal</vt:lpstr>
      <vt:lpstr>Device refurbishing / Transfer of ownership</vt:lpstr>
      <vt:lpstr>Live Demonstration</vt:lpstr>
      <vt:lpstr>Summary</vt:lpstr>
      <vt:lpstr>Key takeaways</vt:lpstr>
      <vt:lpstr>Course Survey </vt:lpstr>
      <vt:lpstr>PowerPoint Presentation</vt:lpstr>
    </vt:vector>
  </TitlesOfParts>
  <Manager/>
  <Company>Microchip Technology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Template 2020</dc:title>
  <dc:subject/>
  <dc:creator>Michael Wikan</dc:creator>
  <cp:keywords/>
  <dc:description/>
  <cp:lastModifiedBy>Amrita Rajamani D - I20957</cp:lastModifiedBy>
  <cp:revision>5</cp:revision>
  <dcterms:created xsi:type="dcterms:W3CDTF">2019-09-10T21:33:18Z</dcterms:created>
  <dcterms:modified xsi:type="dcterms:W3CDTF">2024-11-27T06:47:00Z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5104eec3-f1ca-4e6e-a36f-c3dc8230d73c</vt:lpwstr>
  </property>
  <property fmtid="{D5CDD505-2E9C-101B-9397-08002B2CF9AE}" pid="3" name="ContentTypeId">
    <vt:lpwstr>0x010100F2AE88453556074F8A36FCB63DCC4922</vt:lpwstr>
  </property>
  <property fmtid="{D5CDD505-2E9C-101B-9397-08002B2CF9AE}" pid="4" name="MediaServiceImageTags">
    <vt:lpwstr/>
  </property>
  <property fmtid="{D5CDD505-2E9C-101B-9397-08002B2CF9AE}" pid="5" name="_ExtendedDescription">
    <vt:lpwstr>&lt;div class="ExternalClassE33E0A9F36224386B6EBA04766BC6BDE"&gt;&lt;p&gt;✅ Approved for use at MASTERs 2024&lt;br&gt;
&lt;div class="ExternalClass48D3293DE5FF4CF2991C495DBFC86E6C"&gt;&lt;p&gt;✅ Marcom Approved&amp;#58; &amp;#160;7/03/2024 2&amp;#58;01 PM&lt;br&gt;
&lt;div class="ExternalClassB2FDE372C35B4999A004ED13726E9D4F"&gt;&lt;p&gt;&amp;#128195; Approval started&amp;#58; &amp;#160;7/03/2024 1&amp;#58;42 PM&lt;/p&gt;&lt;/div&gt;&lt;/p&gt;&lt;/div&gt;&lt;/p&gt;&lt;/div&gt;</vt:lpwstr>
  </property>
  <property fmtid="{D5CDD505-2E9C-101B-9397-08002B2CF9AE}" pid="6" name="FileType">
    <vt:lpwstr>Presentation</vt:lpwstr>
  </property>
  <property fmtid="{D5CDD505-2E9C-101B-9397-08002B2CF9AE}" pid="7" name="ClassNumber">
    <vt:lpwstr>24042SEC3</vt:lpwstr>
  </property>
  <property fmtid="{D5CDD505-2E9C-101B-9397-08002B2CF9AE}" pid="8" name="ClassContact">
    <vt:lpwstr>58;#Xavier Bignalet - C16779</vt:lpwstr>
  </property>
  <property fmtid="{D5CDD505-2E9C-101B-9397-08002B2CF9AE}" pid="9" name="Reviewer">
    <vt:lpwstr>725;#Randy Yach - C07196</vt:lpwstr>
  </property>
  <property fmtid="{D5CDD505-2E9C-101B-9397-08002B2CF9AE}" pid="10" name="Status">
    <vt:lpwstr>Approved</vt:lpwstr>
  </property>
</Properties>
</file>